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4" r:id="rId18"/>
    <p:sldId id="275"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6" r:id="rId45"/>
    <p:sldId id="307" r:id="rId46"/>
    <p:sldId id="308" r:id="rId47"/>
    <p:sldId id="309" r:id="rId48"/>
    <p:sldId id="310" r:id="rId49"/>
    <p:sldId id="311" r:id="rId50"/>
    <p:sldId id="312" r:id="rId51"/>
    <p:sldId id="314" r:id="rId52"/>
    <p:sldId id="315" r:id="rId53"/>
    <p:sldId id="317" r:id="rId54"/>
    <p:sldId id="318" r:id="rId55"/>
    <p:sldId id="319" r:id="rId56"/>
    <p:sldId id="320" r:id="rId57"/>
    <p:sldId id="328" r:id="rId58"/>
    <p:sldId id="329" r:id="rId59"/>
    <p:sldId id="330" r:id="rId60"/>
    <p:sldId id="331" r:id="rId61"/>
    <p:sldId id="332" r:id="rId62"/>
    <p:sldId id="333" r:id="rId63"/>
    <p:sldId id="335" r:id="rId64"/>
    <p:sldId id="336" r:id="rId65"/>
    <p:sldId id="337" r:id="rId66"/>
    <p:sldId id="338" r:id="rId67"/>
    <p:sldId id="344" r:id="rId68"/>
    <p:sldId id="345" r:id="rId69"/>
    <p:sldId id="346" r:id="rId70"/>
    <p:sldId id="347" r:id="rId71"/>
    <p:sldId id="348" r:id="rId72"/>
    <p:sldId id="349" r:id="rId73"/>
    <p:sldId id="351" r:id="rId74"/>
    <p:sldId id="352" r:id="rId75"/>
    <p:sldId id="354" r:id="rId76"/>
    <p:sldId id="355" r:id="rId77"/>
    <p:sldId id="356" r:id="rId78"/>
    <p:sldId id="358" r:id="rId79"/>
    <p:sldId id="359" r:id="rId80"/>
    <p:sldId id="361" r:id="rId81"/>
    <p:sldId id="362" r:id="rId82"/>
    <p:sldId id="363" r:id="rId83"/>
    <p:sldId id="364" r:id="rId84"/>
    <p:sldId id="365" r:id="rId85"/>
    <p:sldId id="370" r:id="rId86"/>
    <p:sldId id="372" r:id="rId87"/>
    <p:sldId id="374" r:id="rId88"/>
    <p:sldId id="376" r:id="rId89"/>
    <p:sldId id="377" r:id="rId90"/>
    <p:sldId id="378" r:id="rId91"/>
    <p:sldId id="379" r:id="rId92"/>
    <p:sldId id="380" r:id="rId93"/>
    <p:sldId id="381" r:id="rId94"/>
    <p:sldId id="382" r:id="rId95"/>
    <p:sldId id="383" r:id="rId96"/>
    <p:sldId id="385" r:id="rId97"/>
    <p:sldId id="386" r:id="rId98"/>
    <p:sldId id="387" r:id="rId99"/>
    <p:sldId id="388" r:id="rId100"/>
    <p:sldId id="389" r:id="rId101"/>
    <p:sldId id="390" r:id="rId102"/>
    <p:sldId id="391" r:id="rId103"/>
    <p:sldId id="392" r:id="rId104"/>
    <p:sldId id="393" r:id="rId105"/>
    <p:sldId id="394" r:id="rId106"/>
    <p:sldId id="397" r:id="rId107"/>
    <p:sldId id="398" r:id="rId108"/>
    <p:sldId id="399" r:id="rId109"/>
    <p:sldId id="400" r:id="rId110"/>
    <p:sldId id="401" r:id="rId111"/>
    <p:sldId id="402" r:id="rId112"/>
    <p:sldId id="403" r:id="rId113"/>
    <p:sldId id="404" r:id="rId114"/>
    <p:sldId id="405" r:id="rId115"/>
    <p:sldId id="406" r:id="rId116"/>
    <p:sldId id="407" r:id="rId117"/>
    <p:sldId id="408" r:id="rId118"/>
    <p:sldId id="409" r:id="rId119"/>
    <p:sldId id="410" r:id="rId120"/>
    <p:sldId id="411" r:id="rId121"/>
    <p:sldId id="412" r:id="rId122"/>
    <p:sldId id="413" r:id="rId123"/>
    <p:sldId id="414" r:id="rId124"/>
    <p:sldId id="415" r:id="rId125"/>
    <p:sldId id="416" r:id="rId126"/>
    <p:sldId id="417" r:id="rId127"/>
    <p:sldId id="418" r:id="rId128"/>
    <p:sldId id="419" r:id="rId129"/>
    <p:sldId id="420" r:id="rId130"/>
    <p:sldId id="421" r:id="rId131"/>
    <p:sldId id="422" r:id="rId132"/>
    <p:sldId id="423" r:id="rId133"/>
    <p:sldId id="431" r:id="rId134"/>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5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7998"/>
          </a:xfrm>
          <a:prstGeom prst="rect">
            <a:avLst/>
          </a:prstGeom>
        </p:spPr>
      </p:pic>
      <p:sp>
        <p:nvSpPr>
          <p:cNvPr id="2" name="Holder 2"/>
          <p:cNvSpPr>
            <a:spLocks noGrp="1"/>
          </p:cNvSpPr>
          <p:nvPr>
            <p:ph type="ctrTitle"/>
          </p:nvPr>
        </p:nvSpPr>
        <p:spPr>
          <a:xfrm>
            <a:off x="1654937" y="2168395"/>
            <a:ext cx="5834125" cy="482602"/>
          </a:xfrm>
          <a:prstGeom prst="rect">
            <a:avLst/>
          </a:prstGeom>
        </p:spPr>
        <p:txBody>
          <a:bodyPr wrap="square" lIns="0" tIns="0" rIns="0" bIns="0">
            <a:spAutoFit/>
          </a:bodyPr>
          <a:lstStyle>
            <a:lvl1pPr>
              <a:defRPr sz="4000" b="1" i="0">
                <a:solidFill>
                  <a:srgbClr val="C00000"/>
                </a:solidFill>
                <a:latin typeface="Calibri"/>
                <a:cs typeface="Calibri"/>
              </a:defRPr>
            </a:lvl1pPr>
          </a:lstStyle>
          <a:p>
            <a:endParaRPr/>
          </a:p>
        </p:txBody>
      </p:sp>
      <p:sp>
        <p:nvSpPr>
          <p:cNvPr id="3" name="Holder 3"/>
          <p:cNvSpPr>
            <a:spLocks noGrp="1"/>
          </p:cNvSpPr>
          <p:nvPr>
            <p:ph type="subTitle" idx="4"/>
          </p:nvPr>
        </p:nvSpPr>
        <p:spPr>
          <a:xfrm>
            <a:off x="1116863" y="4079189"/>
            <a:ext cx="6910273" cy="185547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9/7/2025</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93675">
              <a:lnSpc>
                <a:spcPts val="1240"/>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9/7/2025</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93675">
              <a:lnSpc>
                <a:spcPts val="1240"/>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7998"/>
          </a:xfrm>
          <a:prstGeom prst="rect">
            <a:avLst/>
          </a:prstGeom>
        </p:spPr>
      </p:pic>
      <p:pic>
        <p:nvPicPr>
          <p:cNvPr id="17" name="bg object 17"/>
          <p:cNvPicPr/>
          <p:nvPr/>
        </p:nvPicPr>
        <p:blipFill>
          <a:blip r:embed="rId3" cstate="print"/>
          <a:stretch>
            <a:fillRect/>
          </a:stretch>
        </p:blipFill>
        <p:spPr>
          <a:xfrm>
            <a:off x="7926323" y="591312"/>
            <a:ext cx="1101851" cy="1292351"/>
          </a:xfrm>
          <a:prstGeom prst="rect">
            <a:avLst/>
          </a:prstGeom>
        </p:spPr>
      </p:pic>
      <p:pic>
        <p:nvPicPr>
          <p:cNvPr id="18" name="bg object 18"/>
          <p:cNvPicPr/>
          <p:nvPr/>
        </p:nvPicPr>
        <p:blipFill>
          <a:blip r:embed="rId4" cstate="print"/>
          <a:stretch>
            <a:fillRect/>
          </a:stretch>
        </p:blipFill>
        <p:spPr>
          <a:xfrm>
            <a:off x="3348228" y="5085588"/>
            <a:ext cx="1344167" cy="1417317"/>
          </a:xfrm>
          <a:prstGeom prst="rect">
            <a:avLst/>
          </a:prstGeom>
        </p:spPr>
      </p:pic>
      <p:pic>
        <p:nvPicPr>
          <p:cNvPr id="19" name="bg object 19"/>
          <p:cNvPicPr/>
          <p:nvPr/>
        </p:nvPicPr>
        <p:blipFill>
          <a:blip r:embed="rId5" cstate="print"/>
          <a:stretch>
            <a:fillRect/>
          </a:stretch>
        </p:blipFill>
        <p:spPr>
          <a:xfrm>
            <a:off x="1871472" y="1203960"/>
            <a:ext cx="1152142" cy="1473707"/>
          </a:xfrm>
          <a:prstGeom prst="rect">
            <a:avLst/>
          </a:prstGeom>
        </p:spPr>
      </p:pic>
      <p:pic>
        <p:nvPicPr>
          <p:cNvPr id="20" name="bg object 20"/>
          <p:cNvPicPr/>
          <p:nvPr/>
        </p:nvPicPr>
        <p:blipFill>
          <a:blip r:embed="rId6" cstate="print"/>
          <a:stretch>
            <a:fillRect/>
          </a:stretch>
        </p:blipFill>
        <p:spPr>
          <a:xfrm>
            <a:off x="3131820" y="1124713"/>
            <a:ext cx="888491" cy="915922"/>
          </a:xfrm>
          <a:prstGeom prst="rect">
            <a:avLst/>
          </a:prstGeom>
        </p:spPr>
      </p:pic>
      <p:pic>
        <p:nvPicPr>
          <p:cNvPr id="21" name="bg object 21"/>
          <p:cNvPicPr/>
          <p:nvPr/>
        </p:nvPicPr>
        <p:blipFill>
          <a:blip r:embed="rId7" cstate="print"/>
          <a:stretch>
            <a:fillRect/>
          </a:stretch>
        </p:blipFill>
        <p:spPr>
          <a:xfrm>
            <a:off x="3979164" y="1124713"/>
            <a:ext cx="886967" cy="915922"/>
          </a:xfrm>
          <a:prstGeom prst="rect">
            <a:avLst/>
          </a:prstGeom>
        </p:spPr>
      </p:pic>
      <p:pic>
        <p:nvPicPr>
          <p:cNvPr id="22" name="bg object 22"/>
          <p:cNvPicPr/>
          <p:nvPr/>
        </p:nvPicPr>
        <p:blipFill>
          <a:blip r:embed="rId8" cstate="print"/>
          <a:stretch>
            <a:fillRect/>
          </a:stretch>
        </p:blipFill>
        <p:spPr>
          <a:xfrm>
            <a:off x="3576828" y="1798322"/>
            <a:ext cx="853439" cy="879345"/>
          </a:xfrm>
          <a:prstGeom prst="rect">
            <a:avLst/>
          </a:prstGeom>
        </p:spPr>
      </p:pic>
      <p:pic>
        <p:nvPicPr>
          <p:cNvPr id="23" name="bg object 23"/>
          <p:cNvPicPr/>
          <p:nvPr/>
        </p:nvPicPr>
        <p:blipFill>
          <a:blip r:embed="rId9" cstate="print"/>
          <a:stretch>
            <a:fillRect/>
          </a:stretch>
        </p:blipFill>
        <p:spPr>
          <a:xfrm>
            <a:off x="275843" y="1197863"/>
            <a:ext cx="1797558" cy="896874"/>
          </a:xfrm>
          <a:prstGeom prst="rect">
            <a:avLst/>
          </a:prstGeom>
        </p:spPr>
      </p:pic>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9/7/2025</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93675">
              <a:lnSpc>
                <a:spcPts val="1240"/>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C0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9/7/2025</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93675">
              <a:lnSpc>
                <a:spcPts val="1240"/>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9/7/2025</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93675">
              <a:lnSpc>
                <a:spcPts val="1240"/>
              </a:lnSpc>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7998"/>
          </a:xfrm>
          <a:prstGeom prst="rect">
            <a:avLst/>
          </a:prstGeom>
        </p:spPr>
      </p:pic>
      <p:sp>
        <p:nvSpPr>
          <p:cNvPr id="2" name="Holder 2"/>
          <p:cNvSpPr>
            <a:spLocks noGrp="1"/>
          </p:cNvSpPr>
          <p:nvPr>
            <p:ph type="title"/>
          </p:nvPr>
        </p:nvSpPr>
        <p:spPr>
          <a:xfrm>
            <a:off x="844649" y="-19100"/>
            <a:ext cx="7454701" cy="1123315"/>
          </a:xfrm>
          <a:prstGeom prst="rect">
            <a:avLst/>
          </a:prstGeom>
        </p:spPr>
        <p:txBody>
          <a:bodyPr wrap="square" lIns="0" tIns="0" rIns="0" bIns="0">
            <a:spAutoFit/>
          </a:bodyPr>
          <a:lstStyle>
            <a:lvl1pPr>
              <a:defRPr sz="4000" b="1" i="0">
                <a:solidFill>
                  <a:srgbClr val="C00000"/>
                </a:solidFill>
                <a:latin typeface="Calibri"/>
                <a:cs typeface="Calibri"/>
              </a:defRPr>
            </a:lvl1pPr>
          </a:lstStyle>
          <a:p>
            <a:endParaRPr/>
          </a:p>
        </p:txBody>
      </p:sp>
      <p:sp>
        <p:nvSpPr>
          <p:cNvPr id="3" name="Holder 3"/>
          <p:cNvSpPr>
            <a:spLocks noGrp="1"/>
          </p:cNvSpPr>
          <p:nvPr>
            <p:ph type="body" idx="1"/>
          </p:nvPr>
        </p:nvSpPr>
        <p:spPr>
          <a:xfrm>
            <a:off x="535940" y="1287907"/>
            <a:ext cx="8022590" cy="414147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9/7/2025</a:t>
            </a:fld>
            <a:endParaRPr lang="en-US"/>
          </a:p>
        </p:txBody>
      </p:sp>
      <p:sp>
        <p:nvSpPr>
          <p:cNvPr id="6" name="Holder 6"/>
          <p:cNvSpPr>
            <a:spLocks noGrp="1"/>
          </p:cNvSpPr>
          <p:nvPr>
            <p:ph type="sldNum" sz="quarter" idx="7"/>
          </p:nvPr>
        </p:nvSpPr>
        <p:spPr>
          <a:xfrm>
            <a:off x="8323833" y="6465213"/>
            <a:ext cx="32321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93675">
              <a:lnSpc>
                <a:spcPts val="1240"/>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2.xml"/><Relationship Id="rId4" Type="http://schemas.openxmlformats.org/officeDocument/2006/relationships/image" Target="../media/image183.jpg"/></Relationships>
</file>

<file path=ppt/slides/_rels/slide112.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jpg"/><Relationship Id="rId4" Type="http://schemas.openxmlformats.org/officeDocument/2006/relationships/hyperlink" Target="http://www.cumhuriyet.com.tr/foto/foto_galeri/150619/2/Turkiye_deki_is_guvenliginin_fotograflari.html"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g"/><Relationship Id="rId1" Type="http://schemas.openxmlformats.org/officeDocument/2006/relationships/slideLayout" Target="../slideLayouts/slideLayout2.xml"/><Relationship Id="rId4" Type="http://schemas.openxmlformats.org/officeDocument/2006/relationships/image" Target="../media/image193.jpg"/></Relationships>
</file>

<file path=ppt/slides/_rels/slide116.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97.jpg"/><Relationship Id="rId4" Type="http://schemas.openxmlformats.org/officeDocument/2006/relationships/image" Target="../media/image196.jpg"/></Relationships>
</file>

<file path=ppt/slides/_rels/slide117.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2.xml"/><Relationship Id="rId4" Type="http://schemas.openxmlformats.org/officeDocument/2006/relationships/image" Target="../media/image200.jpg"/></Relationships>
</file>

<file path=ppt/slides/_rels/slide118.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2.xml"/><Relationship Id="rId4" Type="http://schemas.openxmlformats.org/officeDocument/2006/relationships/image" Target="../media/image20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5.jpg"/><Relationship Id="rId1" Type="http://schemas.openxmlformats.org/officeDocument/2006/relationships/slideLayout" Target="../slideLayouts/slideLayout2.xml"/><Relationship Id="rId4" Type="http://schemas.openxmlformats.org/officeDocument/2006/relationships/image" Target="../media/image206.jpg"/></Relationships>
</file>

<file path=ppt/slides/_rels/slide121.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hyperlink" Target="http://www.google.com.tr/url?sa=i&amp;rct=j&amp;q&amp;esrc=s&amp;source=images&amp;cd&amp;cad=rja&amp;uact=8&amp;ved=0ahUKEwiA4cvJ4JjKAhWCqxoKHVRiDZcQjRwIBw&amp;url=http%3A//www.karabuknethaber.com/okulda-yangin-dehseti-9409.html&amp;psig=AFQjCNHDgnOkSGS6kORsWp-pWFBJrMT3jA&amp;ust=1452292201772464" TargetMode="External"/><Relationship Id="rId1" Type="http://schemas.openxmlformats.org/officeDocument/2006/relationships/slideLayout" Target="../slideLayouts/slideLayout2.xml"/><Relationship Id="rId4" Type="http://schemas.openxmlformats.org/officeDocument/2006/relationships/image" Target="../media/image208.jpg"/></Relationships>
</file>

<file path=ppt/slides/_rels/slide122.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jp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23.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iC-KelraTKAhWLcBoKHSl-AHAQjRwIBw&amp;url=http%3A//www.fileagimalati.com/genel/merdiven-emniyet-filesi.html/attachment/merdiven-guvenlik-filesi-10-2&amp;psig=AFQjCNGgVNa8WAGAYhHlYkKC_ElDnUPSPA&amp;ust=1452690776436647" TargetMode="External"/><Relationship Id="rId2" Type="http://schemas.openxmlformats.org/officeDocument/2006/relationships/image" Target="../media/image212.jpg"/><Relationship Id="rId1" Type="http://schemas.openxmlformats.org/officeDocument/2006/relationships/slideLayout" Target="../slideLayouts/slideLayout2.xml"/><Relationship Id="rId6" Type="http://schemas.openxmlformats.org/officeDocument/2006/relationships/image" Target="../media/image215.jpg"/><Relationship Id="rId5" Type="http://schemas.openxmlformats.org/officeDocument/2006/relationships/image" Target="../media/image214.jpg"/><Relationship Id="rId4" Type="http://schemas.openxmlformats.org/officeDocument/2006/relationships/image" Target="../media/image213.jpg"/></Relationships>
</file>

<file path=ppt/slides/_rels/slide124.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216.jpg"/><Relationship Id="rId1" Type="http://schemas.openxmlformats.org/officeDocument/2006/relationships/slideLayout" Target="../slideLayouts/slideLayout2.xml"/><Relationship Id="rId4" Type="http://schemas.openxmlformats.org/officeDocument/2006/relationships/image" Target="../media/image218.jpg"/></Relationships>
</file>

<file path=ppt/slides/_rels/slide125.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jpg"/><Relationship Id="rId1" Type="http://schemas.openxmlformats.org/officeDocument/2006/relationships/slideLayout" Target="../slideLayouts/slideLayout2.xml"/><Relationship Id="rId4" Type="http://schemas.openxmlformats.org/officeDocument/2006/relationships/image" Target="../media/image221.jpg"/></Relationships>
</file>

<file path=ppt/slides/_rels/slide126.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image" Target="../media/image22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g"/><Relationship Id="rId1" Type="http://schemas.openxmlformats.org/officeDocument/2006/relationships/slideLayout" Target="../slideLayouts/slideLayout2.xml"/><Relationship Id="rId4" Type="http://schemas.openxmlformats.org/officeDocument/2006/relationships/image" Target="../media/image226.jpg"/></Relationships>
</file>

<file path=ppt/slides/_rels/slide128.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image" Target="../media/image227.png"/><Relationship Id="rId1" Type="http://schemas.openxmlformats.org/officeDocument/2006/relationships/slideLayout" Target="../slideLayouts/slideLayout4.xml"/><Relationship Id="rId5" Type="http://schemas.openxmlformats.org/officeDocument/2006/relationships/image" Target="../media/image230.jpg"/><Relationship Id="rId4" Type="http://schemas.openxmlformats.org/officeDocument/2006/relationships/image" Target="../media/image229.png"/></Relationships>
</file>

<file path=ppt/slides/_rels/slide129.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jpg"/></Relationships>
</file>

<file path=ppt/slides/_rels/slide131.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image" Target="../media/image235.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image" Target="../media/image237.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CAcQjRxqFQoTCPn8hY2PrccCFYu8GgodMj0FVg&amp;url=http%3A//www.ilkyardimkursuegiticiegitimi.com/temel-ilk-yardim-egitimi-kursu.asp&amp;ei=20DQVbmjD4v5arL6lLAF&amp;psig=AFQjCNG79PhsmeHxQ4co9Z39sFPabNq38Q&amp;ust=1439797829107670" TargetMode="External"/><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jpg"/></Relationships>
</file>

<file path=ppt/slides/_rels/slide5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g"/></Relationships>
</file>

<file path=ppt/slides/_rels/slide5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google.com.tr/url?sa=i&amp;rct=j&amp;q&amp;esrc=s&amp;source=images&amp;cd&amp;cad=rja&amp;uact=8&amp;ved=0CAcQjRxqFQoTCL3Cne-PsMcCFUx-GgodonQCWQ&amp;url=http%3A//www.cukurovaflash.com/%3Fp%3D11129&amp;ei=UNTRVb3aFsz8aaLpicgF&amp;bvm=bv.99804247%2Cd.bGg&amp;psig=AFQjCNGaxGx0vnP3_xgrvQRgQMMOfrRJhA&amp;ust=1439901058597117"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http://www.google.com.tr/url?sa=i&amp;rct=j&amp;q&amp;esrc=s&amp;source=images&amp;cd&amp;cad=rja&amp;uact=8&amp;ved=0CAcQjRxqFQoTCMPDp66d4McCFYPbGgodAO8BZA&amp;url=http%3A//www.bilgisayar.gen.al/f/donanim-genel/radyasyon-onleyici-yapiskanlar-vb-t1984.html&amp;psig=AFQjCNHnOM5BaT56JyQo9i3GstoRm9WF9Q&amp;ust=1441554020701788"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hyperlink" Target="https://i0.wp.com/www.isgnedir.com/wp-content/uploads/2016/03/Resim2.jpg"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4.xml"/><Relationship Id="rId5" Type="http://schemas.openxmlformats.org/officeDocument/2006/relationships/image" Target="../media/image94.jpg"/><Relationship Id="rId4" Type="http://schemas.openxmlformats.org/officeDocument/2006/relationships/image" Target="../media/image9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g"/><Relationship Id="rId7" Type="http://schemas.openxmlformats.org/officeDocument/2006/relationships/image" Target="../media/image118.jpg"/><Relationship Id="rId2" Type="http://schemas.openxmlformats.org/officeDocument/2006/relationships/hyperlink" Target="http://www.google.com.tr/url?sa=i&amp;rct=j&amp;q&amp;esrc=s&amp;source=images&amp;cd&amp;cad=rja&amp;uact=8&amp;ved=0ahUKEwi_oI21y5bKAhXE7xQKHdMBDBUQjRwIBw&amp;url=http%3A//www.bitenekadar.com/green-life-karbonmonoksit-duman-dogal-gaz-dedektoru-35741-firsat-urun&amp;psig=AFQjCNHcaoDMLPy1yAfWKMxiL0a49lVZUg&amp;ust=1452217740803163" TargetMode="External"/><Relationship Id="rId1" Type="http://schemas.openxmlformats.org/officeDocument/2006/relationships/slideLayout" Target="../slideLayouts/slideLayout5.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hyperlink" Target="http://www.google.com.tr/url?sa=i&amp;rct=j&amp;q&amp;esrc=s&amp;source=images&amp;cd&amp;cad=rja&amp;uact=8&amp;ved=0ahUKEwiFvPLQy5bKAhWG7RQKHVryB2gQjRwIBw&amp;url=http%3A//www.elektronikguvenliksistemleri.info/duman-dedektoru-3294&amp;bvm=bv.110151844%2Cd.d24&amp;psig=AFQjCNFW60rZ8qp3Iw2_Wk8wj4D6GQ7Jjg&amp;ust=1452217945924215"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jpg"/><Relationship Id="rId2" Type="http://schemas.openxmlformats.org/officeDocument/2006/relationships/image" Target="../media/image119.jpg"/><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83.xml.rels><?xml version="1.0" encoding="UTF-8" standalone="yes"?>
<Relationships xmlns="http://schemas.openxmlformats.org/package/2006/relationships"><Relationship Id="rId8" Type="http://schemas.openxmlformats.org/officeDocument/2006/relationships/hyperlink" Target="http://3.bp.blogspot.com/_n0-__yewRWY/TSMjDwj6j8I/AAAAAAAACaM/FEgyuLbjyok/s1600/class%20d.jpg" TargetMode="External"/><Relationship Id="rId13" Type="http://schemas.openxmlformats.org/officeDocument/2006/relationships/image" Target="../media/image131.png"/><Relationship Id="rId3" Type="http://schemas.openxmlformats.org/officeDocument/2006/relationships/image" Target="../media/image125.jpg"/><Relationship Id="rId7" Type="http://schemas.openxmlformats.org/officeDocument/2006/relationships/image" Target="../media/image127.jpg"/><Relationship Id="rId12" Type="http://schemas.openxmlformats.org/officeDocument/2006/relationships/image" Target="../media/image130.png"/><Relationship Id="rId2" Type="http://schemas.openxmlformats.org/officeDocument/2006/relationships/hyperlink" Target="http://1.bp.blogspot.com/_n0-__yewRWY/TSMjDY_2yUI/AAAAAAAACZ0/W7x-dDdrXJs/s1600/class%20a.jpg" TargetMode="External"/><Relationship Id="rId1" Type="http://schemas.openxmlformats.org/officeDocument/2006/relationships/slideLayout" Target="../slideLayouts/slideLayout5.xml"/><Relationship Id="rId6" Type="http://schemas.openxmlformats.org/officeDocument/2006/relationships/hyperlink" Target="http://3.bp.blogspot.com/_n0-__yewRWY/TSMjDhtbhqI/AAAAAAAACaE/HQENrNA0NH0/s1600/class%20c.jpg" TargetMode="External"/><Relationship Id="rId11" Type="http://schemas.openxmlformats.org/officeDocument/2006/relationships/image" Target="../media/image129.jpg"/><Relationship Id="rId5" Type="http://schemas.openxmlformats.org/officeDocument/2006/relationships/image" Target="../media/image126.jpg"/><Relationship Id="rId10" Type="http://schemas.openxmlformats.org/officeDocument/2006/relationships/hyperlink" Target="http://3.bp.blogspot.com/_n0-__yewRWY/TSMjEEbBGlI/AAAAAAAACaU/ns_5u1pVqQw/s1600/class%20f.jpg" TargetMode="External"/><Relationship Id="rId4" Type="http://schemas.openxmlformats.org/officeDocument/2006/relationships/hyperlink" Target="http://2.bp.blogspot.com/_n0-__yewRWY/TSMjDk92UPI/AAAAAAAACZ8/jVga-PBYkQY/s1600/class%20b.jpg" TargetMode="External"/><Relationship Id="rId9" Type="http://schemas.openxmlformats.org/officeDocument/2006/relationships/image" Target="../media/image128.jpg"/><Relationship Id="rId14"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jpg"/><Relationship Id="rId5" Type="http://schemas.openxmlformats.org/officeDocument/2006/relationships/image" Target="../media/image155.jpg"/><Relationship Id="rId4" Type="http://schemas.openxmlformats.org/officeDocument/2006/relationships/image" Target="../media/image154.jpg"/></Relationships>
</file>

<file path=ppt/slides/_rels/slide9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xml"/><Relationship Id="rId5" Type="http://schemas.openxmlformats.org/officeDocument/2006/relationships/image" Target="../media/image160.jpg"/><Relationship Id="rId4" Type="http://schemas.openxmlformats.org/officeDocument/2006/relationships/image" Target="../media/image159.jpg"/></Relationships>
</file>

<file path=ppt/slides/_rels/slide95.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grpSp>
        <p:nvGrpSpPr>
          <p:cNvPr id="3" name="object 3"/>
          <p:cNvGrpSpPr/>
          <p:nvPr/>
        </p:nvGrpSpPr>
        <p:grpSpPr>
          <a:xfrm>
            <a:off x="3578352" y="2540520"/>
            <a:ext cx="4627880" cy="470534"/>
            <a:chOff x="3578352" y="2540520"/>
            <a:chExt cx="4627880" cy="470534"/>
          </a:xfrm>
        </p:grpSpPr>
        <p:pic>
          <p:nvPicPr>
            <p:cNvPr id="4" name="object 4"/>
            <p:cNvPicPr/>
            <p:nvPr/>
          </p:nvPicPr>
          <p:blipFill>
            <a:blip r:embed="rId3" cstate="print"/>
            <a:stretch>
              <a:fillRect/>
            </a:stretch>
          </p:blipFill>
          <p:spPr>
            <a:xfrm>
              <a:off x="3578352" y="2540520"/>
              <a:ext cx="4627626" cy="470141"/>
            </a:xfrm>
            <a:prstGeom prst="rect">
              <a:avLst/>
            </a:prstGeom>
          </p:spPr>
        </p:pic>
        <p:pic>
          <p:nvPicPr>
            <p:cNvPr id="5" name="object 5"/>
            <p:cNvPicPr/>
            <p:nvPr/>
          </p:nvPicPr>
          <p:blipFill>
            <a:blip r:embed="rId4" cstate="print"/>
            <a:stretch>
              <a:fillRect/>
            </a:stretch>
          </p:blipFill>
          <p:spPr>
            <a:xfrm>
              <a:off x="3587496" y="2549778"/>
              <a:ext cx="4577588" cy="419862"/>
            </a:xfrm>
            <a:prstGeom prst="rect">
              <a:avLst/>
            </a:prstGeom>
          </p:spPr>
        </p:pic>
      </p:grpSp>
      <p:grpSp>
        <p:nvGrpSpPr>
          <p:cNvPr id="6" name="object 6"/>
          <p:cNvGrpSpPr/>
          <p:nvPr/>
        </p:nvGrpSpPr>
        <p:grpSpPr>
          <a:xfrm>
            <a:off x="3253740" y="3066288"/>
            <a:ext cx="379095" cy="554355"/>
            <a:chOff x="3253740" y="3066288"/>
            <a:chExt cx="379095" cy="554355"/>
          </a:xfrm>
        </p:grpSpPr>
        <p:pic>
          <p:nvPicPr>
            <p:cNvPr id="7" name="object 7"/>
            <p:cNvPicPr/>
            <p:nvPr/>
          </p:nvPicPr>
          <p:blipFill>
            <a:blip r:embed="rId5" cstate="print"/>
            <a:stretch>
              <a:fillRect/>
            </a:stretch>
          </p:blipFill>
          <p:spPr>
            <a:xfrm>
              <a:off x="3253740" y="3066288"/>
              <a:ext cx="378701" cy="553974"/>
            </a:xfrm>
            <a:prstGeom prst="rect">
              <a:avLst/>
            </a:prstGeom>
          </p:spPr>
        </p:pic>
        <p:pic>
          <p:nvPicPr>
            <p:cNvPr id="8" name="object 8"/>
            <p:cNvPicPr/>
            <p:nvPr/>
          </p:nvPicPr>
          <p:blipFill>
            <a:blip r:embed="rId6" cstate="print"/>
            <a:stretch>
              <a:fillRect/>
            </a:stretch>
          </p:blipFill>
          <p:spPr>
            <a:xfrm>
              <a:off x="3261741" y="3075177"/>
              <a:ext cx="329946" cy="504063"/>
            </a:xfrm>
            <a:prstGeom prst="rect">
              <a:avLst/>
            </a:prstGeom>
          </p:spPr>
        </p:pic>
      </p:grpSp>
      <p:grpSp>
        <p:nvGrpSpPr>
          <p:cNvPr id="9" name="object 9"/>
          <p:cNvGrpSpPr/>
          <p:nvPr/>
        </p:nvGrpSpPr>
        <p:grpSpPr>
          <a:xfrm>
            <a:off x="3724655" y="3057144"/>
            <a:ext cx="4791075" cy="478155"/>
            <a:chOff x="3724655" y="3057144"/>
            <a:chExt cx="4791075" cy="478155"/>
          </a:xfrm>
        </p:grpSpPr>
        <p:pic>
          <p:nvPicPr>
            <p:cNvPr id="10" name="object 10"/>
            <p:cNvPicPr/>
            <p:nvPr/>
          </p:nvPicPr>
          <p:blipFill>
            <a:blip r:embed="rId7" cstate="print"/>
            <a:stretch>
              <a:fillRect/>
            </a:stretch>
          </p:blipFill>
          <p:spPr>
            <a:xfrm>
              <a:off x="3724655" y="3057144"/>
              <a:ext cx="4790694" cy="477774"/>
            </a:xfrm>
            <a:prstGeom prst="rect">
              <a:avLst/>
            </a:prstGeom>
          </p:spPr>
        </p:pic>
        <p:pic>
          <p:nvPicPr>
            <p:cNvPr id="11" name="object 11"/>
            <p:cNvPicPr/>
            <p:nvPr/>
          </p:nvPicPr>
          <p:blipFill>
            <a:blip r:embed="rId8" cstate="print"/>
            <a:stretch>
              <a:fillRect/>
            </a:stretch>
          </p:blipFill>
          <p:spPr>
            <a:xfrm>
              <a:off x="3732911" y="3065271"/>
              <a:ext cx="4740910" cy="429260"/>
            </a:xfrm>
            <a:prstGeom prst="rect">
              <a:avLst/>
            </a:prstGeom>
          </p:spPr>
        </p:pic>
      </p:grpSp>
      <p:grpSp>
        <p:nvGrpSpPr>
          <p:cNvPr id="12" name="object 12"/>
          <p:cNvGrpSpPr/>
          <p:nvPr/>
        </p:nvGrpSpPr>
        <p:grpSpPr>
          <a:xfrm>
            <a:off x="5059679" y="3666744"/>
            <a:ext cx="1649730" cy="478155"/>
            <a:chOff x="5059679" y="3666744"/>
            <a:chExt cx="1649730" cy="478155"/>
          </a:xfrm>
        </p:grpSpPr>
        <p:pic>
          <p:nvPicPr>
            <p:cNvPr id="13" name="object 13"/>
            <p:cNvPicPr/>
            <p:nvPr/>
          </p:nvPicPr>
          <p:blipFill>
            <a:blip r:embed="rId9" cstate="print"/>
            <a:stretch>
              <a:fillRect/>
            </a:stretch>
          </p:blipFill>
          <p:spPr>
            <a:xfrm>
              <a:off x="5059679" y="3666744"/>
              <a:ext cx="1649730" cy="477774"/>
            </a:xfrm>
            <a:prstGeom prst="rect">
              <a:avLst/>
            </a:prstGeom>
          </p:spPr>
        </p:pic>
        <p:pic>
          <p:nvPicPr>
            <p:cNvPr id="14" name="object 14"/>
            <p:cNvPicPr/>
            <p:nvPr/>
          </p:nvPicPr>
          <p:blipFill>
            <a:blip r:embed="rId10" cstate="print"/>
            <a:stretch>
              <a:fillRect/>
            </a:stretch>
          </p:blipFill>
          <p:spPr>
            <a:xfrm>
              <a:off x="5068950" y="3674871"/>
              <a:ext cx="1598930" cy="429006"/>
            </a:xfrm>
            <a:prstGeom prst="rect">
              <a:avLst/>
            </a:prstGeom>
          </p:spPr>
        </p:pic>
      </p:grpSp>
      <p:sp>
        <p:nvSpPr>
          <p:cNvPr id="15" name="object 15"/>
          <p:cNvSpPr/>
          <p:nvPr/>
        </p:nvSpPr>
        <p:spPr>
          <a:xfrm>
            <a:off x="3060192" y="6021323"/>
            <a:ext cx="5904230" cy="71755"/>
          </a:xfrm>
          <a:custGeom>
            <a:avLst/>
            <a:gdLst/>
            <a:ahLst/>
            <a:cxnLst/>
            <a:rect l="l" t="t" r="r" b="b"/>
            <a:pathLst>
              <a:path w="5904230" h="71754">
                <a:moveTo>
                  <a:pt x="5903976" y="0"/>
                </a:moveTo>
                <a:lnTo>
                  <a:pt x="0" y="0"/>
                </a:lnTo>
                <a:lnTo>
                  <a:pt x="0" y="71630"/>
                </a:lnTo>
                <a:lnTo>
                  <a:pt x="5903976" y="71630"/>
                </a:lnTo>
                <a:lnTo>
                  <a:pt x="5903976" y="0"/>
                </a:lnTo>
                <a:close/>
              </a:path>
            </a:pathLst>
          </a:custGeom>
          <a:solidFill>
            <a:srgbClr val="622422"/>
          </a:solidFill>
        </p:spPr>
        <p:txBody>
          <a:bodyPr wrap="square" lIns="0" tIns="0" rIns="0" bIns="0" rtlCol="0"/>
          <a:lstStyle/>
          <a:p>
            <a:endParaRPr/>
          </a:p>
        </p:txBody>
      </p:sp>
      <p:sp>
        <p:nvSpPr>
          <p:cNvPr id="16" name="object 16"/>
          <p:cNvSpPr txBox="1"/>
          <p:nvPr/>
        </p:nvSpPr>
        <p:spPr>
          <a:xfrm>
            <a:off x="5991225" y="6027521"/>
            <a:ext cx="41910" cy="102235"/>
          </a:xfrm>
          <a:prstGeom prst="rect">
            <a:avLst/>
          </a:prstGeom>
        </p:spPr>
        <p:txBody>
          <a:bodyPr vert="horz" wrap="square" lIns="0" tIns="13335" rIns="0" bIns="0" rtlCol="0">
            <a:spAutoFit/>
          </a:bodyPr>
          <a:lstStyle/>
          <a:p>
            <a:pPr marL="12700">
              <a:lnSpc>
                <a:spcPct val="100000"/>
              </a:lnSpc>
              <a:spcBef>
                <a:spcPts val="105"/>
              </a:spcBef>
            </a:pPr>
            <a:r>
              <a:rPr sz="500" spc="-50" dirty="0">
                <a:solidFill>
                  <a:srgbClr val="D99593"/>
                </a:solidFill>
                <a:latin typeface="Calibri"/>
                <a:cs typeface="Calibri"/>
              </a:rPr>
              <a:t>.</a:t>
            </a:r>
            <a:endParaRPr sz="500">
              <a:latin typeface="Calibri"/>
              <a:cs typeface="Calibri"/>
            </a:endParaRPr>
          </a:p>
        </p:txBody>
      </p:sp>
      <p:sp>
        <p:nvSpPr>
          <p:cNvPr id="32" name="Dikdörtgen 31">
            <a:extLst>
              <a:ext uri="{FF2B5EF4-FFF2-40B4-BE49-F238E27FC236}">
                <a16:creationId xmlns:a16="http://schemas.microsoft.com/office/drawing/2014/main" id="{8862D6F9-54D4-9D3D-7D9A-2B1EC1B7B9E4}"/>
              </a:ext>
            </a:extLst>
          </p:cNvPr>
          <p:cNvSpPr/>
          <p:nvPr/>
        </p:nvSpPr>
        <p:spPr>
          <a:xfrm>
            <a:off x="5919813" y="4909036"/>
            <a:ext cx="184731" cy="830997"/>
          </a:xfrm>
          <a:prstGeom prst="rect">
            <a:avLst/>
          </a:prstGeom>
          <a:noFill/>
        </p:spPr>
        <p:txBody>
          <a:bodyPr wrap="none" lIns="91440" tIns="45720" rIns="91440" bIns="45720">
            <a:spAutoFit/>
          </a:bodyPr>
          <a:lstStyle/>
          <a:p>
            <a:pPr algn="ctr"/>
            <a:endParaRPr lang="tr-TR"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12179" y="1450847"/>
            <a:ext cx="1129282" cy="2342387"/>
          </a:xfrm>
          <a:prstGeom prst="rect">
            <a:avLst/>
          </a:prstGeom>
        </p:spPr>
      </p:pic>
      <p:sp>
        <p:nvSpPr>
          <p:cNvPr id="3" name="object 3"/>
          <p:cNvSpPr txBox="1"/>
          <p:nvPr/>
        </p:nvSpPr>
        <p:spPr>
          <a:xfrm>
            <a:off x="8378188" y="6427110"/>
            <a:ext cx="230504" cy="208279"/>
          </a:xfrm>
          <a:prstGeom prst="rect">
            <a:avLst/>
          </a:prstGeom>
        </p:spPr>
        <p:txBody>
          <a:bodyPr vert="horz" wrap="square" lIns="0" tIns="12700" rIns="0" bIns="0" rtlCol="0">
            <a:spAutoFit/>
          </a:bodyPr>
          <a:lstStyle/>
          <a:p>
            <a:pPr marL="12700">
              <a:lnSpc>
                <a:spcPct val="100000"/>
              </a:lnSpc>
              <a:spcBef>
                <a:spcPts val="100"/>
              </a:spcBef>
            </a:pPr>
            <a:r>
              <a:rPr sz="1200" spc="-25" dirty="0">
                <a:latin typeface="Arial Black"/>
                <a:cs typeface="Arial Black"/>
              </a:rPr>
              <a:t>10</a:t>
            </a:r>
            <a:endParaRPr sz="1200">
              <a:latin typeface="Arial Black"/>
              <a:cs typeface="Arial Black"/>
            </a:endParaRPr>
          </a:p>
        </p:txBody>
      </p:sp>
      <p:pic>
        <p:nvPicPr>
          <p:cNvPr id="4" name="object 4"/>
          <p:cNvPicPr/>
          <p:nvPr/>
        </p:nvPicPr>
        <p:blipFill>
          <a:blip r:embed="rId3" cstate="print"/>
          <a:stretch>
            <a:fillRect/>
          </a:stretch>
        </p:blipFill>
        <p:spPr>
          <a:xfrm>
            <a:off x="6393179" y="5012435"/>
            <a:ext cx="1912619" cy="1464563"/>
          </a:xfrm>
          <a:prstGeom prst="rect">
            <a:avLst/>
          </a:prstGeom>
        </p:spPr>
      </p:pic>
      <p:pic>
        <p:nvPicPr>
          <p:cNvPr id="5" name="object 5"/>
          <p:cNvPicPr/>
          <p:nvPr/>
        </p:nvPicPr>
        <p:blipFill>
          <a:blip r:embed="rId4" cstate="print"/>
          <a:stretch>
            <a:fillRect/>
          </a:stretch>
        </p:blipFill>
        <p:spPr>
          <a:xfrm>
            <a:off x="4523232" y="2151888"/>
            <a:ext cx="1155189" cy="1062227"/>
          </a:xfrm>
          <a:prstGeom prst="rect">
            <a:avLst/>
          </a:prstGeom>
        </p:spPr>
      </p:pic>
      <p:sp>
        <p:nvSpPr>
          <p:cNvPr id="6" name="object 6"/>
          <p:cNvSpPr txBox="1"/>
          <p:nvPr/>
        </p:nvSpPr>
        <p:spPr>
          <a:xfrm>
            <a:off x="258265" y="140970"/>
            <a:ext cx="8286750" cy="5297805"/>
          </a:xfrm>
          <a:prstGeom prst="rect">
            <a:avLst/>
          </a:prstGeom>
        </p:spPr>
        <p:txBody>
          <a:bodyPr vert="horz" wrap="square" lIns="0" tIns="12700" rIns="0" bIns="0" rtlCol="0">
            <a:spAutoFit/>
          </a:bodyPr>
          <a:lstStyle/>
          <a:p>
            <a:pPr marL="342265" algn="ctr">
              <a:lnSpc>
                <a:spcPts val="2915"/>
              </a:lnSpc>
              <a:spcBef>
                <a:spcPts val="100"/>
              </a:spcBef>
            </a:pPr>
            <a:r>
              <a:rPr sz="2700" b="1" dirty="0">
                <a:solidFill>
                  <a:srgbClr val="C00000"/>
                </a:solidFill>
                <a:latin typeface="Calibri"/>
                <a:cs typeface="Calibri"/>
              </a:rPr>
              <a:t>TÜM</a:t>
            </a:r>
            <a:r>
              <a:rPr sz="2700" b="1" spc="-80" dirty="0">
                <a:solidFill>
                  <a:srgbClr val="C00000"/>
                </a:solidFill>
                <a:latin typeface="Calibri"/>
                <a:cs typeface="Calibri"/>
              </a:rPr>
              <a:t> </a:t>
            </a:r>
            <a:r>
              <a:rPr sz="2700" b="1" dirty="0">
                <a:solidFill>
                  <a:srgbClr val="C00000"/>
                </a:solidFill>
                <a:latin typeface="Calibri"/>
                <a:cs typeface="Calibri"/>
              </a:rPr>
              <a:t>ÇALIŞANLAR</a:t>
            </a:r>
            <a:r>
              <a:rPr sz="2700" b="1" spc="-50" dirty="0">
                <a:solidFill>
                  <a:srgbClr val="C00000"/>
                </a:solidFill>
                <a:latin typeface="Calibri"/>
                <a:cs typeface="Calibri"/>
              </a:rPr>
              <a:t> </a:t>
            </a:r>
            <a:r>
              <a:rPr sz="2700" b="1" spc="-30" dirty="0">
                <a:solidFill>
                  <a:srgbClr val="C00000"/>
                </a:solidFill>
                <a:latin typeface="Calibri"/>
                <a:cs typeface="Calibri"/>
              </a:rPr>
              <a:t>TARAFINDAN</a:t>
            </a:r>
            <a:r>
              <a:rPr sz="2700" b="1" spc="-65" dirty="0">
                <a:solidFill>
                  <a:srgbClr val="C00000"/>
                </a:solidFill>
                <a:latin typeface="Calibri"/>
                <a:cs typeface="Calibri"/>
              </a:rPr>
              <a:t> </a:t>
            </a:r>
            <a:r>
              <a:rPr sz="2700" b="1" dirty="0">
                <a:solidFill>
                  <a:srgbClr val="C00000"/>
                </a:solidFill>
                <a:latin typeface="Calibri"/>
                <a:cs typeface="Calibri"/>
              </a:rPr>
              <a:t>İŞYERİNE</a:t>
            </a:r>
            <a:r>
              <a:rPr sz="2700" b="1" spc="-70" dirty="0">
                <a:solidFill>
                  <a:srgbClr val="C00000"/>
                </a:solidFill>
                <a:latin typeface="Calibri"/>
                <a:cs typeface="Calibri"/>
              </a:rPr>
              <a:t> </a:t>
            </a:r>
            <a:r>
              <a:rPr sz="2700" b="1" dirty="0">
                <a:solidFill>
                  <a:srgbClr val="C00000"/>
                </a:solidFill>
                <a:latin typeface="Calibri"/>
                <a:cs typeface="Calibri"/>
              </a:rPr>
              <a:t>AİT</a:t>
            </a:r>
            <a:r>
              <a:rPr sz="2700" b="1" spc="-60" dirty="0">
                <a:solidFill>
                  <a:srgbClr val="C00000"/>
                </a:solidFill>
                <a:latin typeface="Calibri"/>
                <a:cs typeface="Calibri"/>
              </a:rPr>
              <a:t> </a:t>
            </a:r>
            <a:r>
              <a:rPr sz="2700" b="1" spc="-10" dirty="0">
                <a:solidFill>
                  <a:srgbClr val="C00000"/>
                </a:solidFill>
                <a:latin typeface="Calibri"/>
                <a:cs typeface="Calibri"/>
              </a:rPr>
              <a:t>BİLİNMESİ</a:t>
            </a:r>
            <a:endParaRPr sz="2700" dirty="0">
              <a:latin typeface="Calibri"/>
              <a:cs typeface="Calibri"/>
            </a:endParaRPr>
          </a:p>
          <a:p>
            <a:pPr marL="342900" algn="ctr">
              <a:lnSpc>
                <a:spcPts val="2915"/>
              </a:lnSpc>
            </a:pPr>
            <a:r>
              <a:rPr sz="2700" b="1" spc="-10" dirty="0">
                <a:solidFill>
                  <a:srgbClr val="C00000"/>
                </a:solidFill>
                <a:latin typeface="Calibri"/>
                <a:cs typeface="Calibri"/>
              </a:rPr>
              <a:t>GEREKENLER</a:t>
            </a:r>
            <a:endParaRPr sz="2700" dirty="0">
              <a:latin typeface="Calibri"/>
              <a:cs typeface="Calibri"/>
            </a:endParaRPr>
          </a:p>
          <a:p>
            <a:pPr marL="354965" indent="-342265">
              <a:lnSpc>
                <a:spcPct val="100000"/>
              </a:lnSpc>
              <a:spcBef>
                <a:spcPts val="725"/>
              </a:spcBef>
              <a:buFont typeface="Arial"/>
              <a:buChar char="•"/>
              <a:tabLst>
                <a:tab pos="354965" algn="l"/>
              </a:tabLst>
            </a:pPr>
            <a:r>
              <a:rPr sz="2800" spc="-20" dirty="0">
                <a:latin typeface="Calibri"/>
                <a:cs typeface="Calibri"/>
              </a:rPr>
              <a:t>Yangın</a:t>
            </a:r>
            <a:r>
              <a:rPr sz="2800" spc="-110" dirty="0">
                <a:latin typeface="Calibri"/>
                <a:cs typeface="Calibri"/>
              </a:rPr>
              <a:t> </a:t>
            </a:r>
            <a:r>
              <a:rPr sz="2800" dirty="0">
                <a:latin typeface="Calibri"/>
                <a:cs typeface="Calibri"/>
              </a:rPr>
              <a:t>Söndürme</a:t>
            </a:r>
            <a:r>
              <a:rPr sz="2800" spc="-65" dirty="0">
                <a:latin typeface="Calibri"/>
                <a:cs typeface="Calibri"/>
              </a:rPr>
              <a:t> </a:t>
            </a:r>
            <a:r>
              <a:rPr sz="2800" spc="-10" dirty="0">
                <a:latin typeface="Calibri"/>
                <a:cs typeface="Calibri"/>
              </a:rPr>
              <a:t>Malzemelerinin</a:t>
            </a:r>
            <a:r>
              <a:rPr sz="2800" spc="-85" dirty="0">
                <a:latin typeface="Calibri"/>
                <a:cs typeface="Calibri"/>
              </a:rPr>
              <a:t> </a:t>
            </a:r>
            <a:r>
              <a:rPr sz="2800" spc="-10" dirty="0">
                <a:latin typeface="Calibri"/>
                <a:cs typeface="Calibri"/>
              </a:rPr>
              <a:t>yerleri</a:t>
            </a:r>
            <a:endParaRPr sz="2800" dirty="0">
              <a:latin typeface="Calibri"/>
              <a:cs typeface="Calibri"/>
            </a:endParaRPr>
          </a:p>
          <a:p>
            <a:pPr marL="354965" indent="-342265">
              <a:lnSpc>
                <a:spcPct val="100000"/>
              </a:lnSpc>
              <a:spcBef>
                <a:spcPts val="675"/>
              </a:spcBef>
              <a:buFont typeface="Arial"/>
              <a:buChar char="•"/>
              <a:tabLst>
                <a:tab pos="354965" algn="l"/>
              </a:tabLst>
            </a:pPr>
            <a:r>
              <a:rPr sz="2800" dirty="0">
                <a:latin typeface="Calibri"/>
                <a:cs typeface="Calibri"/>
              </a:rPr>
              <a:t>Acil</a:t>
            </a:r>
            <a:r>
              <a:rPr sz="2800" spc="-95" dirty="0">
                <a:latin typeface="Calibri"/>
                <a:cs typeface="Calibri"/>
              </a:rPr>
              <a:t> </a:t>
            </a:r>
            <a:r>
              <a:rPr sz="2800" dirty="0">
                <a:latin typeface="Calibri"/>
                <a:cs typeface="Calibri"/>
              </a:rPr>
              <a:t>Durum</a:t>
            </a:r>
            <a:r>
              <a:rPr sz="2800" spc="-70" dirty="0">
                <a:latin typeface="Calibri"/>
                <a:cs typeface="Calibri"/>
              </a:rPr>
              <a:t> </a:t>
            </a:r>
            <a:r>
              <a:rPr sz="2800" dirty="0">
                <a:latin typeface="Calibri"/>
                <a:cs typeface="Calibri"/>
              </a:rPr>
              <a:t>Alarm</a:t>
            </a:r>
            <a:r>
              <a:rPr sz="2800" spc="-90" dirty="0">
                <a:latin typeface="Calibri"/>
                <a:cs typeface="Calibri"/>
              </a:rPr>
              <a:t> </a:t>
            </a:r>
            <a:r>
              <a:rPr sz="2800" dirty="0">
                <a:latin typeface="Calibri"/>
                <a:cs typeface="Calibri"/>
              </a:rPr>
              <a:t>Butonlarının</a:t>
            </a:r>
            <a:r>
              <a:rPr sz="2800" spc="-60" dirty="0">
                <a:latin typeface="Calibri"/>
                <a:cs typeface="Calibri"/>
              </a:rPr>
              <a:t> </a:t>
            </a:r>
            <a:r>
              <a:rPr sz="2800" spc="-10" dirty="0">
                <a:latin typeface="Calibri"/>
                <a:cs typeface="Calibri"/>
              </a:rPr>
              <a:t>yerleri</a:t>
            </a:r>
            <a:endParaRPr sz="2800" dirty="0">
              <a:latin typeface="Calibri"/>
              <a:cs typeface="Calibri"/>
            </a:endParaRPr>
          </a:p>
          <a:p>
            <a:pPr marL="354965" indent="-342265">
              <a:lnSpc>
                <a:spcPct val="100000"/>
              </a:lnSpc>
              <a:spcBef>
                <a:spcPts val="675"/>
              </a:spcBef>
              <a:buFont typeface="Arial"/>
              <a:buChar char="•"/>
              <a:tabLst>
                <a:tab pos="354965" algn="l"/>
              </a:tabLst>
            </a:pPr>
            <a:r>
              <a:rPr sz="2800" dirty="0">
                <a:latin typeface="Calibri"/>
                <a:cs typeface="Calibri"/>
              </a:rPr>
              <a:t>Elektrik</a:t>
            </a:r>
            <a:r>
              <a:rPr sz="2800" spc="-95" dirty="0">
                <a:latin typeface="Calibri"/>
                <a:cs typeface="Calibri"/>
              </a:rPr>
              <a:t> </a:t>
            </a:r>
            <a:r>
              <a:rPr sz="2800" spc="-10" dirty="0">
                <a:latin typeface="Calibri"/>
                <a:cs typeface="Calibri"/>
              </a:rPr>
              <a:t>Panolarının</a:t>
            </a:r>
            <a:r>
              <a:rPr sz="2800" spc="-65" dirty="0">
                <a:latin typeface="Calibri"/>
                <a:cs typeface="Calibri"/>
              </a:rPr>
              <a:t> </a:t>
            </a:r>
            <a:r>
              <a:rPr sz="2800" spc="-10" dirty="0">
                <a:latin typeface="Calibri"/>
                <a:cs typeface="Calibri"/>
              </a:rPr>
              <a:t>yerleri</a:t>
            </a:r>
            <a:endParaRPr sz="2800" dirty="0">
              <a:latin typeface="Calibri"/>
              <a:cs typeface="Calibri"/>
            </a:endParaRPr>
          </a:p>
          <a:p>
            <a:pPr marL="354965" indent="-342265">
              <a:lnSpc>
                <a:spcPct val="100000"/>
              </a:lnSpc>
              <a:spcBef>
                <a:spcPts val="670"/>
              </a:spcBef>
              <a:buFont typeface="Arial"/>
              <a:buChar char="•"/>
              <a:tabLst>
                <a:tab pos="354965" algn="l"/>
              </a:tabLst>
            </a:pPr>
            <a:r>
              <a:rPr sz="2800" dirty="0">
                <a:latin typeface="Calibri"/>
                <a:cs typeface="Calibri"/>
              </a:rPr>
              <a:t>Acil</a:t>
            </a:r>
            <a:r>
              <a:rPr sz="2800" spc="-85" dirty="0">
                <a:latin typeface="Calibri"/>
                <a:cs typeface="Calibri"/>
              </a:rPr>
              <a:t> </a:t>
            </a:r>
            <a:r>
              <a:rPr sz="2800" dirty="0">
                <a:latin typeface="Calibri"/>
                <a:cs typeface="Calibri"/>
              </a:rPr>
              <a:t>çıkış</a:t>
            </a:r>
            <a:r>
              <a:rPr sz="2800" spc="-80" dirty="0">
                <a:latin typeface="Calibri"/>
                <a:cs typeface="Calibri"/>
              </a:rPr>
              <a:t> </a:t>
            </a:r>
            <a:r>
              <a:rPr sz="2800" dirty="0">
                <a:latin typeface="Calibri"/>
                <a:cs typeface="Calibri"/>
              </a:rPr>
              <a:t>kapılarının</a:t>
            </a:r>
            <a:r>
              <a:rPr sz="2800" spc="-65" dirty="0">
                <a:latin typeface="Calibri"/>
                <a:cs typeface="Calibri"/>
              </a:rPr>
              <a:t> </a:t>
            </a:r>
            <a:r>
              <a:rPr sz="2800" spc="-10" dirty="0">
                <a:latin typeface="Calibri"/>
                <a:cs typeface="Calibri"/>
              </a:rPr>
              <a:t>yerleri</a:t>
            </a:r>
            <a:endParaRPr sz="2800" dirty="0">
              <a:latin typeface="Calibri"/>
              <a:cs typeface="Calibri"/>
            </a:endParaRPr>
          </a:p>
          <a:p>
            <a:pPr marL="354965" indent="-342265">
              <a:lnSpc>
                <a:spcPct val="100000"/>
              </a:lnSpc>
              <a:spcBef>
                <a:spcPts val="675"/>
              </a:spcBef>
              <a:buFont typeface="Arial"/>
              <a:buChar char="•"/>
              <a:tabLst>
                <a:tab pos="354965" algn="l"/>
              </a:tabLst>
            </a:pPr>
            <a:r>
              <a:rPr sz="2800" spc="-30" dirty="0">
                <a:latin typeface="Calibri"/>
                <a:cs typeface="Calibri"/>
              </a:rPr>
              <a:t>Toplanma</a:t>
            </a:r>
            <a:r>
              <a:rPr sz="2800" spc="-60" dirty="0">
                <a:latin typeface="Calibri"/>
                <a:cs typeface="Calibri"/>
              </a:rPr>
              <a:t> </a:t>
            </a:r>
            <a:r>
              <a:rPr sz="2800" dirty="0">
                <a:latin typeface="Calibri"/>
                <a:cs typeface="Calibri"/>
              </a:rPr>
              <a:t>Alanı</a:t>
            </a:r>
            <a:r>
              <a:rPr sz="2800" spc="-75" dirty="0">
                <a:latin typeface="Calibri"/>
                <a:cs typeface="Calibri"/>
              </a:rPr>
              <a:t> </a:t>
            </a:r>
            <a:r>
              <a:rPr sz="2800" dirty="0">
                <a:latin typeface="Calibri"/>
                <a:cs typeface="Calibri"/>
              </a:rPr>
              <a:t>/</a:t>
            </a:r>
            <a:r>
              <a:rPr sz="2800" spc="-60" dirty="0">
                <a:latin typeface="Calibri"/>
                <a:cs typeface="Calibri"/>
              </a:rPr>
              <a:t> </a:t>
            </a:r>
            <a:r>
              <a:rPr sz="2800" spc="-10" dirty="0">
                <a:latin typeface="Calibri"/>
                <a:cs typeface="Calibri"/>
              </a:rPr>
              <a:t>Alanları</a:t>
            </a:r>
            <a:endParaRPr sz="2800" dirty="0">
              <a:latin typeface="Calibri"/>
              <a:cs typeface="Calibri"/>
            </a:endParaRPr>
          </a:p>
          <a:p>
            <a:pPr marL="354965" indent="-342265">
              <a:lnSpc>
                <a:spcPct val="100000"/>
              </a:lnSpc>
              <a:spcBef>
                <a:spcPts val="670"/>
              </a:spcBef>
              <a:buFont typeface="Arial"/>
              <a:buChar char="•"/>
              <a:tabLst>
                <a:tab pos="354965" algn="l"/>
              </a:tabLst>
            </a:pPr>
            <a:r>
              <a:rPr sz="2800" dirty="0">
                <a:latin typeface="Calibri"/>
                <a:cs typeface="Calibri"/>
              </a:rPr>
              <a:t>Sığınak,</a:t>
            </a:r>
            <a:r>
              <a:rPr sz="2800" spc="-75" dirty="0">
                <a:latin typeface="Calibri"/>
                <a:cs typeface="Calibri"/>
              </a:rPr>
              <a:t> </a:t>
            </a:r>
            <a:r>
              <a:rPr sz="2800" spc="-45" dirty="0">
                <a:latin typeface="Calibri"/>
                <a:cs typeface="Calibri"/>
              </a:rPr>
              <a:t>Revir,</a:t>
            </a:r>
            <a:r>
              <a:rPr sz="2800" spc="-70" dirty="0">
                <a:latin typeface="Calibri"/>
                <a:cs typeface="Calibri"/>
              </a:rPr>
              <a:t> </a:t>
            </a:r>
            <a:r>
              <a:rPr sz="2800" spc="-10" dirty="0">
                <a:latin typeface="Calibri"/>
                <a:cs typeface="Calibri"/>
              </a:rPr>
              <a:t>İlkyardım</a:t>
            </a:r>
            <a:r>
              <a:rPr sz="2800" spc="-70" dirty="0">
                <a:latin typeface="Calibri"/>
                <a:cs typeface="Calibri"/>
              </a:rPr>
              <a:t> </a:t>
            </a:r>
            <a:r>
              <a:rPr sz="2800" spc="-10" dirty="0">
                <a:latin typeface="Calibri"/>
                <a:cs typeface="Calibri"/>
              </a:rPr>
              <a:t>Çantası/Dolabı</a:t>
            </a:r>
            <a:endParaRPr sz="2800" dirty="0">
              <a:latin typeface="Calibri"/>
              <a:cs typeface="Calibri"/>
            </a:endParaRPr>
          </a:p>
          <a:p>
            <a:pPr marL="354965" indent="-342265">
              <a:lnSpc>
                <a:spcPct val="100000"/>
              </a:lnSpc>
              <a:spcBef>
                <a:spcPts val="675"/>
              </a:spcBef>
              <a:buFont typeface="Arial"/>
              <a:buChar char="•"/>
              <a:tabLst>
                <a:tab pos="354965" algn="l"/>
              </a:tabLst>
            </a:pPr>
            <a:r>
              <a:rPr sz="2800" dirty="0">
                <a:latin typeface="Calibri"/>
                <a:cs typeface="Calibri"/>
              </a:rPr>
              <a:t>Anahtarlar</a:t>
            </a:r>
            <a:r>
              <a:rPr sz="2800" spc="-110" dirty="0">
                <a:latin typeface="Calibri"/>
                <a:cs typeface="Calibri"/>
              </a:rPr>
              <a:t> </a:t>
            </a:r>
            <a:r>
              <a:rPr sz="2800" dirty="0">
                <a:latin typeface="Calibri"/>
                <a:cs typeface="Calibri"/>
              </a:rPr>
              <a:t>ve</a:t>
            </a:r>
            <a:r>
              <a:rPr sz="2800" spc="-120" dirty="0">
                <a:latin typeface="Calibri"/>
                <a:cs typeface="Calibri"/>
              </a:rPr>
              <a:t> </a:t>
            </a:r>
            <a:r>
              <a:rPr sz="2800" dirty="0">
                <a:latin typeface="Calibri"/>
                <a:cs typeface="Calibri"/>
              </a:rPr>
              <a:t>anahtar</a:t>
            </a:r>
            <a:r>
              <a:rPr sz="2800" spc="-105" dirty="0">
                <a:latin typeface="Calibri"/>
                <a:cs typeface="Calibri"/>
              </a:rPr>
              <a:t> </a:t>
            </a:r>
            <a:r>
              <a:rPr sz="2800" dirty="0">
                <a:latin typeface="Calibri"/>
                <a:cs typeface="Calibri"/>
              </a:rPr>
              <a:t>dolabının</a:t>
            </a:r>
            <a:r>
              <a:rPr sz="2800" spc="-90" dirty="0">
                <a:latin typeface="Calibri"/>
                <a:cs typeface="Calibri"/>
              </a:rPr>
              <a:t> </a:t>
            </a:r>
            <a:r>
              <a:rPr sz="2800" spc="-20" dirty="0">
                <a:latin typeface="Calibri"/>
                <a:cs typeface="Calibri"/>
              </a:rPr>
              <a:t>yeri</a:t>
            </a:r>
            <a:endParaRPr sz="2800" dirty="0">
              <a:latin typeface="Calibri"/>
              <a:cs typeface="Calibri"/>
            </a:endParaRPr>
          </a:p>
          <a:p>
            <a:pPr marL="355600" marR="2532380" indent="-342900">
              <a:lnSpc>
                <a:spcPct val="100000"/>
              </a:lnSpc>
              <a:spcBef>
                <a:spcPts val="675"/>
              </a:spcBef>
              <a:buFont typeface="Arial"/>
              <a:buChar char="•"/>
              <a:tabLst>
                <a:tab pos="355600" algn="l"/>
              </a:tabLst>
            </a:pPr>
            <a:r>
              <a:rPr sz="2800" dirty="0">
                <a:latin typeface="Calibri"/>
                <a:cs typeface="Calibri"/>
              </a:rPr>
              <a:t>Önemli</a:t>
            </a:r>
            <a:r>
              <a:rPr sz="2800" spc="-100" dirty="0">
                <a:latin typeface="Calibri"/>
                <a:cs typeface="Calibri"/>
              </a:rPr>
              <a:t> </a:t>
            </a:r>
            <a:r>
              <a:rPr sz="2800" dirty="0">
                <a:latin typeface="Calibri"/>
                <a:cs typeface="Calibri"/>
              </a:rPr>
              <a:t>evrak</a:t>
            </a:r>
            <a:r>
              <a:rPr sz="2800" spc="-100" dirty="0">
                <a:latin typeface="Calibri"/>
                <a:cs typeface="Calibri"/>
              </a:rPr>
              <a:t> </a:t>
            </a:r>
            <a:r>
              <a:rPr sz="2800" dirty="0">
                <a:latin typeface="Calibri"/>
                <a:cs typeface="Calibri"/>
              </a:rPr>
              <a:t>veya</a:t>
            </a:r>
            <a:r>
              <a:rPr sz="2800" spc="-110" dirty="0">
                <a:latin typeface="Calibri"/>
                <a:cs typeface="Calibri"/>
              </a:rPr>
              <a:t> </a:t>
            </a:r>
            <a:r>
              <a:rPr sz="2800" dirty="0">
                <a:latin typeface="Calibri"/>
                <a:cs typeface="Calibri"/>
              </a:rPr>
              <a:t>malzemelerin</a:t>
            </a:r>
            <a:r>
              <a:rPr sz="2800" spc="-110" dirty="0">
                <a:latin typeface="Calibri"/>
                <a:cs typeface="Calibri"/>
              </a:rPr>
              <a:t> </a:t>
            </a:r>
            <a:r>
              <a:rPr sz="2800" spc="-10" dirty="0">
                <a:latin typeface="Calibri"/>
                <a:cs typeface="Calibri"/>
              </a:rPr>
              <a:t>saklı </a:t>
            </a:r>
            <a:r>
              <a:rPr sz="2800" dirty="0">
                <a:latin typeface="Calibri"/>
                <a:cs typeface="Calibri"/>
              </a:rPr>
              <a:t>tutulduğu</a:t>
            </a:r>
            <a:r>
              <a:rPr sz="2800" spc="-105" dirty="0">
                <a:latin typeface="Calibri"/>
                <a:cs typeface="Calibri"/>
              </a:rPr>
              <a:t> </a:t>
            </a:r>
            <a:r>
              <a:rPr sz="2800" dirty="0">
                <a:latin typeface="Calibri"/>
                <a:cs typeface="Calibri"/>
              </a:rPr>
              <a:t>bölümler</a:t>
            </a:r>
            <a:r>
              <a:rPr sz="2800" spc="-105" dirty="0">
                <a:latin typeface="Calibri"/>
                <a:cs typeface="Calibri"/>
              </a:rPr>
              <a:t> </a:t>
            </a:r>
            <a:r>
              <a:rPr sz="2800" spc="-25" dirty="0">
                <a:latin typeface="Calibri"/>
                <a:cs typeface="Calibri"/>
              </a:rPr>
              <a:t>vb.</a:t>
            </a:r>
            <a:endParaRPr sz="2800" dirty="0">
              <a:latin typeface="Calibri"/>
              <a:cs typeface="Calibri"/>
            </a:endParaRPr>
          </a:p>
        </p:txBody>
      </p:sp>
      <p:pic>
        <p:nvPicPr>
          <p:cNvPr id="7" name="object 7"/>
          <p:cNvPicPr/>
          <p:nvPr/>
        </p:nvPicPr>
        <p:blipFill>
          <a:blip r:embed="rId5" cstate="print"/>
          <a:stretch>
            <a:fillRect/>
          </a:stretch>
        </p:blipFill>
        <p:spPr>
          <a:xfrm>
            <a:off x="7235952" y="3041904"/>
            <a:ext cx="1656587" cy="1799843"/>
          </a:xfrm>
          <a:prstGeom prst="rect">
            <a:avLst/>
          </a:prstGeom>
        </p:spPr>
      </p:pic>
      <p:pic>
        <p:nvPicPr>
          <p:cNvPr id="8" name="object 8"/>
          <p:cNvPicPr/>
          <p:nvPr/>
        </p:nvPicPr>
        <p:blipFill>
          <a:blip r:embed="rId6" cstate="print"/>
          <a:stretch>
            <a:fillRect/>
          </a:stretch>
        </p:blipFill>
        <p:spPr>
          <a:xfrm>
            <a:off x="7141464" y="582168"/>
            <a:ext cx="1423415" cy="2257043"/>
          </a:xfrm>
          <a:prstGeom prst="rect">
            <a:avLst/>
          </a:prstGeom>
        </p:spPr>
      </p:pic>
      <p:pic>
        <p:nvPicPr>
          <p:cNvPr id="9" name="object 9"/>
          <p:cNvPicPr/>
          <p:nvPr/>
        </p:nvPicPr>
        <p:blipFill>
          <a:blip r:embed="rId7" cstate="print"/>
          <a:stretch>
            <a:fillRect/>
          </a:stretch>
        </p:blipFill>
        <p:spPr>
          <a:xfrm>
            <a:off x="4523232" y="5073396"/>
            <a:ext cx="1685543" cy="1403603"/>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51432" y="1027175"/>
            <a:ext cx="6038850" cy="5674614"/>
          </a:xfrm>
          <a:prstGeom prst="rect">
            <a:avLst/>
          </a:prstGeom>
        </p:spPr>
      </p:pic>
      <p:sp>
        <p:nvSpPr>
          <p:cNvPr id="3" name="object 3"/>
          <p:cNvSpPr txBox="1">
            <a:spLocks noGrp="1"/>
          </p:cNvSpPr>
          <p:nvPr>
            <p:ph type="title"/>
          </p:nvPr>
        </p:nvSpPr>
        <p:spPr>
          <a:prstGeom prst="rect">
            <a:avLst/>
          </a:prstGeom>
        </p:spPr>
        <p:txBody>
          <a:bodyPr vert="horz" wrap="square" lIns="0" tIns="436626" rIns="0" bIns="0" rtlCol="0">
            <a:spAutoFit/>
          </a:bodyPr>
          <a:lstStyle/>
          <a:p>
            <a:pPr marL="1231265">
              <a:lnSpc>
                <a:spcPct val="100000"/>
              </a:lnSpc>
              <a:spcBef>
                <a:spcPts val="95"/>
              </a:spcBef>
            </a:pPr>
            <a:r>
              <a:rPr dirty="0"/>
              <a:t>Çıkış</a:t>
            </a:r>
            <a:r>
              <a:rPr spc="-145" dirty="0"/>
              <a:t> </a:t>
            </a:r>
            <a:r>
              <a:rPr spc="-30" dirty="0"/>
              <a:t>Yollarında</a:t>
            </a:r>
            <a:r>
              <a:rPr spc="-105" dirty="0"/>
              <a:t> </a:t>
            </a:r>
            <a:r>
              <a:rPr spc="-10" dirty="0"/>
              <a:t>Engeller</a:t>
            </a:r>
          </a:p>
        </p:txBody>
      </p:sp>
      <p:pic>
        <p:nvPicPr>
          <p:cNvPr id="4" name="object 4"/>
          <p:cNvPicPr/>
          <p:nvPr/>
        </p:nvPicPr>
        <p:blipFill>
          <a:blip r:embed="rId3" cstate="print"/>
          <a:stretch>
            <a:fillRect/>
          </a:stretch>
        </p:blipFill>
        <p:spPr>
          <a:xfrm>
            <a:off x="4128770" y="2336545"/>
            <a:ext cx="2581148" cy="3948178"/>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100</a:t>
            </a:fld>
            <a:endParaRPr spc="-25"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5567" y="1112519"/>
            <a:ext cx="7033259" cy="5605145"/>
            <a:chOff x="1115567" y="1112519"/>
            <a:chExt cx="7033259" cy="5605145"/>
          </a:xfrm>
        </p:grpSpPr>
        <p:pic>
          <p:nvPicPr>
            <p:cNvPr id="3" name="object 3"/>
            <p:cNvPicPr/>
            <p:nvPr/>
          </p:nvPicPr>
          <p:blipFill>
            <a:blip r:embed="rId2" cstate="print"/>
            <a:stretch>
              <a:fillRect/>
            </a:stretch>
          </p:blipFill>
          <p:spPr>
            <a:xfrm>
              <a:off x="1115567" y="1112519"/>
              <a:ext cx="7033257" cy="5260845"/>
            </a:xfrm>
            <a:prstGeom prst="rect">
              <a:avLst/>
            </a:prstGeom>
          </p:spPr>
        </p:pic>
        <p:sp>
          <p:nvSpPr>
            <p:cNvPr id="4" name="object 4"/>
            <p:cNvSpPr/>
            <p:nvPr/>
          </p:nvSpPr>
          <p:spPr>
            <a:xfrm>
              <a:off x="3277361" y="4583935"/>
              <a:ext cx="3779520" cy="2120900"/>
            </a:xfrm>
            <a:custGeom>
              <a:avLst/>
              <a:gdLst/>
              <a:ahLst/>
              <a:cxnLst/>
              <a:rect l="l" t="t" r="r" b="b"/>
              <a:pathLst>
                <a:path w="3779520" h="2120900">
                  <a:moveTo>
                    <a:pt x="2190417" y="2108200"/>
                  </a:moveTo>
                  <a:lnTo>
                    <a:pt x="1589102" y="2108200"/>
                  </a:lnTo>
                  <a:lnTo>
                    <a:pt x="1648146" y="2120900"/>
                  </a:lnTo>
                  <a:lnTo>
                    <a:pt x="2131373" y="2120900"/>
                  </a:lnTo>
                  <a:lnTo>
                    <a:pt x="2190417" y="2108200"/>
                  </a:lnTo>
                  <a:close/>
                </a:path>
                <a:path w="3779520" h="2120900">
                  <a:moveTo>
                    <a:pt x="2306667" y="2095500"/>
                  </a:moveTo>
                  <a:lnTo>
                    <a:pt x="1472852" y="2095500"/>
                  </a:lnTo>
                  <a:lnTo>
                    <a:pt x="1530661" y="2108200"/>
                  </a:lnTo>
                  <a:lnTo>
                    <a:pt x="2248858" y="2108200"/>
                  </a:lnTo>
                  <a:lnTo>
                    <a:pt x="2306667" y="2095500"/>
                  </a:lnTo>
                  <a:close/>
                </a:path>
                <a:path w="3779520" h="2120900">
                  <a:moveTo>
                    <a:pt x="2476011" y="2070100"/>
                  </a:moveTo>
                  <a:lnTo>
                    <a:pt x="1303508" y="2070100"/>
                  </a:lnTo>
                  <a:lnTo>
                    <a:pt x="1415703" y="2095500"/>
                  </a:lnTo>
                  <a:lnTo>
                    <a:pt x="2363816" y="2095500"/>
                  </a:lnTo>
                  <a:lnTo>
                    <a:pt x="2476011" y="2070100"/>
                  </a:lnTo>
                  <a:close/>
                </a:path>
                <a:path w="3779520" h="2120900">
                  <a:moveTo>
                    <a:pt x="2476011" y="50800"/>
                  </a:moveTo>
                  <a:lnTo>
                    <a:pt x="1303508" y="50800"/>
                  </a:lnTo>
                  <a:lnTo>
                    <a:pt x="1036642" y="114300"/>
                  </a:lnTo>
                  <a:lnTo>
                    <a:pt x="985839" y="139700"/>
                  </a:lnTo>
                  <a:lnTo>
                    <a:pt x="839098" y="177800"/>
                  </a:lnTo>
                  <a:lnTo>
                    <a:pt x="792172" y="203200"/>
                  </a:lnTo>
                  <a:lnTo>
                    <a:pt x="746288" y="215900"/>
                  </a:lnTo>
                  <a:lnTo>
                    <a:pt x="701476" y="241300"/>
                  </a:lnTo>
                  <a:lnTo>
                    <a:pt x="657765" y="266700"/>
                  </a:lnTo>
                  <a:lnTo>
                    <a:pt x="615184" y="279400"/>
                  </a:lnTo>
                  <a:lnTo>
                    <a:pt x="573764" y="304800"/>
                  </a:lnTo>
                  <a:lnTo>
                    <a:pt x="533532" y="330200"/>
                  </a:lnTo>
                  <a:lnTo>
                    <a:pt x="494519" y="355600"/>
                  </a:lnTo>
                  <a:lnTo>
                    <a:pt x="456753" y="368300"/>
                  </a:lnTo>
                  <a:lnTo>
                    <a:pt x="420265" y="393700"/>
                  </a:lnTo>
                  <a:lnTo>
                    <a:pt x="385083" y="419100"/>
                  </a:lnTo>
                  <a:lnTo>
                    <a:pt x="351237" y="444500"/>
                  </a:lnTo>
                  <a:lnTo>
                    <a:pt x="318756" y="469900"/>
                  </a:lnTo>
                  <a:lnTo>
                    <a:pt x="287670" y="508000"/>
                  </a:lnTo>
                  <a:lnTo>
                    <a:pt x="258007" y="533400"/>
                  </a:lnTo>
                  <a:lnTo>
                    <a:pt x="229797" y="558800"/>
                  </a:lnTo>
                  <a:lnTo>
                    <a:pt x="203070" y="584200"/>
                  </a:lnTo>
                  <a:lnTo>
                    <a:pt x="177855" y="609600"/>
                  </a:lnTo>
                  <a:lnTo>
                    <a:pt x="154181" y="647700"/>
                  </a:lnTo>
                  <a:lnTo>
                    <a:pt x="132077" y="673100"/>
                  </a:lnTo>
                  <a:lnTo>
                    <a:pt x="111572" y="711200"/>
                  </a:lnTo>
                  <a:lnTo>
                    <a:pt x="92697" y="736600"/>
                  </a:lnTo>
                  <a:lnTo>
                    <a:pt x="75481" y="762000"/>
                  </a:lnTo>
                  <a:lnTo>
                    <a:pt x="59952" y="800100"/>
                  </a:lnTo>
                  <a:lnTo>
                    <a:pt x="46140" y="825500"/>
                  </a:lnTo>
                  <a:lnTo>
                    <a:pt x="34075" y="863600"/>
                  </a:lnTo>
                  <a:lnTo>
                    <a:pt x="23785" y="901700"/>
                  </a:lnTo>
                  <a:lnTo>
                    <a:pt x="15300" y="927100"/>
                  </a:lnTo>
                  <a:lnTo>
                    <a:pt x="8650" y="965200"/>
                  </a:lnTo>
                  <a:lnTo>
                    <a:pt x="3864" y="1003300"/>
                  </a:lnTo>
                  <a:lnTo>
                    <a:pt x="970" y="1028700"/>
                  </a:lnTo>
                  <a:lnTo>
                    <a:pt x="0" y="1066800"/>
                  </a:lnTo>
                  <a:lnTo>
                    <a:pt x="970" y="1104900"/>
                  </a:lnTo>
                  <a:lnTo>
                    <a:pt x="3864" y="1130300"/>
                  </a:lnTo>
                  <a:lnTo>
                    <a:pt x="8650" y="1168400"/>
                  </a:lnTo>
                  <a:lnTo>
                    <a:pt x="15300" y="1206500"/>
                  </a:lnTo>
                  <a:lnTo>
                    <a:pt x="23785" y="1231900"/>
                  </a:lnTo>
                  <a:lnTo>
                    <a:pt x="34075" y="1270000"/>
                  </a:lnTo>
                  <a:lnTo>
                    <a:pt x="46140" y="1295400"/>
                  </a:lnTo>
                  <a:lnTo>
                    <a:pt x="59952" y="1333500"/>
                  </a:lnTo>
                  <a:lnTo>
                    <a:pt x="75481" y="1358900"/>
                  </a:lnTo>
                  <a:lnTo>
                    <a:pt x="92697" y="1397000"/>
                  </a:lnTo>
                  <a:lnTo>
                    <a:pt x="111572" y="1422400"/>
                  </a:lnTo>
                  <a:lnTo>
                    <a:pt x="132077" y="1460500"/>
                  </a:lnTo>
                  <a:lnTo>
                    <a:pt x="154181" y="1485900"/>
                  </a:lnTo>
                  <a:lnTo>
                    <a:pt x="177855" y="1511300"/>
                  </a:lnTo>
                  <a:lnTo>
                    <a:pt x="203070" y="1549400"/>
                  </a:lnTo>
                  <a:lnTo>
                    <a:pt x="258007" y="1600200"/>
                  </a:lnTo>
                  <a:lnTo>
                    <a:pt x="287670" y="1625600"/>
                  </a:lnTo>
                  <a:lnTo>
                    <a:pt x="318756" y="1651000"/>
                  </a:lnTo>
                  <a:lnTo>
                    <a:pt x="351237" y="1676400"/>
                  </a:lnTo>
                  <a:lnTo>
                    <a:pt x="385083" y="1701800"/>
                  </a:lnTo>
                  <a:lnTo>
                    <a:pt x="420265" y="1727200"/>
                  </a:lnTo>
                  <a:lnTo>
                    <a:pt x="456753" y="1752600"/>
                  </a:lnTo>
                  <a:lnTo>
                    <a:pt x="494519" y="1778000"/>
                  </a:lnTo>
                  <a:lnTo>
                    <a:pt x="533532" y="1803400"/>
                  </a:lnTo>
                  <a:lnTo>
                    <a:pt x="573764" y="1828800"/>
                  </a:lnTo>
                  <a:lnTo>
                    <a:pt x="615184" y="1854200"/>
                  </a:lnTo>
                  <a:lnTo>
                    <a:pt x="657765" y="1866900"/>
                  </a:lnTo>
                  <a:lnTo>
                    <a:pt x="701476" y="1892300"/>
                  </a:lnTo>
                  <a:lnTo>
                    <a:pt x="746288" y="1905000"/>
                  </a:lnTo>
                  <a:lnTo>
                    <a:pt x="792172" y="1930400"/>
                  </a:lnTo>
                  <a:lnTo>
                    <a:pt x="839098" y="1943100"/>
                  </a:lnTo>
                  <a:lnTo>
                    <a:pt x="887038" y="1968500"/>
                  </a:lnTo>
                  <a:lnTo>
                    <a:pt x="985839" y="1993900"/>
                  </a:lnTo>
                  <a:lnTo>
                    <a:pt x="1036642" y="2019300"/>
                  </a:lnTo>
                  <a:lnTo>
                    <a:pt x="1248519" y="2070100"/>
                  </a:lnTo>
                  <a:lnTo>
                    <a:pt x="2531000" y="2070100"/>
                  </a:lnTo>
                  <a:lnTo>
                    <a:pt x="2742877" y="2019300"/>
                  </a:lnTo>
                  <a:lnTo>
                    <a:pt x="2768278" y="2006600"/>
                  </a:lnTo>
                  <a:lnTo>
                    <a:pt x="1643909" y="2006600"/>
                  </a:lnTo>
                  <a:lnTo>
                    <a:pt x="1583971" y="1993900"/>
                  </a:lnTo>
                  <a:lnTo>
                    <a:pt x="1524714" y="1993900"/>
                  </a:lnTo>
                  <a:lnTo>
                    <a:pt x="1466171" y="1981200"/>
                  </a:lnTo>
                  <a:lnTo>
                    <a:pt x="1408380" y="1981200"/>
                  </a:lnTo>
                  <a:lnTo>
                    <a:pt x="1131912" y="1917700"/>
                  </a:lnTo>
                  <a:lnTo>
                    <a:pt x="977291" y="1879600"/>
                  </a:lnTo>
                  <a:lnTo>
                    <a:pt x="927839" y="1866900"/>
                  </a:lnTo>
                  <a:lnTo>
                    <a:pt x="879488" y="1841500"/>
                  </a:lnTo>
                  <a:lnTo>
                    <a:pt x="832276" y="1828800"/>
                  </a:lnTo>
                  <a:lnTo>
                    <a:pt x="786236" y="1803400"/>
                  </a:lnTo>
                  <a:lnTo>
                    <a:pt x="741404" y="1790700"/>
                  </a:lnTo>
                  <a:lnTo>
                    <a:pt x="697816" y="1765300"/>
                  </a:lnTo>
                  <a:lnTo>
                    <a:pt x="655505" y="1739900"/>
                  </a:lnTo>
                  <a:lnTo>
                    <a:pt x="614509" y="1727200"/>
                  </a:lnTo>
                  <a:lnTo>
                    <a:pt x="574861" y="1701800"/>
                  </a:lnTo>
                  <a:lnTo>
                    <a:pt x="536597" y="1676400"/>
                  </a:lnTo>
                  <a:lnTo>
                    <a:pt x="499753" y="1651000"/>
                  </a:lnTo>
                  <a:lnTo>
                    <a:pt x="464362" y="1625600"/>
                  </a:lnTo>
                  <a:lnTo>
                    <a:pt x="430461" y="1600200"/>
                  </a:lnTo>
                  <a:lnTo>
                    <a:pt x="398085" y="1574800"/>
                  </a:lnTo>
                  <a:lnTo>
                    <a:pt x="367269" y="1549400"/>
                  </a:lnTo>
                  <a:lnTo>
                    <a:pt x="338047" y="1524000"/>
                  </a:lnTo>
                  <a:lnTo>
                    <a:pt x="284531" y="1473200"/>
                  </a:lnTo>
                  <a:lnTo>
                    <a:pt x="260306" y="1435100"/>
                  </a:lnTo>
                  <a:lnTo>
                    <a:pt x="237817" y="1409700"/>
                  </a:lnTo>
                  <a:lnTo>
                    <a:pt x="217098" y="1384300"/>
                  </a:lnTo>
                  <a:lnTo>
                    <a:pt x="198186" y="1358900"/>
                  </a:lnTo>
                  <a:lnTo>
                    <a:pt x="181116" y="1320800"/>
                  </a:lnTo>
                  <a:lnTo>
                    <a:pt x="165922" y="1295400"/>
                  </a:lnTo>
                  <a:lnTo>
                    <a:pt x="152639" y="1257300"/>
                  </a:lnTo>
                  <a:lnTo>
                    <a:pt x="141304" y="1231900"/>
                  </a:lnTo>
                  <a:lnTo>
                    <a:pt x="131950" y="1193800"/>
                  </a:lnTo>
                  <a:lnTo>
                    <a:pt x="124614" y="1168400"/>
                  </a:lnTo>
                  <a:lnTo>
                    <a:pt x="119331" y="1130300"/>
                  </a:lnTo>
                  <a:lnTo>
                    <a:pt x="116135" y="1104900"/>
                  </a:lnTo>
                  <a:lnTo>
                    <a:pt x="115062" y="1066800"/>
                  </a:lnTo>
                  <a:lnTo>
                    <a:pt x="116135" y="1028700"/>
                  </a:lnTo>
                  <a:lnTo>
                    <a:pt x="119331" y="1003300"/>
                  </a:lnTo>
                  <a:lnTo>
                    <a:pt x="124614" y="965200"/>
                  </a:lnTo>
                  <a:lnTo>
                    <a:pt x="131950" y="939800"/>
                  </a:lnTo>
                  <a:lnTo>
                    <a:pt x="141304" y="901700"/>
                  </a:lnTo>
                  <a:lnTo>
                    <a:pt x="152639" y="876300"/>
                  </a:lnTo>
                  <a:lnTo>
                    <a:pt x="165922" y="838200"/>
                  </a:lnTo>
                  <a:lnTo>
                    <a:pt x="181116" y="812800"/>
                  </a:lnTo>
                  <a:lnTo>
                    <a:pt x="198186" y="774700"/>
                  </a:lnTo>
                  <a:lnTo>
                    <a:pt x="217098" y="749300"/>
                  </a:lnTo>
                  <a:lnTo>
                    <a:pt x="237817" y="723900"/>
                  </a:lnTo>
                  <a:lnTo>
                    <a:pt x="260306" y="685800"/>
                  </a:lnTo>
                  <a:lnTo>
                    <a:pt x="310456" y="635000"/>
                  </a:lnTo>
                  <a:lnTo>
                    <a:pt x="367269" y="584200"/>
                  </a:lnTo>
                  <a:lnTo>
                    <a:pt x="398085" y="558800"/>
                  </a:lnTo>
                  <a:lnTo>
                    <a:pt x="430461" y="520700"/>
                  </a:lnTo>
                  <a:lnTo>
                    <a:pt x="464362" y="508000"/>
                  </a:lnTo>
                  <a:lnTo>
                    <a:pt x="499753" y="482600"/>
                  </a:lnTo>
                  <a:lnTo>
                    <a:pt x="536597" y="457200"/>
                  </a:lnTo>
                  <a:lnTo>
                    <a:pt x="574861" y="431800"/>
                  </a:lnTo>
                  <a:lnTo>
                    <a:pt x="614509" y="406400"/>
                  </a:lnTo>
                  <a:lnTo>
                    <a:pt x="655505" y="381000"/>
                  </a:lnTo>
                  <a:lnTo>
                    <a:pt x="697816" y="368300"/>
                  </a:lnTo>
                  <a:lnTo>
                    <a:pt x="741404" y="342900"/>
                  </a:lnTo>
                  <a:lnTo>
                    <a:pt x="786236" y="330200"/>
                  </a:lnTo>
                  <a:lnTo>
                    <a:pt x="832276" y="304800"/>
                  </a:lnTo>
                  <a:lnTo>
                    <a:pt x="879488" y="292100"/>
                  </a:lnTo>
                  <a:lnTo>
                    <a:pt x="927839" y="266700"/>
                  </a:lnTo>
                  <a:lnTo>
                    <a:pt x="1131912" y="215900"/>
                  </a:lnTo>
                  <a:lnTo>
                    <a:pt x="1185423" y="190500"/>
                  </a:lnTo>
                  <a:lnTo>
                    <a:pt x="1239860" y="190500"/>
                  </a:lnTo>
                  <a:lnTo>
                    <a:pt x="1408380" y="152400"/>
                  </a:lnTo>
                  <a:lnTo>
                    <a:pt x="1466171" y="152400"/>
                  </a:lnTo>
                  <a:lnTo>
                    <a:pt x="1524714" y="139700"/>
                  </a:lnTo>
                  <a:lnTo>
                    <a:pt x="1583971" y="139700"/>
                  </a:lnTo>
                  <a:lnTo>
                    <a:pt x="1643909" y="127000"/>
                  </a:lnTo>
                  <a:lnTo>
                    <a:pt x="1765685" y="127000"/>
                  </a:lnTo>
                  <a:lnTo>
                    <a:pt x="1827453" y="114300"/>
                  </a:lnTo>
                  <a:lnTo>
                    <a:pt x="2742877" y="114300"/>
                  </a:lnTo>
                  <a:lnTo>
                    <a:pt x="2476011" y="50800"/>
                  </a:lnTo>
                  <a:close/>
                </a:path>
                <a:path w="3779520" h="2120900">
                  <a:moveTo>
                    <a:pt x="2742877" y="114300"/>
                  </a:moveTo>
                  <a:lnTo>
                    <a:pt x="1952067" y="114300"/>
                  </a:lnTo>
                  <a:lnTo>
                    <a:pt x="2013834" y="127000"/>
                  </a:lnTo>
                  <a:lnTo>
                    <a:pt x="2135610" y="127000"/>
                  </a:lnTo>
                  <a:lnTo>
                    <a:pt x="2195548" y="139700"/>
                  </a:lnTo>
                  <a:lnTo>
                    <a:pt x="2254806" y="139700"/>
                  </a:lnTo>
                  <a:lnTo>
                    <a:pt x="2313348" y="152400"/>
                  </a:lnTo>
                  <a:lnTo>
                    <a:pt x="2371139" y="152400"/>
                  </a:lnTo>
                  <a:lnTo>
                    <a:pt x="2539659" y="190500"/>
                  </a:lnTo>
                  <a:lnTo>
                    <a:pt x="2594096" y="190500"/>
                  </a:lnTo>
                  <a:lnTo>
                    <a:pt x="2647607" y="215900"/>
                  </a:lnTo>
                  <a:lnTo>
                    <a:pt x="2851681" y="266700"/>
                  </a:lnTo>
                  <a:lnTo>
                    <a:pt x="2900031" y="292100"/>
                  </a:lnTo>
                  <a:lnTo>
                    <a:pt x="2947243" y="304800"/>
                  </a:lnTo>
                  <a:lnTo>
                    <a:pt x="2993283" y="330200"/>
                  </a:lnTo>
                  <a:lnTo>
                    <a:pt x="3038115" y="342900"/>
                  </a:lnTo>
                  <a:lnTo>
                    <a:pt x="3081704" y="368300"/>
                  </a:lnTo>
                  <a:lnTo>
                    <a:pt x="3124014" y="381000"/>
                  </a:lnTo>
                  <a:lnTo>
                    <a:pt x="3165010" y="406400"/>
                  </a:lnTo>
                  <a:lnTo>
                    <a:pt x="3204658" y="431800"/>
                  </a:lnTo>
                  <a:lnTo>
                    <a:pt x="3242922" y="457200"/>
                  </a:lnTo>
                  <a:lnTo>
                    <a:pt x="3279767" y="482600"/>
                  </a:lnTo>
                  <a:lnTo>
                    <a:pt x="3315157" y="508000"/>
                  </a:lnTo>
                  <a:lnTo>
                    <a:pt x="3349058" y="520700"/>
                  </a:lnTo>
                  <a:lnTo>
                    <a:pt x="3381434" y="558800"/>
                  </a:lnTo>
                  <a:lnTo>
                    <a:pt x="3412250" y="584200"/>
                  </a:lnTo>
                  <a:lnTo>
                    <a:pt x="3441472" y="609600"/>
                  </a:lnTo>
                  <a:lnTo>
                    <a:pt x="3469063" y="635000"/>
                  </a:lnTo>
                  <a:lnTo>
                    <a:pt x="3494988" y="660400"/>
                  </a:lnTo>
                  <a:lnTo>
                    <a:pt x="3519213" y="685800"/>
                  </a:lnTo>
                  <a:lnTo>
                    <a:pt x="3541702" y="723900"/>
                  </a:lnTo>
                  <a:lnTo>
                    <a:pt x="3562421" y="749300"/>
                  </a:lnTo>
                  <a:lnTo>
                    <a:pt x="3581333" y="774700"/>
                  </a:lnTo>
                  <a:lnTo>
                    <a:pt x="3598403" y="812800"/>
                  </a:lnTo>
                  <a:lnTo>
                    <a:pt x="3613597" y="838200"/>
                  </a:lnTo>
                  <a:lnTo>
                    <a:pt x="3626880" y="876300"/>
                  </a:lnTo>
                  <a:lnTo>
                    <a:pt x="3638215" y="901700"/>
                  </a:lnTo>
                  <a:lnTo>
                    <a:pt x="3647569" y="939800"/>
                  </a:lnTo>
                  <a:lnTo>
                    <a:pt x="3654905" y="965200"/>
                  </a:lnTo>
                  <a:lnTo>
                    <a:pt x="3660188" y="1003300"/>
                  </a:lnTo>
                  <a:lnTo>
                    <a:pt x="3663384" y="1028700"/>
                  </a:lnTo>
                  <a:lnTo>
                    <a:pt x="3664458" y="1066800"/>
                  </a:lnTo>
                  <a:lnTo>
                    <a:pt x="3663384" y="1104900"/>
                  </a:lnTo>
                  <a:lnTo>
                    <a:pt x="3660188" y="1130300"/>
                  </a:lnTo>
                  <a:lnTo>
                    <a:pt x="3654905" y="1168400"/>
                  </a:lnTo>
                  <a:lnTo>
                    <a:pt x="3647569" y="1193800"/>
                  </a:lnTo>
                  <a:lnTo>
                    <a:pt x="3638215" y="1231900"/>
                  </a:lnTo>
                  <a:lnTo>
                    <a:pt x="3626880" y="1257300"/>
                  </a:lnTo>
                  <a:lnTo>
                    <a:pt x="3613597" y="1295400"/>
                  </a:lnTo>
                  <a:lnTo>
                    <a:pt x="3598403" y="1320800"/>
                  </a:lnTo>
                  <a:lnTo>
                    <a:pt x="3581333" y="1358900"/>
                  </a:lnTo>
                  <a:lnTo>
                    <a:pt x="3562421" y="1384300"/>
                  </a:lnTo>
                  <a:lnTo>
                    <a:pt x="3541702" y="1409700"/>
                  </a:lnTo>
                  <a:lnTo>
                    <a:pt x="3519213" y="1435100"/>
                  </a:lnTo>
                  <a:lnTo>
                    <a:pt x="3494988" y="1473200"/>
                  </a:lnTo>
                  <a:lnTo>
                    <a:pt x="3441472" y="1524000"/>
                  </a:lnTo>
                  <a:lnTo>
                    <a:pt x="3412250" y="1549400"/>
                  </a:lnTo>
                  <a:lnTo>
                    <a:pt x="3381434" y="1574800"/>
                  </a:lnTo>
                  <a:lnTo>
                    <a:pt x="3349058" y="1600200"/>
                  </a:lnTo>
                  <a:lnTo>
                    <a:pt x="3315157" y="1625600"/>
                  </a:lnTo>
                  <a:lnTo>
                    <a:pt x="3279767" y="1651000"/>
                  </a:lnTo>
                  <a:lnTo>
                    <a:pt x="3242922" y="1676400"/>
                  </a:lnTo>
                  <a:lnTo>
                    <a:pt x="3204658" y="1701800"/>
                  </a:lnTo>
                  <a:lnTo>
                    <a:pt x="3165010" y="1727200"/>
                  </a:lnTo>
                  <a:lnTo>
                    <a:pt x="3124014" y="1739900"/>
                  </a:lnTo>
                  <a:lnTo>
                    <a:pt x="3081704" y="1765300"/>
                  </a:lnTo>
                  <a:lnTo>
                    <a:pt x="3038115" y="1790700"/>
                  </a:lnTo>
                  <a:lnTo>
                    <a:pt x="2993283" y="1803400"/>
                  </a:lnTo>
                  <a:lnTo>
                    <a:pt x="2947243" y="1828800"/>
                  </a:lnTo>
                  <a:lnTo>
                    <a:pt x="2900031" y="1841500"/>
                  </a:lnTo>
                  <a:lnTo>
                    <a:pt x="2851681" y="1866900"/>
                  </a:lnTo>
                  <a:lnTo>
                    <a:pt x="2802228" y="1879600"/>
                  </a:lnTo>
                  <a:lnTo>
                    <a:pt x="2647607" y="1917700"/>
                  </a:lnTo>
                  <a:lnTo>
                    <a:pt x="2371139" y="1981200"/>
                  </a:lnTo>
                  <a:lnTo>
                    <a:pt x="2313348" y="1981200"/>
                  </a:lnTo>
                  <a:lnTo>
                    <a:pt x="2254806" y="1993900"/>
                  </a:lnTo>
                  <a:lnTo>
                    <a:pt x="2195548" y="1993900"/>
                  </a:lnTo>
                  <a:lnTo>
                    <a:pt x="2135610" y="2006600"/>
                  </a:lnTo>
                  <a:lnTo>
                    <a:pt x="2768278" y="2006600"/>
                  </a:lnTo>
                  <a:lnTo>
                    <a:pt x="2793680" y="1993900"/>
                  </a:lnTo>
                  <a:lnTo>
                    <a:pt x="2892481" y="1968500"/>
                  </a:lnTo>
                  <a:lnTo>
                    <a:pt x="2940421" y="1943100"/>
                  </a:lnTo>
                  <a:lnTo>
                    <a:pt x="2987347" y="1930400"/>
                  </a:lnTo>
                  <a:lnTo>
                    <a:pt x="3033231" y="1905000"/>
                  </a:lnTo>
                  <a:lnTo>
                    <a:pt x="3078043" y="1892300"/>
                  </a:lnTo>
                  <a:lnTo>
                    <a:pt x="3121754" y="1866900"/>
                  </a:lnTo>
                  <a:lnTo>
                    <a:pt x="3164335" y="1854200"/>
                  </a:lnTo>
                  <a:lnTo>
                    <a:pt x="3205756" y="1828800"/>
                  </a:lnTo>
                  <a:lnTo>
                    <a:pt x="3245987" y="1803400"/>
                  </a:lnTo>
                  <a:lnTo>
                    <a:pt x="3285000" y="1778000"/>
                  </a:lnTo>
                  <a:lnTo>
                    <a:pt x="3322766" y="1752600"/>
                  </a:lnTo>
                  <a:lnTo>
                    <a:pt x="3359254" y="1727200"/>
                  </a:lnTo>
                  <a:lnTo>
                    <a:pt x="3394436" y="1701800"/>
                  </a:lnTo>
                  <a:lnTo>
                    <a:pt x="3428282" y="1676400"/>
                  </a:lnTo>
                  <a:lnTo>
                    <a:pt x="3460763" y="1651000"/>
                  </a:lnTo>
                  <a:lnTo>
                    <a:pt x="3491849" y="1625600"/>
                  </a:lnTo>
                  <a:lnTo>
                    <a:pt x="3521512" y="1600200"/>
                  </a:lnTo>
                  <a:lnTo>
                    <a:pt x="3576449" y="1549400"/>
                  </a:lnTo>
                  <a:lnTo>
                    <a:pt x="3601664" y="1511300"/>
                  </a:lnTo>
                  <a:lnTo>
                    <a:pt x="3625339" y="1485900"/>
                  </a:lnTo>
                  <a:lnTo>
                    <a:pt x="3647443" y="1460500"/>
                  </a:lnTo>
                  <a:lnTo>
                    <a:pt x="3667947" y="1422400"/>
                  </a:lnTo>
                  <a:lnTo>
                    <a:pt x="3686822" y="1397000"/>
                  </a:lnTo>
                  <a:lnTo>
                    <a:pt x="3704038" y="1358900"/>
                  </a:lnTo>
                  <a:lnTo>
                    <a:pt x="3719567" y="1333500"/>
                  </a:lnTo>
                  <a:lnTo>
                    <a:pt x="3733379" y="1295400"/>
                  </a:lnTo>
                  <a:lnTo>
                    <a:pt x="3745444" y="1270000"/>
                  </a:lnTo>
                  <a:lnTo>
                    <a:pt x="3755734" y="1231900"/>
                  </a:lnTo>
                  <a:lnTo>
                    <a:pt x="3764219" y="1206500"/>
                  </a:lnTo>
                  <a:lnTo>
                    <a:pt x="3770869" y="1168400"/>
                  </a:lnTo>
                  <a:lnTo>
                    <a:pt x="3775655" y="1130300"/>
                  </a:lnTo>
                  <a:lnTo>
                    <a:pt x="3778549" y="1104900"/>
                  </a:lnTo>
                  <a:lnTo>
                    <a:pt x="3779520" y="1066800"/>
                  </a:lnTo>
                  <a:lnTo>
                    <a:pt x="3778549" y="1028700"/>
                  </a:lnTo>
                  <a:lnTo>
                    <a:pt x="3775655" y="1003300"/>
                  </a:lnTo>
                  <a:lnTo>
                    <a:pt x="3770869" y="965200"/>
                  </a:lnTo>
                  <a:lnTo>
                    <a:pt x="3764219" y="927100"/>
                  </a:lnTo>
                  <a:lnTo>
                    <a:pt x="3755734" y="901700"/>
                  </a:lnTo>
                  <a:lnTo>
                    <a:pt x="3745444" y="863600"/>
                  </a:lnTo>
                  <a:lnTo>
                    <a:pt x="3733379" y="825500"/>
                  </a:lnTo>
                  <a:lnTo>
                    <a:pt x="3719567" y="800100"/>
                  </a:lnTo>
                  <a:lnTo>
                    <a:pt x="3704038" y="762000"/>
                  </a:lnTo>
                  <a:lnTo>
                    <a:pt x="3686822" y="736600"/>
                  </a:lnTo>
                  <a:lnTo>
                    <a:pt x="3667947" y="711200"/>
                  </a:lnTo>
                  <a:lnTo>
                    <a:pt x="3647443" y="673100"/>
                  </a:lnTo>
                  <a:lnTo>
                    <a:pt x="3625339" y="647700"/>
                  </a:lnTo>
                  <a:lnTo>
                    <a:pt x="3601664" y="609600"/>
                  </a:lnTo>
                  <a:lnTo>
                    <a:pt x="3576449" y="584200"/>
                  </a:lnTo>
                  <a:lnTo>
                    <a:pt x="3549722" y="558800"/>
                  </a:lnTo>
                  <a:lnTo>
                    <a:pt x="3521512" y="533400"/>
                  </a:lnTo>
                  <a:lnTo>
                    <a:pt x="3491849" y="508000"/>
                  </a:lnTo>
                  <a:lnTo>
                    <a:pt x="3460763" y="469900"/>
                  </a:lnTo>
                  <a:lnTo>
                    <a:pt x="3428282" y="444500"/>
                  </a:lnTo>
                  <a:lnTo>
                    <a:pt x="3394436" y="419100"/>
                  </a:lnTo>
                  <a:lnTo>
                    <a:pt x="3359254" y="393700"/>
                  </a:lnTo>
                  <a:lnTo>
                    <a:pt x="3322766" y="368300"/>
                  </a:lnTo>
                  <a:lnTo>
                    <a:pt x="3285000" y="355600"/>
                  </a:lnTo>
                  <a:lnTo>
                    <a:pt x="3245987" y="330200"/>
                  </a:lnTo>
                  <a:lnTo>
                    <a:pt x="3205756" y="304800"/>
                  </a:lnTo>
                  <a:lnTo>
                    <a:pt x="3164335" y="279400"/>
                  </a:lnTo>
                  <a:lnTo>
                    <a:pt x="3121754" y="266700"/>
                  </a:lnTo>
                  <a:lnTo>
                    <a:pt x="3078043" y="241300"/>
                  </a:lnTo>
                  <a:lnTo>
                    <a:pt x="3033231" y="215900"/>
                  </a:lnTo>
                  <a:lnTo>
                    <a:pt x="2987347" y="203200"/>
                  </a:lnTo>
                  <a:lnTo>
                    <a:pt x="2940421" y="177800"/>
                  </a:lnTo>
                  <a:lnTo>
                    <a:pt x="2793680" y="139700"/>
                  </a:lnTo>
                  <a:lnTo>
                    <a:pt x="2742877" y="114300"/>
                  </a:lnTo>
                  <a:close/>
                </a:path>
                <a:path w="3779520" h="2120900">
                  <a:moveTo>
                    <a:pt x="2306667" y="25400"/>
                  </a:moveTo>
                  <a:lnTo>
                    <a:pt x="1472852" y="25400"/>
                  </a:lnTo>
                  <a:lnTo>
                    <a:pt x="1359246" y="50800"/>
                  </a:lnTo>
                  <a:lnTo>
                    <a:pt x="2420273" y="50800"/>
                  </a:lnTo>
                  <a:lnTo>
                    <a:pt x="2306667" y="25400"/>
                  </a:lnTo>
                  <a:close/>
                </a:path>
                <a:path w="3779520" h="2120900">
                  <a:moveTo>
                    <a:pt x="2190417" y="12700"/>
                  </a:moveTo>
                  <a:lnTo>
                    <a:pt x="1589102" y="12700"/>
                  </a:lnTo>
                  <a:lnTo>
                    <a:pt x="1530661" y="25400"/>
                  </a:lnTo>
                  <a:lnTo>
                    <a:pt x="2248858" y="25400"/>
                  </a:lnTo>
                  <a:lnTo>
                    <a:pt x="2190417" y="12700"/>
                  </a:lnTo>
                  <a:close/>
                </a:path>
                <a:path w="3779520" h="2120900">
                  <a:moveTo>
                    <a:pt x="1950920" y="0"/>
                  </a:moveTo>
                  <a:lnTo>
                    <a:pt x="1828599" y="0"/>
                  </a:lnTo>
                  <a:lnTo>
                    <a:pt x="1767924" y="12700"/>
                  </a:lnTo>
                  <a:lnTo>
                    <a:pt x="2011595" y="12700"/>
                  </a:lnTo>
                  <a:lnTo>
                    <a:pt x="1950920" y="0"/>
                  </a:lnTo>
                  <a:close/>
                </a:path>
              </a:pathLst>
            </a:custGeom>
            <a:solidFill>
              <a:srgbClr val="FFFF00"/>
            </a:solidFill>
          </p:spPr>
          <p:txBody>
            <a:bodyPr wrap="square" lIns="0" tIns="0" rIns="0" bIns="0" rtlCol="0"/>
            <a:lstStyle/>
            <a:p>
              <a:endParaRPr/>
            </a:p>
          </p:txBody>
        </p:sp>
        <p:sp>
          <p:nvSpPr>
            <p:cNvPr id="5" name="object 5"/>
            <p:cNvSpPr/>
            <p:nvPr/>
          </p:nvSpPr>
          <p:spPr>
            <a:xfrm>
              <a:off x="3277361" y="4581905"/>
              <a:ext cx="3779520" cy="2123440"/>
            </a:xfrm>
            <a:custGeom>
              <a:avLst/>
              <a:gdLst/>
              <a:ahLst/>
              <a:cxnLst/>
              <a:rect l="l" t="t" r="r" b="b"/>
              <a:pathLst>
                <a:path w="3779520" h="2123440">
                  <a:moveTo>
                    <a:pt x="0" y="1061468"/>
                  </a:moveTo>
                  <a:lnTo>
                    <a:pt x="3864" y="993033"/>
                  </a:lnTo>
                  <a:lnTo>
                    <a:pt x="15300" y="925755"/>
                  </a:lnTo>
                  <a:lnTo>
                    <a:pt x="34075" y="859764"/>
                  </a:lnTo>
                  <a:lnTo>
                    <a:pt x="59952" y="795193"/>
                  </a:lnTo>
                  <a:lnTo>
                    <a:pt x="92697" y="732173"/>
                  </a:lnTo>
                  <a:lnTo>
                    <a:pt x="132077" y="670836"/>
                  </a:lnTo>
                  <a:lnTo>
                    <a:pt x="177855" y="611315"/>
                  </a:lnTo>
                  <a:lnTo>
                    <a:pt x="203070" y="582276"/>
                  </a:lnTo>
                  <a:lnTo>
                    <a:pt x="229797" y="553740"/>
                  </a:lnTo>
                  <a:lnTo>
                    <a:pt x="258007" y="525724"/>
                  </a:lnTo>
                  <a:lnTo>
                    <a:pt x="287670" y="498244"/>
                  </a:lnTo>
                  <a:lnTo>
                    <a:pt x="318756" y="471316"/>
                  </a:lnTo>
                  <a:lnTo>
                    <a:pt x="351237" y="444958"/>
                  </a:lnTo>
                  <a:lnTo>
                    <a:pt x="385083" y="419185"/>
                  </a:lnTo>
                  <a:lnTo>
                    <a:pt x="420265" y="394015"/>
                  </a:lnTo>
                  <a:lnTo>
                    <a:pt x="456753" y="369462"/>
                  </a:lnTo>
                  <a:lnTo>
                    <a:pt x="494519" y="345545"/>
                  </a:lnTo>
                  <a:lnTo>
                    <a:pt x="533532" y="322279"/>
                  </a:lnTo>
                  <a:lnTo>
                    <a:pt x="573764" y="299681"/>
                  </a:lnTo>
                  <a:lnTo>
                    <a:pt x="615184" y="277768"/>
                  </a:lnTo>
                  <a:lnTo>
                    <a:pt x="657765" y="256555"/>
                  </a:lnTo>
                  <a:lnTo>
                    <a:pt x="701476" y="236060"/>
                  </a:lnTo>
                  <a:lnTo>
                    <a:pt x="746288" y="216299"/>
                  </a:lnTo>
                  <a:lnTo>
                    <a:pt x="792172" y="197288"/>
                  </a:lnTo>
                  <a:lnTo>
                    <a:pt x="839098" y="179043"/>
                  </a:lnTo>
                  <a:lnTo>
                    <a:pt x="887038" y="161582"/>
                  </a:lnTo>
                  <a:lnTo>
                    <a:pt x="935961" y="144921"/>
                  </a:lnTo>
                  <a:lnTo>
                    <a:pt x="985839" y="129076"/>
                  </a:lnTo>
                  <a:lnTo>
                    <a:pt x="1036642" y="114063"/>
                  </a:lnTo>
                  <a:lnTo>
                    <a:pt x="1088341" y="99900"/>
                  </a:lnTo>
                  <a:lnTo>
                    <a:pt x="1140906" y="86602"/>
                  </a:lnTo>
                  <a:lnTo>
                    <a:pt x="1194309" y="74186"/>
                  </a:lnTo>
                  <a:lnTo>
                    <a:pt x="1248519" y="62669"/>
                  </a:lnTo>
                  <a:lnTo>
                    <a:pt x="1303508" y="52067"/>
                  </a:lnTo>
                  <a:lnTo>
                    <a:pt x="1359246" y="42397"/>
                  </a:lnTo>
                  <a:lnTo>
                    <a:pt x="1415703" y="33674"/>
                  </a:lnTo>
                  <a:lnTo>
                    <a:pt x="1472852" y="25916"/>
                  </a:lnTo>
                  <a:lnTo>
                    <a:pt x="1530661" y="19139"/>
                  </a:lnTo>
                  <a:lnTo>
                    <a:pt x="1589102" y="13360"/>
                  </a:lnTo>
                  <a:lnTo>
                    <a:pt x="1648146" y="8594"/>
                  </a:lnTo>
                  <a:lnTo>
                    <a:pt x="1707763" y="4859"/>
                  </a:lnTo>
                  <a:lnTo>
                    <a:pt x="1767924" y="2170"/>
                  </a:lnTo>
                  <a:lnTo>
                    <a:pt x="1828599" y="545"/>
                  </a:lnTo>
                  <a:lnTo>
                    <a:pt x="1889760" y="0"/>
                  </a:lnTo>
                  <a:lnTo>
                    <a:pt x="1950920" y="545"/>
                  </a:lnTo>
                  <a:lnTo>
                    <a:pt x="2011595" y="2170"/>
                  </a:lnTo>
                  <a:lnTo>
                    <a:pt x="2071756" y="4859"/>
                  </a:lnTo>
                  <a:lnTo>
                    <a:pt x="2131373" y="8594"/>
                  </a:lnTo>
                  <a:lnTo>
                    <a:pt x="2190417" y="13360"/>
                  </a:lnTo>
                  <a:lnTo>
                    <a:pt x="2248858" y="19139"/>
                  </a:lnTo>
                  <a:lnTo>
                    <a:pt x="2306667" y="25916"/>
                  </a:lnTo>
                  <a:lnTo>
                    <a:pt x="2363816" y="33674"/>
                  </a:lnTo>
                  <a:lnTo>
                    <a:pt x="2420273" y="42397"/>
                  </a:lnTo>
                  <a:lnTo>
                    <a:pt x="2476011" y="52067"/>
                  </a:lnTo>
                  <a:lnTo>
                    <a:pt x="2531000" y="62669"/>
                  </a:lnTo>
                  <a:lnTo>
                    <a:pt x="2585210" y="74186"/>
                  </a:lnTo>
                  <a:lnTo>
                    <a:pt x="2638613" y="86602"/>
                  </a:lnTo>
                  <a:lnTo>
                    <a:pt x="2691178" y="99900"/>
                  </a:lnTo>
                  <a:lnTo>
                    <a:pt x="2742877" y="114063"/>
                  </a:lnTo>
                  <a:lnTo>
                    <a:pt x="2793680" y="129076"/>
                  </a:lnTo>
                  <a:lnTo>
                    <a:pt x="2843558" y="144921"/>
                  </a:lnTo>
                  <a:lnTo>
                    <a:pt x="2892481" y="161582"/>
                  </a:lnTo>
                  <a:lnTo>
                    <a:pt x="2940421" y="179043"/>
                  </a:lnTo>
                  <a:lnTo>
                    <a:pt x="2987347" y="197288"/>
                  </a:lnTo>
                  <a:lnTo>
                    <a:pt x="3033231" y="216299"/>
                  </a:lnTo>
                  <a:lnTo>
                    <a:pt x="3078043" y="236060"/>
                  </a:lnTo>
                  <a:lnTo>
                    <a:pt x="3121754" y="256555"/>
                  </a:lnTo>
                  <a:lnTo>
                    <a:pt x="3164335" y="277768"/>
                  </a:lnTo>
                  <a:lnTo>
                    <a:pt x="3205756" y="299681"/>
                  </a:lnTo>
                  <a:lnTo>
                    <a:pt x="3245987" y="322279"/>
                  </a:lnTo>
                  <a:lnTo>
                    <a:pt x="3285000" y="345545"/>
                  </a:lnTo>
                  <a:lnTo>
                    <a:pt x="3322766" y="369462"/>
                  </a:lnTo>
                  <a:lnTo>
                    <a:pt x="3359254" y="394015"/>
                  </a:lnTo>
                  <a:lnTo>
                    <a:pt x="3394436" y="419185"/>
                  </a:lnTo>
                  <a:lnTo>
                    <a:pt x="3428282" y="444958"/>
                  </a:lnTo>
                  <a:lnTo>
                    <a:pt x="3460763" y="471316"/>
                  </a:lnTo>
                  <a:lnTo>
                    <a:pt x="3491849" y="498244"/>
                  </a:lnTo>
                  <a:lnTo>
                    <a:pt x="3521512" y="525724"/>
                  </a:lnTo>
                  <a:lnTo>
                    <a:pt x="3549722" y="553740"/>
                  </a:lnTo>
                  <a:lnTo>
                    <a:pt x="3576449" y="582276"/>
                  </a:lnTo>
                  <a:lnTo>
                    <a:pt x="3601664" y="611315"/>
                  </a:lnTo>
                  <a:lnTo>
                    <a:pt x="3647442" y="670836"/>
                  </a:lnTo>
                  <a:lnTo>
                    <a:pt x="3686822" y="732173"/>
                  </a:lnTo>
                  <a:lnTo>
                    <a:pt x="3719567" y="795193"/>
                  </a:lnTo>
                  <a:lnTo>
                    <a:pt x="3745444" y="859764"/>
                  </a:lnTo>
                  <a:lnTo>
                    <a:pt x="3764219" y="925755"/>
                  </a:lnTo>
                  <a:lnTo>
                    <a:pt x="3775655" y="993033"/>
                  </a:lnTo>
                  <a:lnTo>
                    <a:pt x="3779520" y="1061468"/>
                  </a:lnTo>
                  <a:lnTo>
                    <a:pt x="3778549" y="1095821"/>
                  </a:lnTo>
                  <a:lnTo>
                    <a:pt x="3770869" y="1163694"/>
                  </a:lnTo>
                  <a:lnTo>
                    <a:pt x="3755734" y="1230344"/>
                  </a:lnTo>
                  <a:lnTo>
                    <a:pt x="3733379" y="1295641"/>
                  </a:lnTo>
                  <a:lnTo>
                    <a:pt x="3704038" y="1359453"/>
                  </a:lnTo>
                  <a:lnTo>
                    <a:pt x="3667947" y="1421647"/>
                  </a:lnTo>
                  <a:lnTo>
                    <a:pt x="3625339" y="1482092"/>
                  </a:lnTo>
                  <a:lnTo>
                    <a:pt x="3576449" y="1540656"/>
                  </a:lnTo>
                  <a:lnTo>
                    <a:pt x="3549722" y="1569192"/>
                  </a:lnTo>
                  <a:lnTo>
                    <a:pt x="3521512" y="1597207"/>
                  </a:lnTo>
                  <a:lnTo>
                    <a:pt x="3491849" y="1624687"/>
                  </a:lnTo>
                  <a:lnTo>
                    <a:pt x="3460763" y="1651615"/>
                  </a:lnTo>
                  <a:lnTo>
                    <a:pt x="3428282" y="1677973"/>
                  </a:lnTo>
                  <a:lnTo>
                    <a:pt x="3394436" y="1703745"/>
                  </a:lnTo>
                  <a:lnTo>
                    <a:pt x="3359254" y="1728916"/>
                  </a:lnTo>
                  <a:lnTo>
                    <a:pt x="3322766" y="1753468"/>
                  </a:lnTo>
                  <a:lnTo>
                    <a:pt x="3285000" y="1777385"/>
                  </a:lnTo>
                  <a:lnTo>
                    <a:pt x="3245987" y="1800651"/>
                  </a:lnTo>
                  <a:lnTo>
                    <a:pt x="3205756" y="1823248"/>
                  </a:lnTo>
                  <a:lnTo>
                    <a:pt x="3164335" y="1845162"/>
                  </a:lnTo>
                  <a:lnTo>
                    <a:pt x="3121754" y="1866374"/>
                  </a:lnTo>
                  <a:lnTo>
                    <a:pt x="3078043" y="1886869"/>
                  </a:lnTo>
                  <a:lnTo>
                    <a:pt x="3033231" y="1906631"/>
                  </a:lnTo>
                  <a:lnTo>
                    <a:pt x="2987347" y="1925642"/>
                  </a:lnTo>
                  <a:lnTo>
                    <a:pt x="2940421" y="1943886"/>
                  </a:lnTo>
                  <a:lnTo>
                    <a:pt x="2892481" y="1961347"/>
                  </a:lnTo>
                  <a:lnTo>
                    <a:pt x="2843558" y="1978008"/>
                  </a:lnTo>
                  <a:lnTo>
                    <a:pt x="2793680" y="1993853"/>
                  </a:lnTo>
                  <a:lnTo>
                    <a:pt x="2742877" y="2008866"/>
                  </a:lnTo>
                  <a:lnTo>
                    <a:pt x="2691178" y="2023029"/>
                  </a:lnTo>
                  <a:lnTo>
                    <a:pt x="2638613" y="2036327"/>
                  </a:lnTo>
                  <a:lnTo>
                    <a:pt x="2585210" y="2048742"/>
                  </a:lnTo>
                  <a:lnTo>
                    <a:pt x="2531000" y="2060259"/>
                  </a:lnTo>
                  <a:lnTo>
                    <a:pt x="2476011" y="2070861"/>
                  </a:lnTo>
                  <a:lnTo>
                    <a:pt x="2420273" y="2080532"/>
                  </a:lnTo>
                  <a:lnTo>
                    <a:pt x="2363816" y="2089254"/>
                  </a:lnTo>
                  <a:lnTo>
                    <a:pt x="2306667" y="2097012"/>
                  </a:lnTo>
                  <a:lnTo>
                    <a:pt x="2248858" y="2103789"/>
                  </a:lnTo>
                  <a:lnTo>
                    <a:pt x="2190417" y="2109569"/>
                  </a:lnTo>
                  <a:lnTo>
                    <a:pt x="2131373" y="2114335"/>
                  </a:lnTo>
                  <a:lnTo>
                    <a:pt x="2071756" y="2118070"/>
                  </a:lnTo>
                  <a:lnTo>
                    <a:pt x="2011595" y="2120758"/>
                  </a:lnTo>
                  <a:lnTo>
                    <a:pt x="1950920" y="2122384"/>
                  </a:lnTo>
                  <a:lnTo>
                    <a:pt x="1889760" y="2122929"/>
                  </a:lnTo>
                  <a:lnTo>
                    <a:pt x="1828599" y="2122384"/>
                  </a:lnTo>
                  <a:lnTo>
                    <a:pt x="1767924" y="2120758"/>
                  </a:lnTo>
                  <a:lnTo>
                    <a:pt x="1707763" y="2118070"/>
                  </a:lnTo>
                  <a:lnTo>
                    <a:pt x="1648146" y="2114335"/>
                  </a:lnTo>
                  <a:lnTo>
                    <a:pt x="1589102" y="2109569"/>
                  </a:lnTo>
                  <a:lnTo>
                    <a:pt x="1530661" y="2103789"/>
                  </a:lnTo>
                  <a:lnTo>
                    <a:pt x="1472852" y="2097012"/>
                  </a:lnTo>
                  <a:lnTo>
                    <a:pt x="1415703" y="2089254"/>
                  </a:lnTo>
                  <a:lnTo>
                    <a:pt x="1359246" y="2080532"/>
                  </a:lnTo>
                  <a:lnTo>
                    <a:pt x="1303508" y="2070861"/>
                  </a:lnTo>
                  <a:lnTo>
                    <a:pt x="1248519" y="2060259"/>
                  </a:lnTo>
                  <a:lnTo>
                    <a:pt x="1194309" y="2048742"/>
                  </a:lnTo>
                  <a:lnTo>
                    <a:pt x="1140906" y="2036327"/>
                  </a:lnTo>
                  <a:lnTo>
                    <a:pt x="1088341" y="2023029"/>
                  </a:lnTo>
                  <a:lnTo>
                    <a:pt x="1036642" y="2008866"/>
                  </a:lnTo>
                  <a:lnTo>
                    <a:pt x="985839" y="1993853"/>
                  </a:lnTo>
                  <a:lnTo>
                    <a:pt x="935961" y="1978008"/>
                  </a:lnTo>
                  <a:lnTo>
                    <a:pt x="887038" y="1961347"/>
                  </a:lnTo>
                  <a:lnTo>
                    <a:pt x="839098" y="1943886"/>
                  </a:lnTo>
                  <a:lnTo>
                    <a:pt x="792172" y="1925642"/>
                  </a:lnTo>
                  <a:lnTo>
                    <a:pt x="746288" y="1906631"/>
                  </a:lnTo>
                  <a:lnTo>
                    <a:pt x="701476" y="1886869"/>
                  </a:lnTo>
                  <a:lnTo>
                    <a:pt x="657765" y="1866374"/>
                  </a:lnTo>
                  <a:lnTo>
                    <a:pt x="615184" y="1845162"/>
                  </a:lnTo>
                  <a:lnTo>
                    <a:pt x="573764" y="1823248"/>
                  </a:lnTo>
                  <a:lnTo>
                    <a:pt x="533532" y="1800651"/>
                  </a:lnTo>
                  <a:lnTo>
                    <a:pt x="494519" y="1777385"/>
                  </a:lnTo>
                  <a:lnTo>
                    <a:pt x="456753" y="1753468"/>
                  </a:lnTo>
                  <a:lnTo>
                    <a:pt x="420265" y="1728916"/>
                  </a:lnTo>
                  <a:lnTo>
                    <a:pt x="385083" y="1703745"/>
                  </a:lnTo>
                  <a:lnTo>
                    <a:pt x="351237" y="1677973"/>
                  </a:lnTo>
                  <a:lnTo>
                    <a:pt x="318756" y="1651615"/>
                  </a:lnTo>
                  <a:lnTo>
                    <a:pt x="287670" y="1624687"/>
                  </a:lnTo>
                  <a:lnTo>
                    <a:pt x="258007" y="1597207"/>
                  </a:lnTo>
                  <a:lnTo>
                    <a:pt x="229797" y="1569192"/>
                  </a:lnTo>
                  <a:lnTo>
                    <a:pt x="203070" y="1540656"/>
                  </a:lnTo>
                  <a:lnTo>
                    <a:pt x="177855" y="1511617"/>
                  </a:lnTo>
                  <a:lnTo>
                    <a:pt x="132077" y="1452096"/>
                  </a:lnTo>
                  <a:lnTo>
                    <a:pt x="92697" y="1390760"/>
                  </a:lnTo>
                  <a:lnTo>
                    <a:pt x="59952" y="1327741"/>
                  </a:lnTo>
                  <a:lnTo>
                    <a:pt x="34075" y="1263170"/>
                  </a:lnTo>
                  <a:lnTo>
                    <a:pt x="15300" y="1197180"/>
                  </a:lnTo>
                  <a:lnTo>
                    <a:pt x="3864" y="1129902"/>
                  </a:lnTo>
                  <a:lnTo>
                    <a:pt x="0" y="1061468"/>
                  </a:lnTo>
                  <a:close/>
                </a:path>
                <a:path w="3779520" h="2123440">
                  <a:moveTo>
                    <a:pt x="115062" y="1061468"/>
                  </a:moveTo>
                  <a:lnTo>
                    <a:pt x="119331" y="1127630"/>
                  </a:lnTo>
                  <a:lnTo>
                    <a:pt x="131950" y="1192568"/>
                  </a:lnTo>
                  <a:lnTo>
                    <a:pt x="152639" y="1256129"/>
                  </a:lnTo>
                  <a:lnTo>
                    <a:pt x="181116" y="1318165"/>
                  </a:lnTo>
                  <a:lnTo>
                    <a:pt x="217098" y="1378526"/>
                  </a:lnTo>
                  <a:lnTo>
                    <a:pt x="260306" y="1437060"/>
                  </a:lnTo>
                  <a:lnTo>
                    <a:pt x="310456" y="1493619"/>
                  </a:lnTo>
                  <a:lnTo>
                    <a:pt x="338047" y="1521110"/>
                  </a:lnTo>
                  <a:lnTo>
                    <a:pt x="367269" y="1548051"/>
                  </a:lnTo>
                  <a:lnTo>
                    <a:pt x="398085" y="1574423"/>
                  </a:lnTo>
                  <a:lnTo>
                    <a:pt x="430461" y="1600208"/>
                  </a:lnTo>
                  <a:lnTo>
                    <a:pt x="464362" y="1625385"/>
                  </a:lnTo>
                  <a:lnTo>
                    <a:pt x="499752" y="1649937"/>
                  </a:lnTo>
                  <a:lnTo>
                    <a:pt x="536597" y="1673845"/>
                  </a:lnTo>
                  <a:lnTo>
                    <a:pt x="574861" y="1697090"/>
                  </a:lnTo>
                  <a:lnTo>
                    <a:pt x="614509" y="1719654"/>
                  </a:lnTo>
                  <a:lnTo>
                    <a:pt x="655505" y="1741517"/>
                  </a:lnTo>
                  <a:lnTo>
                    <a:pt x="697816" y="1762660"/>
                  </a:lnTo>
                  <a:lnTo>
                    <a:pt x="741404" y="1783066"/>
                  </a:lnTo>
                  <a:lnTo>
                    <a:pt x="786236" y="1802715"/>
                  </a:lnTo>
                  <a:lnTo>
                    <a:pt x="832276" y="1821589"/>
                  </a:lnTo>
                  <a:lnTo>
                    <a:pt x="879488" y="1839668"/>
                  </a:lnTo>
                  <a:lnTo>
                    <a:pt x="927839" y="1856934"/>
                  </a:lnTo>
                  <a:lnTo>
                    <a:pt x="977291" y="1873368"/>
                  </a:lnTo>
                  <a:lnTo>
                    <a:pt x="1027811" y="1888952"/>
                  </a:lnTo>
                  <a:lnTo>
                    <a:pt x="1079363" y="1903666"/>
                  </a:lnTo>
                  <a:lnTo>
                    <a:pt x="1131912" y="1917492"/>
                  </a:lnTo>
                  <a:lnTo>
                    <a:pt x="1185423" y="1930411"/>
                  </a:lnTo>
                  <a:lnTo>
                    <a:pt x="1239860" y="1942405"/>
                  </a:lnTo>
                  <a:lnTo>
                    <a:pt x="1295189" y="1953454"/>
                  </a:lnTo>
                  <a:lnTo>
                    <a:pt x="1351374" y="1963540"/>
                  </a:lnTo>
                  <a:lnTo>
                    <a:pt x="1408380" y="1972643"/>
                  </a:lnTo>
                  <a:lnTo>
                    <a:pt x="1466171" y="1980747"/>
                  </a:lnTo>
                  <a:lnTo>
                    <a:pt x="1524714" y="1987830"/>
                  </a:lnTo>
                  <a:lnTo>
                    <a:pt x="1583971" y="1993876"/>
                  </a:lnTo>
                  <a:lnTo>
                    <a:pt x="1643909" y="1998864"/>
                  </a:lnTo>
                  <a:lnTo>
                    <a:pt x="1704492" y="2002776"/>
                  </a:lnTo>
                  <a:lnTo>
                    <a:pt x="1765685" y="2005594"/>
                  </a:lnTo>
                  <a:lnTo>
                    <a:pt x="1827452" y="2007298"/>
                  </a:lnTo>
                  <a:lnTo>
                    <a:pt x="1889760" y="2007871"/>
                  </a:lnTo>
                  <a:lnTo>
                    <a:pt x="1952067" y="2007298"/>
                  </a:lnTo>
                  <a:lnTo>
                    <a:pt x="2013834" y="2005594"/>
                  </a:lnTo>
                  <a:lnTo>
                    <a:pt x="2075027" y="2002776"/>
                  </a:lnTo>
                  <a:lnTo>
                    <a:pt x="2135610" y="1998864"/>
                  </a:lnTo>
                  <a:lnTo>
                    <a:pt x="2195548" y="1993876"/>
                  </a:lnTo>
                  <a:lnTo>
                    <a:pt x="2254805" y="1987830"/>
                  </a:lnTo>
                  <a:lnTo>
                    <a:pt x="2313348" y="1980747"/>
                  </a:lnTo>
                  <a:lnTo>
                    <a:pt x="2371139" y="1972643"/>
                  </a:lnTo>
                  <a:lnTo>
                    <a:pt x="2428145" y="1963540"/>
                  </a:lnTo>
                  <a:lnTo>
                    <a:pt x="2484330" y="1953454"/>
                  </a:lnTo>
                  <a:lnTo>
                    <a:pt x="2539659" y="1942405"/>
                  </a:lnTo>
                  <a:lnTo>
                    <a:pt x="2594096" y="1930411"/>
                  </a:lnTo>
                  <a:lnTo>
                    <a:pt x="2647607" y="1917492"/>
                  </a:lnTo>
                  <a:lnTo>
                    <a:pt x="2700156" y="1903666"/>
                  </a:lnTo>
                  <a:lnTo>
                    <a:pt x="2751708" y="1888952"/>
                  </a:lnTo>
                  <a:lnTo>
                    <a:pt x="2802228" y="1873368"/>
                  </a:lnTo>
                  <a:lnTo>
                    <a:pt x="2851681" y="1856934"/>
                  </a:lnTo>
                  <a:lnTo>
                    <a:pt x="2900031" y="1839668"/>
                  </a:lnTo>
                  <a:lnTo>
                    <a:pt x="2947243" y="1821589"/>
                  </a:lnTo>
                  <a:lnTo>
                    <a:pt x="2993283" y="1802715"/>
                  </a:lnTo>
                  <a:lnTo>
                    <a:pt x="3038115" y="1783066"/>
                  </a:lnTo>
                  <a:lnTo>
                    <a:pt x="3081703" y="1762660"/>
                  </a:lnTo>
                  <a:lnTo>
                    <a:pt x="3124014" y="1741517"/>
                  </a:lnTo>
                  <a:lnTo>
                    <a:pt x="3165010" y="1719654"/>
                  </a:lnTo>
                  <a:lnTo>
                    <a:pt x="3204658" y="1697090"/>
                  </a:lnTo>
                  <a:lnTo>
                    <a:pt x="3242922" y="1673845"/>
                  </a:lnTo>
                  <a:lnTo>
                    <a:pt x="3279767" y="1649937"/>
                  </a:lnTo>
                  <a:lnTo>
                    <a:pt x="3315157" y="1625385"/>
                  </a:lnTo>
                  <a:lnTo>
                    <a:pt x="3349058" y="1600208"/>
                  </a:lnTo>
                  <a:lnTo>
                    <a:pt x="3381434" y="1574423"/>
                  </a:lnTo>
                  <a:lnTo>
                    <a:pt x="3412250" y="1548051"/>
                  </a:lnTo>
                  <a:lnTo>
                    <a:pt x="3441472" y="1521110"/>
                  </a:lnTo>
                  <a:lnTo>
                    <a:pt x="3469063" y="1493619"/>
                  </a:lnTo>
                  <a:lnTo>
                    <a:pt x="3494988" y="1465596"/>
                  </a:lnTo>
                  <a:lnTo>
                    <a:pt x="3541702" y="1408031"/>
                  </a:lnTo>
                  <a:lnTo>
                    <a:pt x="3581333" y="1348564"/>
                  </a:lnTo>
                  <a:lnTo>
                    <a:pt x="3613597" y="1287347"/>
                  </a:lnTo>
                  <a:lnTo>
                    <a:pt x="3638215" y="1224530"/>
                  </a:lnTo>
                  <a:lnTo>
                    <a:pt x="3654905" y="1160262"/>
                  </a:lnTo>
                  <a:lnTo>
                    <a:pt x="3663384" y="1094693"/>
                  </a:lnTo>
                  <a:lnTo>
                    <a:pt x="3664458" y="1061468"/>
                  </a:lnTo>
                  <a:lnTo>
                    <a:pt x="3663384" y="1028240"/>
                  </a:lnTo>
                  <a:lnTo>
                    <a:pt x="3654905" y="962665"/>
                  </a:lnTo>
                  <a:lnTo>
                    <a:pt x="3638215" y="898392"/>
                  </a:lnTo>
                  <a:lnTo>
                    <a:pt x="3613597" y="835570"/>
                  </a:lnTo>
                  <a:lnTo>
                    <a:pt x="3581333" y="774350"/>
                  </a:lnTo>
                  <a:lnTo>
                    <a:pt x="3541702" y="714882"/>
                  </a:lnTo>
                  <a:lnTo>
                    <a:pt x="3494988" y="657315"/>
                  </a:lnTo>
                  <a:lnTo>
                    <a:pt x="3469063" y="629292"/>
                  </a:lnTo>
                  <a:lnTo>
                    <a:pt x="3441472" y="601800"/>
                  </a:lnTo>
                  <a:lnTo>
                    <a:pt x="3412250" y="574859"/>
                  </a:lnTo>
                  <a:lnTo>
                    <a:pt x="3381434" y="548487"/>
                  </a:lnTo>
                  <a:lnTo>
                    <a:pt x="3349058" y="522703"/>
                  </a:lnTo>
                  <a:lnTo>
                    <a:pt x="3315157" y="497526"/>
                  </a:lnTo>
                  <a:lnTo>
                    <a:pt x="3279767" y="472974"/>
                  </a:lnTo>
                  <a:lnTo>
                    <a:pt x="3242922" y="449066"/>
                  </a:lnTo>
                  <a:lnTo>
                    <a:pt x="3204658" y="425822"/>
                  </a:lnTo>
                  <a:lnTo>
                    <a:pt x="3165010" y="403259"/>
                  </a:lnTo>
                  <a:lnTo>
                    <a:pt x="3124014" y="381397"/>
                  </a:lnTo>
                  <a:lnTo>
                    <a:pt x="3081703" y="360254"/>
                  </a:lnTo>
                  <a:lnTo>
                    <a:pt x="3038115" y="339849"/>
                  </a:lnTo>
                  <a:lnTo>
                    <a:pt x="2993283" y="320201"/>
                  </a:lnTo>
                  <a:lnTo>
                    <a:pt x="2947243" y="301329"/>
                  </a:lnTo>
                  <a:lnTo>
                    <a:pt x="2900031" y="283251"/>
                  </a:lnTo>
                  <a:lnTo>
                    <a:pt x="2851681" y="265986"/>
                  </a:lnTo>
                  <a:lnTo>
                    <a:pt x="2802228" y="249553"/>
                  </a:lnTo>
                  <a:lnTo>
                    <a:pt x="2751708" y="233970"/>
                  </a:lnTo>
                  <a:lnTo>
                    <a:pt x="2700156" y="219257"/>
                  </a:lnTo>
                  <a:lnTo>
                    <a:pt x="2647607" y="205432"/>
                  </a:lnTo>
                  <a:lnTo>
                    <a:pt x="2594096" y="192514"/>
                  </a:lnTo>
                  <a:lnTo>
                    <a:pt x="2539659" y="180521"/>
                  </a:lnTo>
                  <a:lnTo>
                    <a:pt x="2484330" y="169473"/>
                  </a:lnTo>
                  <a:lnTo>
                    <a:pt x="2428145" y="159388"/>
                  </a:lnTo>
                  <a:lnTo>
                    <a:pt x="2371139" y="150285"/>
                  </a:lnTo>
                  <a:lnTo>
                    <a:pt x="2313348" y="142183"/>
                  </a:lnTo>
                  <a:lnTo>
                    <a:pt x="2254805" y="135100"/>
                  </a:lnTo>
                  <a:lnTo>
                    <a:pt x="2195548" y="129055"/>
                  </a:lnTo>
                  <a:lnTo>
                    <a:pt x="2135610" y="124067"/>
                  </a:lnTo>
                  <a:lnTo>
                    <a:pt x="2075027" y="120156"/>
                  </a:lnTo>
                  <a:lnTo>
                    <a:pt x="2013834" y="117338"/>
                  </a:lnTo>
                  <a:lnTo>
                    <a:pt x="1952067" y="115634"/>
                  </a:lnTo>
                  <a:lnTo>
                    <a:pt x="1889760" y="115062"/>
                  </a:lnTo>
                  <a:lnTo>
                    <a:pt x="1827452" y="115634"/>
                  </a:lnTo>
                  <a:lnTo>
                    <a:pt x="1765685" y="117338"/>
                  </a:lnTo>
                  <a:lnTo>
                    <a:pt x="1704492" y="120156"/>
                  </a:lnTo>
                  <a:lnTo>
                    <a:pt x="1643909" y="124067"/>
                  </a:lnTo>
                  <a:lnTo>
                    <a:pt x="1583971" y="129055"/>
                  </a:lnTo>
                  <a:lnTo>
                    <a:pt x="1524714" y="135100"/>
                  </a:lnTo>
                  <a:lnTo>
                    <a:pt x="1466171" y="142183"/>
                  </a:lnTo>
                  <a:lnTo>
                    <a:pt x="1408380" y="150285"/>
                  </a:lnTo>
                  <a:lnTo>
                    <a:pt x="1351374" y="159388"/>
                  </a:lnTo>
                  <a:lnTo>
                    <a:pt x="1295189" y="169473"/>
                  </a:lnTo>
                  <a:lnTo>
                    <a:pt x="1239860" y="180521"/>
                  </a:lnTo>
                  <a:lnTo>
                    <a:pt x="1185423" y="192514"/>
                  </a:lnTo>
                  <a:lnTo>
                    <a:pt x="1131912" y="205432"/>
                  </a:lnTo>
                  <a:lnTo>
                    <a:pt x="1079363" y="219257"/>
                  </a:lnTo>
                  <a:lnTo>
                    <a:pt x="1027811" y="233970"/>
                  </a:lnTo>
                  <a:lnTo>
                    <a:pt x="977291" y="249553"/>
                  </a:lnTo>
                  <a:lnTo>
                    <a:pt x="927839" y="265986"/>
                  </a:lnTo>
                  <a:lnTo>
                    <a:pt x="879488" y="283251"/>
                  </a:lnTo>
                  <a:lnTo>
                    <a:pt x="832276" y="301329"/>
                  </a:lnTo>
                  <a:lnTo>
                    <a:pt x="786236" y="320201"/>
                  </a:lnTo>
                  <a:lnTo>
                    <a:pt x="741404" y="339849"/>
                  </a:lnTo>
                  <a:lnTo>
                    <a:pt x="697816" y="360254"/>
                  </a:lnTo>
                  <a:lnTo>
                    <a:pt x="655505" y="381397"/>
                  </a:lnTo>
                  <a:lnTo>
                    <a:pt x="614509" y="403259"/>
                  </a:lnTo>
                  <a:lnTo>
                    <a:pt x="574861" y="425822"/>
                  </a:lnTo>
                  <a:lnTo>
                    <a:pt x="536597" y="449066"/>
                  </a:lnTo>
                  <a:lnTo>
                    <a:pt x="499752" y="472974"/>
                  </a:lnTo>
                  <a:lnTo>
                    <a:pt x="464362" y="497526"/>
                  </a:lnTo>
                  <a:lnTo>
                    <a:pt x="430461" y="522703"/>
                  </a:lnTo>
                  <a:lnTo>
                    <a:pt x="398085" y="548487"/>
                  </a:lnTo>
                  <a:lnTo>
                    <a:pt x="367269" y="574859"/>
                  </a:lnTo>
                  <a:lnTo>
                    <a:pt x="338047" y="601800"/>
                  </a:lnTo>
                  <a:lnTo>
                    <a:pt x="310456" y="629292"/>
                  </a:lnTo>
                  <a:lnTo>
                    <a:pt x="284531" y="657315"/>
                  </a:lnTo>
                  <a:lnTo>
                    <a:pt x="237817" y="714882"/>
                  </a:lnTo>
                  <a:lnTo>
                    <a:pt x="198186" y="774350"/>
                  </a:lnTo>
                  <a:lnTo>
                    <a:pt x="165922" y="835570"/>
                  </a:lnTo>
                  <a:lnTo>
                    <a:pt x="141304" y="898392"/>
                  </a:lnTo>
                  <a:lnTo>
                    <a:pt x="124614" y="962665"/>
                  </a:lnTo>
                  <a:lnTo>
                    <a:pt x="116135" y="1028240"/>
                  </a:lnTo>
                  <a:lnTo>
                    <a:pt x="115062" y="1061468"/>
                  </a:lnTo>
                  <a:close/>
                </a:path>
              </a:pathLst>
            </a:custGeom>
            <a:ln w="25400">
              <a:solidFill>
                <a:srgbClr val="000000"/>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436626" rIns="0" bIns="0" rtlCol="0">
            <a:spAutoFit/>
          </a:bodyPr>
          <a:lstStyle/>
          <a:p>
            <a:pPr marL="1231265">
              <a:lnSpc>
                <a:spcPct val="100000"/>
              </a:lnSpc>
              <a:spcBef>
                <a:spcPts val="95"/>
              </a:spcBef>
            </a:pPr>
            <a:r>
              <a:rPr dirty="0"/>
              <a:t>Çıkış</a:t>
            </a:r>
            <a:r>
              <a:rPr spc="-145" dirty="0"/>
              <a:t> </a:t>
            </a:r>
            <a:r>
              <a:rPr spc="-30" dirty="0"/>
              <a:t>Yollarında</a:t>
            </a:r>
            <a:r>
              <a:rPr spc="-105" dirty="0"/>
              <a:t> </a:t>
            </a:r>
            <a:r>
              <a:rPr spc="-10" dirty="0"/>
              <a:t>Engeller</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101</a:t>
            </a:fld>
            <a:endParaRPr spc="-25"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775208"/>
            <a:ext cx="7983855" cy="1817370"/>
          </a:xfrm>
          <a:prstGeom prst="rect">
            <a:avLst/>
          </a:prstGeom>
        </p:spPr>
        <p:txBody>
          <a:bodyPr vert="horz" wrap="square" lIns="0" tIns="12065" rIns="0" bIns="0" rtlCol="0">
            <a:spAutoFit/>
          </a:bodyPr>
          <a:lstStyle/>
          <a:p>
            <a:pPr marL="189230" marR="1592580" indent="-177165">
              <a:lnSpc>
                <a:spcPct val="100000"/>
              </a:lnSpc>
              <a:spcBef>
                <a:spcPts val="95"/>
              </a:spcBef>
              <a:buFont typeface="Arial"/>
              <a:buChar char="•"/>
              <a:tabLst>
                <a:tab pos="191135" algn="l"/>
              </a:tabLst>
            </a:pPr>
            <a:r>
              <a:rPr sz="2800" b="1" dirty="0">
                <a:latin typeface="Calibri"/>
                <a:cs typeface="Calibri"/>
              </a:rPr>
              <a:t>Acil</a:t>
            </a:r>
            <a:r>
              <a:rPr sz="2800" b="1" spc="-70" dirty="0">
                <a:latin typeface="Calibri"/>
                <a:cs typeface="Calibri"/>
              </a:rPr>
              <a:t> </a:t>
            </a:r>
            <a:r>
              <a:rPr sz="2800" b="1" dirty="0">
                <a:latin typeface="Calibri"/>
                <a:cs typeface="Calibri"/>
              </a:rPr>
              <a:t>Çıkış</a:t>
            </a:r>
            <a:r>
              <a:rPr sz="2800" b="1" spc="-60" dirty="0">
                <a:latin typeface="Calibri"/>
                <a:cs typeface="Calibri"/>
              </a:rPr>
              <a:t> </a:t>
            </a:r>
            <a:r>
              <a:rPr sz="2800" b="1" spc="-25" dirty="0">
                <a:latin typeface="Calibri"/>
                <a:cs typeface="Calibri"/>
              </a:rPr>
              <a:t>Yolları</a:t>
            </a:r>
            <a:r>
              <a:rPr sz="2800" b="1" spc="-60" dirty="0">
                <a:latin typeface="Calibri"/>
                <a:cs typeface="Calibri"/>
              </a:rPr>
              <a:t> </a:t>
            </a:r>
            <a:r>
              <a:rPr sz="2800" b="1" dirty="0">
                <a:latin typeface="Calibri"/>
                <a:cs typeface="Calibri"/>
              </a:rPr>
              <a:t>ve</a:t>
            </a:r>
            <a:r>
              <a:rPr sz="2800" b="1" spc="-70" dirty="0">
                <a:latin typeface="Calibri"/>
                <a:cs typeface="Calibri"/>
              </a:rPr>
              <a:t> </a:t>
            </a:r>
            <a:r>
              <a:rPr sz="2800" b="1" dirty="0">
                <a:latin typeface="Calibri"/>
                <a:cs typeface="Calibri"/>
              </a:rPr>
              <a:t>Kapıları</a:t>
            </a:r>
            <a:r>
              <a:rPr sz="2800" b="1" spc="-35" dirty="0">
                <a:latin typeface="Calibri"/>
                <a:cs typeface="Calibri"/>
              </a:rPr>
              <a:t> </a:t>
            </a:r>
            <a:r>
              <a:rPr sz="2800" b="1" dirty="0">
                <a:solidFill>
                  <a:srgbClr val="C00000"/>
                </a:solidFill>
                <a:latin typeface="Calibri"/>
                <a:cs typeface="Calibri"/>
              </a:rPr>
              <a:t>ışıklı</a:t>
            </a:r>
            <a:r>
              <a:rPr sz="2800" b="1" spc="-60" dirty="0">
                <a:solidFill>
                  <a:srgbClr val="C00000"/>
                </a:solidFill>
                <a:latin typeface="Calibri"/>
                <a:cs typeface="Calibri"/>
              </a:rPr>
              <a:t> </a:t>
            </a:r>
            <a:r>
              <a:rPr sz="2800" b="1" spc="-10" dirty="0">
                <a:solidFill>
                  <a:srgbClr val="C00000"/>
                </a:solidFill>
                <a:latin typeface="Calibri"/>
                <a:cs typeface="Calibri"/>
              </a:rPr>
              <a:t>levhalarla 	işaretlenmelidir.</a:t>
            </a:r>
            <a:endParaRPr sz="2800">
              <a:latin typeface="Calibri"/>
              <a:cs typeface="Calibri"/>
            </a:endParaRPr>
          </a:p>
          <a:p>
            <a:pPr marL="189230" marR="5080" indent="-177165">
              <a:lnSpc>
                <a:spcPct val="100000"/>
              </a:lnSpc>
              <a:spcBef>
                <a:spcPts val="670"/>
              </a:spcBef>
              <a:buFont typeface="Arial"/>
              <a:buChar char="•"/>
              <a:tabLst>
                <a:tab pos="191135" algn="l"/>
              </a:tabLst>
            </a:pPr>
            <a:r>
              <a:rPr sz="2800" b="1" spc="-25" dirty="0">
                <a:latin typeface="Calibri"/>
                <a:cs typeface="Calibri"/>
              </a:rPr>
              <a:t>Tahliye</a:t>
            </a:r>
            <a:r>
              <a:rPr sz="2800" b="1" spc="-75" dirty="0">
                <a:latin typeface="Calibri"/>
                <a:cs typeface="Calibri"/>
              </a:rPr>
              <a:t> </a:t>
            </a:r>
            <a:r>
              <a:rPr sz="2800" b="1" dirty="0">
                <a:latin typeface="Calibri"/>
                <a:cs typeface="Calibri"/>
              </a:rPr>
              <a:t>Planları</a:t>
            </a:r>
            <a:r>
              <a:rPr sz="2800" b="1" spc="-95" dirty="0">
                <a:latin typeface="Calibri"/>
                <a:cs typeface="Calibri"/>
              </a:rPr>
              <a:t> </a:t>
            </a:r>
            <a:r>
              <a:rPr sz="2800" b="1" dirty="0">
                <a:solidFill>
                  <a:srgbClr val="C00000"/>
                </a:solidFill>
                <a:latin typeface="Calibri"/>
                <a:cs typeface="Calibri"/>
              </a:rPr>
              <a:t>renkli</a:t>
            </a:r>
            <a:r>
              <a:rPr sz="2800" b="1" spc="-80" dirty="0">
                <a:solidFill>
                  <a:srgbClr val="C00000"/>
                </a:solidFill>
                <a:latin typeface="Calibri"/>
                <a:cs typeface="Calibri"/>
              </a:rPr>
              <a:t> </a:t>
            </a:r>
            <a:r>
              <a:rPr sz="2800" b="1" dirty="0">
                <a:solidFill>
                  <a:srgbClr val="C00000"/>
                </a:solidFill>
                <a:latin typeface="Calibri"/>
                <a:cs typeface="Calibri"/>
              </a:rPr>
              <a:t>olmalı</a:t>
            </a:r>
            <a:r>
              <a:rPr sz="2800" b="1" spc="-100" dirty="0">
                <a:solidFill>
                  <a:srgbClr val="C00000"/>
                </a:solidFill>
                <a:latin typeface="Calibri"/>
                <a:cs typeface="Calibri"/>
              </a:rPr>
              <a:t> </a:t>
            </a:r>
            <a:r>
              <a:rPr sz="2800" b="1" dirty="0">
                <a:latin typeface="Calibri"/>
                <a:cs typeface="Calibri"/>
              </a:rPr>
              <a:t>ve</a:t>
            </a:r>
            <a:r>
              <a:rPr sz="2800" b="1" spc="-105" dirty="0">
                <a:latin typeface="Calibri"/>
                <a:cs typeface="Calibri"/>
              </a:rPr>
              <a:t> </a:t>
            </a:r>
            <a:r>
              <a:rPr sz="2800" b="1" dirty="0">
                <a:latin typeface="Calibri"/>
                <a:cs typeface="Calibri"/>
              </a:rPr>
              <a:t>herkesin</a:t>
            </a:r>
            <a:r>
              <a:rPr sz="2800" b="1" spc="-90" dirty="0">
                <a:latin typeface="Calibri"/>
                <a:cs typeface="Calibri"/>
              </a:rPr>
              <a:t> </a:t>
            </a:r>
            <a:r>
              <a:rPr sz="2800" b="1" spc="-10" dirty="0">
                <a:latin typeface="Calibri"/>
                <a:cs typeface="Calibri"/>
              </a:rPr>
              <a:t>görebileceği 	</a:t>
            </a:r>
            <a:r>
              <a:rPr sz="2800" b="1" dirty="0">
                <a:latin typeface="Calibri"/>
                <a:cs typeface="Calibri"/>
              </a:rPr>
              <a:t>orta</a:t>
            </a:r>
            <a:r>
              <a:rPr sz="2800" b="1" spc="-114" dirty="0">
                <a:latin typeface="Calibri"/>
                <a:cs typeface="Calibri"/>
              </a:rPr>
              <a:t> </a:t>
            </a:r>
            <a:r>
              <a:rPr sz="2800" b="1" spc="-10" dirty="0">
                <a:latin typeface="Calibri"/>
                <a:cs typeface="Calibri"/>
              </a:rPr>
              <a:t>noktaya</a:t>
            </a:r>
            <a:r>
              <a:rPr sz="2800" b="1" spc="-100" dirty="0">
                <a:latin typeface="Calibri"/>
                <a:cs typeface="Calibri"/>
              </a:rPr>
              <a:t> </a:t>
            </a:r>
            <a:r>
              <a:rPr sz="2800" b="1" spc="-10" dirty="0">
                <a:latin typeface="Calibri"/>
                <a:cs typeface="Calibri"/>
              </a:rPr>
              <a:t>asılmalıdır.</a:t>
            </a:r>
            <a:endParaRPr sz="2800">
              <a:latin typeface="Calibri"/>
              <a:cs typeface="Calibri"/>
            </a:endParaRPr>
          </a:p>
        </p:txBody>
      </p:sp>
      <p:pic>
        <p:nvPicPr>
          <p:cNvPr id="3" name="object 3"/>
          <p:cNvPicPr/>
          <p:nvPr/>
        </p:nvPicPr>
        <p:blipFill>
          <a:blip r:embed="rId2" cstate="print"/>
          <a:stretch>
            <a:fillRect/>
          </a:stretch>
        </p:blipFill>
        <p:spPr>
          <a:xfrm>
            <a:off x="5940552" y="2685288"/>
            <a:ext cx="2724911" cy="3662171"/>
          </a:xfrm>
          <a:prstGeom prst="rect">
            <a:avLst/>
          </a:prstGeom>
        </p:spPr>
      </p:pic>
      <p:grpSp>
        <p:nvGrpSpPr>
          <p:cNvPr id="4" name="object 4"/>
          <p:cNvGrpSpPr/>
          <p:nvPr/>
        </p:nvGrpSpPr>
        <p:grpSpPr>
          <a:xfrm>
            <a:off x="251460" y="2636520"/>
            <a:ext cx="5530850" cy="3949065"/>
            <a:chOff x="251460" y="2636520"/>
            <a:chExt cx="5530850" cy="3949065"/>
          </a:xfrm>
        </p:grpSpPr>
        <p:pic>
          <p:nvPicPr>
            <p:cNvPr id="5" name="object 5"/>
            <p:cNvPicPr/>
            <p:nvPr/>
          </p:nvPicPr>
          <p:blipFill>
            <a:blip r:embed="rId3" cstate="print"/>
            <a:stretch>
              <a:fillRect/>
            </a:stretch>
          </p:blipFill>
          <p:spPr>
            <a:xfrm>
              <a:off x="251460" y="2636520"/>
              <a:ext cx="5530595" cy="3948682"/>
            </a:xfrm>
            <a:prstGeom prst="rect">
              <a:avLst/>
            </a:prstGeom>
          </p:spPr>
        </p:pic>
        <p:sp>
          <p:nvSpPr>
            <p:cNvPr id="6" name="object 6"/>
            <p:cNvSpPr/>
            <p:nvPr/>
          </p:nvSpPr>
          <p:spPr>
            <a:xfrm>
              <a:off x="2125218" y="5157975"/>
              <a:ext cx="1800225" cy="431800"/>
            </a:xfrm>
            <a:custGeom>
              <a:avLst/>
              <a:gdLst/>
              <a:ahLst/>
              <a:cxnLst/>
              <a:rect l="l" t="t" r="r" b="b"/>
              <a:pathLst>
                <a:path w="1800225" h="431800">
                  <a:moveTo>
                    <a:pt x="1799844" y="0"/>
                  </a:moveTo>
                  <a:lnTo>
                    <a:pt x="0" y="0"/>
                  </a:lnTo>
                  <a:lnTo>
                    <a:pt x="0" y="431294"/>
                  </a:lnTo>
                  <a:lnTo>
                    <a:pt x="1799844" y="431294"/>
                  </a:lnTo>
                  <a:lnTo>
                    <a:pt x="1799844" y="0"/>
                  </a:lnTo>
                  <a:close/>
                </a:path>
              </a:pathLst>
            </a:custGeom>
            <a:solidFill>
              <a:srgbClr val="FFFFFF"/>
            </a:solidFill>
          </p:spPr>
          <p:txBody>
            <a:bodyPr wrap="square" lIns="0" tIns="0" rIns="0" bIns="0" rtlCol="0"/>
            <a:lstStyle/>
            <a:p>
              <a:endParaRPr/>
            </a:p>
          </p:txBody>
        </p:sp>
        <p:sp>
          <p:nvSpPr>
            <p:cNvPr id="7" name="object 7"/>
            <p:cNvSpPr/>
            <p:nvPr/>
          </p:nvSpPr>
          <p:spPr>
            <a:xfrm>
              <a:off x="2125218" y="5157975"/>
              <a:ext cx="1800225" cy="431800"/>
            </a:xfrm>
            <a:custGeom>
              <a:avLst/>
              <a:gdLst/>
              <a:ahLst/>
              <a:cxnLst/>
              <a:rect l="l" t="t" r="r" b="b"/>
              <a:pathLst>
                <a:path w="1800225" h="431800">
                  <a:moveTo>
                    <a:pt x="0" y="431294"/>
                  </a:moveTo>
                  <a:lnTo>
                    <a:pt x="1799844" y="431294"/>
                  </a:lnTo>
                  <a:lnTo>
                    <a:pt x="1799844" y="0"/>
                  </a:lnTo>
                  <a:lnTo>
                    <a:pt x="0" y="0"/>
                  </a:lnTo>
                  <a:lnTo>
                    <a:pt x="0" y="431294"/>
                  </a:lnTo>
                  <a:close/>
                </a:path>
              </a:pathLst>
            </a:custGeom>
            <a:ln w="25400">
              <a:solidFill>
                <a:srgbClr val="F79546"/>
              </a:solidFill>
            </a:ln>
          </p:spPr>
          <p:txBody>
            <a:bodyPr wrap="square" lIns="0" tIns="0" rIns="0" bIns="0" rtlCol="0"/>
            <a:lstStyle/>
            <a:p>
              <a:endParaRPr/>
            </a:p>
          </p:txBody>
        </p:sp>
      </p:grpSp>
      <p:sp>
        <p:nvSpPr>
          <p:cNvPr id="8" name="object 8"/>
          <p:cNvSpPr txBox="1">
            <a:spLocks noGrp="1"/>
          </p:cNvSpPr>
          <p:nvPr>
            <p:ph type="title"/>
          </p:nvPr>
        </p:nvSpPr>
        <p:spPr>
          <a:xfrm>
            <a:off x="1856613" y="232409"/>
            <a:ext cx="5434965" cy="513715"/>
          </a:xfrm>
          <a:prstGeom prst="rect">
            <a:avLst/>
          </a:prstGeom>
        </p:spPr>
        <p:txBody>
          <a:bodyPr vert="horz" wrap="square" lIns="0" tIns="12700" rIns="0" bIns="0" rtlCol="0">
            <a:spAutoFit/>
          </a:bodyPr>
          <a:lstStyle/>
          <a:p>
            <a:pPr marL="12700">
              <a:lnSpc>
                <a:spcPct val="100000"/>
              </a:lnSpc>
              <a:spcBef>
                <a:spcPts val="100"/>
              </a:spcBef>
            </a:pPr>
            <a:r>
              <a:rPr sz="3200" dirty="0"/>
              <a:t>ACİL</a:t>
            </a:r>
            <a:r>
              <a:rPr sz="3200" spc="-65" dirty="0"/>
              <a:t> </a:t>
            </a:r>
            <a:r>
              <a:rPr sz="3200" dirty="0"/>
              <a:t>DURUM</a:t>
            </a:r>
            <a:r>
              <a:rPr sz="3200" spc="-65" dirty="0"/>
              <a:t> </a:t>
            </a:r>
            <a:r>
              <a:rPr sz="3200" spc="-20" dirty="0"/>
              <a:t>TAHLİYE</a:t>
            </a:r>
            <a:r>
              <a:rPr sz="3200" spc="-65" dirty="0"/>
              <a:t> </a:t>
            </a:r>
            <a:r>
              <a:rPr sz="3200" spc="-10" dirty="0"/>
              <a:t>PLANLARI</a:t>
            </a:r>
            <a:endParaRPr sz="3200"/>
          </a:p>
        </p:txBody>
      </p:sp>
      <p:sp>
        <p:nvSpPr>
          <p:cNvPr id="9" name="object 9"/>
          <p:cNvSpPr txBox="1"/>
          <p:nvPr/>
        </p:nvSpPr>
        <p:spPr>
          <a:xfrm>
            <a:off x="8276081" y="6411783"/>
            <a:ext cx="332105" cy="240665"/>
          </a:xfrm>
          <a:prstGeom prst="rect">
            <a:avLst/>
          </a:prstGeom>
        </p:spPr>
        <p:txBody>
          <a:bodyPr vert="horz" wrap="square" lIns="0" tIns="27940" rIns="0" bIns="0" rtlCol="0">
            <a:spAutoFit/>
          </a:bodyPr>
          <a:lstStyle/>
          <a:p>
            <a:pPr marL="12700">
              <a:lnSpc>
                <a:spcPct val="100000"/>
              </a:lnSpc>
              <a:spcBef>
                <a:spcPts val="220"/>
              </a:spcBef>
            </a:pPr>
            <a:r>
              <a:rPr sz="1200" spc="-25" dirty="0">
                <a:latin typeface="Arial Black"/>
                <a:cs typeface="Arial Black"/>
              </a:rPr>
              <a:t>136</a:t>
            </a:r>
            <a:endParaRPr sz="1200">
              <a:latin typeface="Arial Black"/>
              <a:cs typeface="Arial Black"/>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994409"/>
            <a:ext cx="8017509" cy="2732405"/>
          </a:xfrm>
          <a:prstGeom prst="rect">
            <a:avLst/>
          </a:prstGeom>
        </p:spPr>
        <p:txBody>
          <a:bodyPr vert="horz" wrap="square" lIns="0" tIns="12700" rIns="0" bIns="0" rtlCol="0">
            <a:spAutoFit/>
          </a:bodyPr>
          <a:lstStyle/>
          <a:p>
            <a:pPr marL="355600" marR="5080" indent="-343535">
              <a:lnSpc>
                <a:spcPct val="100000"/>
              </a:lnSpc>
              <a:spcBef>
                <a:spcPts val="100"/>
              </a:spcBef>
              <a:buFont typeface="Arial"/>
              <a:buChar char="•"/>
              <a:tabLst>
                <a:tab pos="355600" algn="l"/>
              </a:tabLst>
            </a:pPr>
            <a:r>
              <a:rPr sz="2400" b="1" dirty="0">
                <a:latin typeface="Calibri"/>
                <a:cs typeface="Calibri"/>
              </a:rPr>
              <a:t>Olası</a:t>
            </a:r>
            <a:r>
              <a:rPr sz="2400" b="1" spc="-45" dirty="0">
                <a:latin typeface="Calibri"/>
                <a:cs typeface="Calibri"/>
              </a:rPr>
              <a:t> </a:t>
            </a:r>
            <a:r>
              <a:rPr sz="2400" b="1" dirty="0">
                <a:latin typeface="Calibri"/>
                <a:cs typeface="Calibri"/>
              </a:rPr>
              <a:t>bir</a:t>
            </a:r>
            <a:r>
              <a:rPr sz="2400" b="1" spc="-45" dirty="0">
                <a:latin typeface="Calibri"/>
                <a:cs typeface="Calibri"/>
              </a:rPr>
              <a:t> </a:t>
            </a:r>
            <a:r>
              <a:rPr sz="2400" b="1" dirty="0">
                <a:latin typeface="Calibri"/>
                <a:cs typeface="Calibri"/>
              </a:rPr>
              <a:t>acil</a:t>
            </a:r>
            <a:r>
              <a:rPr sz="2400" b="1" spc="-55" dirty="0">
                <a:latin typeface="Calibri"/>
                <a:cs typeface="Calibri"/>
              </a:rPr>
              <a:t> </a:t>
            </a:r>
            <a:r>
              <a:rPr sz="2400" b="1" dirty="0">
                <a:latin typeface="Calibri"/>
                <a:cs typeface="Calibri"/>
              </a:rPr>
              <a:t>durumda</a:t>
            </a:r>
            <a:r>
              <a:rPr sz="2400" b="1" spc="-50" dirty="0">
                <a:latin typeface="Calibri"/>
                <a:cs typeface="Calibri"/>
              </a:rPr>
              <a:t> </a:t>
            </a:r>
            <a:r>
              <a:rPr sz="2400" dirty="0">
                <a:latin typeface="Calibri"/>
                <a:cs typeface="Calibri"/>
              </a:rPr>
              <a:t>insanların</a:t>
            </a:r>
            <a:r>
              <a:rPr sz="2400" spc="-40" dirty="0">
                <a:latin typeface="Calibri"/>
                <a:cs typeface="Calibri"/>
              </a:rPr>
              <a:t> </a:t>
            </a:r>
            <a:r>
              <a:rPr sz="2400" b="1" dirty="0">
                <a:solidFill>
                  <a:srgbClr val="C00000"/>
                </a:solidFill>
                <a:latin typeface="Calibri"/>
                <a:cs typeface="Calibri"/>
              </a:rPr>
              <a:t>hangi</a:t>
            </a:r>
            <a:r>
              <a:rPr sz="2400" spc="-100" dirty="0">
                <a:solidFill>
                  <a:srgbClr val="C00000"/>
                </a:solidFill>
                <a:latin typeface="Times New Roman"/>
                <a:cs typeface="Times New Roman"/>
              </a:rPr>
              <a:t> </a:t>
            </a:r>
            <a:r>
              <a:rPr sz="2400" b="1" spc="-10" dirty="0">
                <a:solidFill>
                  <a:srgbClr val="C00000"/>
                </a:solidFill>
                <a:latin typeface="Calibri"/>
                <a:cs typeface="Calibri"/>
              </a:rPr>
              <a:t>noktada</a:t>
            </a:r>
            <a:r>
              <a:rPr sz="2400" spc="-10" dirty="0">
                <a:solidFill>
                  <a:srgbClr val="C00000"/>
                </a:solidFill>
                <a:latin typeface="Times New Roman"/>
                <a:cs typeface="Times New Roman"/>
              </a:rPr>
              <a:t> </a:t>
            </a:r>
            <a:r>
              <a:rPr sz="2400" b="1" dirty="0">
                <a:solidFill>
                  <a:srgbClr val="C00000"/>
                </a:solidFill>
                <a:latin typeface="Calibri"/>
                <a:cs typeface="Calibri"/>
              </a:rPr>
              <a:t>toplanacaklarının</a:t>
            </a:r>
            <a:r>
              <a:rPr sz="2400" b="1" spc="-55" dirty="0">
                <a:solidFill>
                  <a:srgbClr val="C00000"/>
                </a:solidFill>
                <a:latin typeface="Calibri"/>
                <a:cs typeface="Calibri"/>
              </a:rPr>
              <a:t> </a:t>
            </a:r>
            <a:r>
              <a:rPr sz="2400" spc="-10" dirty="0">
                <a:latin typeface="Calibri"/>
                <a:cs typeface="Calibri"/>
              </a:rPr>
              <a:t>belirlenmesi,</a:t>
            </a:r>
            <a:r>
              <a:rPr sz="2400" spc="-125" dirty="0">
                <a:latin typeface="Times New Roman"/>
                <a:cs typeface="Times New Roman"/>
              </a:rPr>
              <a:t> </a:t>
            </a:r>
            <a:r>
              <a:rPr sz="2400" b="1" spc="-10" dirty="0">
                <a:latin typeface="Calibri"/>
                <a:cs typeface="Calibri"/>
              </a:rPr>
              <a:t>işaretlenmesi</a:t>
            </a:r>
            <a:r>
              <a:rPr sz="2400" b="1" spc="-50" dirty="0">
                <a:latin typeface="Calibri"/>
                <a:cs typeface="Calibri"/>
              </a:rPr>
              <a:t> </a:t>
            </a:r>
            <a:r>
              <a:rPr sz="2400" b="1" dirty="0">
                <a:latin typeface="Calibri"/>
                <a:cs typeface="Calibri"/>
              </a:rPr>
              <a:t>ve</a:t>
            </a:r>
            <a:r>
              <a:rPr sz="2400" b="1" spc="-60" dirty="0">
                <a:latin typeface="Calibri"/>
                <a:cs typeface="Calibri"/>
              </a:rPr>
              <a:t> </a:t>
            </a:r>
            <a:r>
              <a:rPr sz="2400" b="1" spc="-10" dirty="0">
                <a:latin typeface="Calibri"/>
                <a:cs typeface="Calibri"/>
              </a:rPr>
              <a:t>duyurulması </a:t>
            </a:r>
            <a:r>
              <a:rPr sz="2400" spc="-10" dirty="0">
                <a:latin typeface="Calibri"/>
                <a:cs typeface="Calibri"/>
              </a:rPr>
              <a:t>gerekir.</a:t>
            </a:r>
            <a:endParaRPr sz="2400">
              <a:latin typeface="Calibri"/>
              <a:cs typeface="Calibri"/>
            </a:endParaRPr>
          </a:p>
          <a:p>
            <a:pPr marL="355600" indent="-342900">
              <a:lnSpc>
                <a:spcPct val="100000"/>
              </a:lnSpc>
              <a:spcBef>
                <a:spcPts val="575"/>
              </a:spcBef>
              <a:buFont typeface="Arial"/>
              <a:buChar char="•"/>
              <a:tabLst>
                <a:tab pos="355600" algn="l"/>
              </a:tabLst>
            </a:pPr>
            <a:r>
              <a:rPr sz="2400" spc="-30" dirty="0">
                <a:latin typeface="Calibri"/>
                <a:cs typeface="Calibri"/>
              </a:rPr>
              <a:t>Toplanma</a:t>
            </a:r>
            <a:r>
              <a:rPr sz="2400" spc="-85" dirty="0">
                <a:latin typeface="Times New Roman"/>
                <a:cs typeface="Times New Roman"/>
              </a:rPr>
              <a:t> </a:t>
            </a:r>
            <a:r>
              <a:rPr sz="2400" spc="-25" dirty="0">
                <a:latin typeface="Calibri"/>
                <a:cs typeface="Calibri"/>
              </a:rPr>
              <a:t>Merkezi/Yeri,</a:t>
            </a:r>
            <a:r>
              <a:rPr sz="2400" spc="-85" dirty="0">
                <a:latin typeface="Times New Roman"/>
                <a:cs typeface="Times New Roman"/>
              </a:rPr>
              <a:t> </a:t>
            </a:r>
            <a:r>
              <a:rPr sz="2400" b="1" dirty="0">
                <a:solidFill>
                  <a:srgbClr val="C00000"/>
                </a:solidFill>
                <a:latin typeface="Calibri"/>
                <a:cs typeface="Calibri"/>
              </a:rPr>
              <a:t>insanların</a:t>
            </a:r>
            <a:r>
              <a:rPr sz="2400" b="1" spc="-20" dirty="0">
                <a:solidFill>
                  <a:srgbClr val="C00000"/>
                </a:solidFill>
                <a:latin typeface="Calibri"/>
                <a:cs typeface="Calibri"/>
              </a:rPr>
              <a:t> </a:t>
            </a:r>
            <a:r>
              <a:rPr sz="2400" b="1" dirty="0">
                <a:solidFill>
                  <a:srgbClr val="C00000"/>
                </a:solidFill>
                <a:latin typeface="Calibri"/>
                <a:cs typeface="Calibri"/>
              </a:rPr>
              <a:t>dağılmaması</a:t>
            </a:r>
            <a:r>
              <a:rPr sz="2400" b="1" spc="-30" dirty="0">
                <a:solidFill>
                  <a:srgbClr val="C00000"/>
                </a:solidFill>
                <a:latin typeface="Calibri"/>
                <a:cs typeface="Calibri"/>
              </a:rPr>
              <a:t> </a:t>
            </a:r>
            <a:r>
              <a:rPr sz="2400" b="1" dirty="0">
                <a:solidFill>
                  <a:srgbClr val="C00000"/>
                </a:solidFill>
                <a:latin typeface="Calibri"/>
                <a:cs typeface="Calibri"/>
              </a:rPr>
              <a:t>ve</a:t>
            </a:r>
            <a:r>
              <a:rPr sz="2400" b="1" spc="-35" dirty="0">
                <a:solidFill>
                  <a:srgbClr val="C00000"/>
                </a:solidFill>
                <a:latin typeface="Calibri"/>
                <a:cs typeface="Calibri"/>
              </a:rPr>
              <a:t> </a:t>
            </a:r>
            <a:r>
              <a:rPr sz="2400" b="1" spc="-10" dirty="0">
                <a:solidFill>
                  <a:srgbClr val="C00000"/>
                </a:solidFill>
                <a:latin typeface="Calibri"/>
                <a:cs typeface="Calibri"/>
              </a:rPr>
              <a:t>kişilerin</a:t>
            </a:r>
            <a:endParaRPr sz="2400">
              <a:latin typeface="Calibri"/>
              <a:cs typeface="Calibri"/>
            </a:endParaRPr>
          </a:p>
          <a:p>
            <a:pPr marL="355600">
              <a:lnSpc>
                <a:spcPct val="100000"/>
              </a:lnSpc>
            </a:pPr>
            <a:r>
              <a:rPr sz="2400" b="1" dirty="0">
                <a:solidFill>
                  <a:srgbClr val="C00000"/>
                </a:solidFill>
                <a:latin typeface="Calibri"/>
                <a:cs typeface="Calibri"/>
              </a:rPr>
              <a:t>sayımı</a:t>
            </a:r>
            <a:r>
              <a:rPr sz="2400" b="1" spc="-50" dirty="0">
                <a:solidFill>
                  <a:srgbClr val="C00000"/>
                </a:solidFill>
                <a:latin typeface="Calibri"/>
                <a:cs typeface="Calibri"/>
              </a:rPr>
              <a:t> </a:t>
            </a:r>
            <a:r>
              <a:rPr sz="2400" dirty="0">
                <a:latin typeface="Calibri"/>
                <a:cs typeface="Calibri"/>
              </a:rPr>
              <a:t>vb.</a:t>
            </a:r>
            <a:r>
              <a:rPr sz="2400" spc="-60" dirty="0">
                <a:latin typeface="Calibri"/>
                <a:cs typeface="Calibri"/>
              </a:rPr>
              <a:t> </a:t>
            </a:r>
            <a:r>
              <a:rPr sz="2400" spc="-10" dirty="0">
                <a:latin typeface="Calibri"/>
                <a:cs typeface="Calibri"/>
              </a:rPr>
              <a:t>faaliyetlerin</a:t>
            </a:r>
            <a:r>
              <a:rPr sz="2400" spc="-70" dirty="0">
                <a:latin typeface="Calibri"/>
                <a:cs typeface="Calibri"/>
              </a:rPr>
              <a:t> </a:t>
            </a:r>
            <a:r>
              <a:rPr sz="2400" dirty="0">
                <a:latin typeface="Calibri"/>
                <a:cs typeface="Calibri"/>
              </a:rPr>
              <a:t>hızlı</a:t>
            </a:r>
            <a:r>
              <a:rPr sz="2400" spc="-40" dirty="0">
                <a:latin typeface="Calibri"/>
                <a:cs typeface="Calibri"/>
              </a:rPr>
              <a:t> </a:t>
            </a:r>
            <a:r>
              <a:rPr sz="2400" dirty="0">
                <a:latin typeface="Calibri"/>
                <a:cs typeface="Calibri"/>
              </a:rPr>
              <a:t>bir</a:t>
            </a:r>
            <a:r>
              <a:rPr sz="2400" spc="-45" dirty="0">
                <a:latin typeface="Calibri"/>
                <a:cs typeface="Calibri"/>
              </a:rPr>
              <a:t> </a:t>
            </a:r>
            <a:r>
              <a:rPr sz="2400" dirty="0">
                <a:latin typeface="Calibri"/>
                <a:cs typeface="Calibri"/>
              </a:rPr>
              <a:t>şekilde</a:t>
            </a:r>
            <a:r>
              <a:rPr sz="2400" spc="-55" dirty="0">
                <a:latin typeface="Calibri"/>
                <a:cs typeface="Calibri"/>
              </a:rPr>
              <a:t> </a:t>
            </a:r>
            <a:r>
              <a:rPr sz="2400" spc="-10" dirty="0">
                <a:latin typeface="Calibri"/>
                <a:cs typeface="Calibri"/>
              </a:rPr>
              <a:t>gerçekleştirilmesi</a:t>
            </a:r>
            <a:r>
              <a:rPr sz="2400" spc="-80" dirty="0">
                <a:latin typeface="Calibri"/>
                <a:cs typeface="Calibri"/>
              </a:rPr>
              <a:t> </a:t>
            </a:r>
            <a:r>
              <a:rPr sz="2400" spc="-10" dirty="0">
                <a:latin typeface="Calibri"/>
                <a:cs typeface="Calibri"/>
              </a:rPr>
              <a:t>için;</a:t>
            </a:r>
            <a:endParaRPr sz="2400">
              <a:latin typeface="Calibri"/>
              <a:cs typeface="Calibri"/>
            </a:endParaRPr>
          </a:p>
          <a:p>
            <a:pPr marL="12700">
              <a:lnSpc>
                <a:spcPct val="100000"/>
              </a:lnSpc>
              <a:spcBef>
                <a:spcPts val="575"/>
              </a:spcBef>
            </a:pPr>
            <a:r>
              <a:rPr sz="2400" b="1" dirty="0">
                <a:latin typeface="Calibri"/>
                <a:cs typeface="Calibri"/>
              </a:rPr>
              <a:t>Sağlık</a:t>
            </a:r>
            <a:r>
              <a:rPr sz="2400" b="1" spc="-60" dirty="0">
                <a:latin typeface="Calibri"/>
                <a:cs typeface="Calibri"/>
              </a:rPr>
              <a:t> </a:t>
            </a:r>
            <a:r>
              <a:rPr sz="2400" b="1" dirty="0">
                <a:latin typeface="Calibri"/>
                <a:cs typeface="Calibri"/>
              </a:rPr>
              <a:t>ekiplerinin</a:t>
            </a:r>
            <a:r>
              <a:rPr sz="2400" b="1" spc="-55" dirty="0">
                <a:latin typeface="Calibri"/>
                <a:cs typeface="Calibri"/>
              </a:rPr>
              <a:t> </a:t>
            </a:r>
            <a:r>
              <a:rPr sz="2400" b="1" spc="-20" dirty="0">
                <a:latin typeface="Calibri"/>
                <a:cs typeface="Calibri"/>
              </a:rPr>
              <a:t>kolayca</a:t>
            </a:r>
            <a:r>
              <a:rPr sz="2400" b="1" spc="-55" dirty="0">
                <a:latin typeface="Calibri"/>
                <a:cs typeface="Calibri"/>
              </a:rPr>
              <a:t> </a:t>
            </a:r>
            <a:r>
              <a:rPr sz="2400" b="1" dirty="0">
                <a:latin typeface="Calibri"/>
                <a:cs typeface="Calibri"/>
              </a:rPr>
              <a:t>ulaşabileceği,</a:t>
            </a:r>
            <a:r>
              <a:rPr sz="2400" b="1" spc="-40" dirty="0">
                <a:latin typeface="Calibri"/>
                <a:cs typeface="Calibri"/>
              </a:rPr>
              <a:t> </a:t>
            </a:r>
            <a:r>
              <a:rPr sz="2400" b="1" dirty="0">
                <a:latin typeface="Calibri"/>
                <a:cs typeface="Calibri"/>
              </a:rPr>
              <a:t>Güvenli</a:t>
            </a:r>
            <a:r>
              <a:rPr sz="2400" b="1" spc="-50" dirty="0">
                <a:latin typeface="Calibri"/>
                <a:cs typeface="Calibri"/>
              </a:rPr>
              <a:t> </a:t>
            </a:r>
            <a:r>
              <a:rPr sz="2400" b="1" dirty="0">
                <a:latin typeface="Calibri"/>
                <a:cs typeface="Calibri"/>
              </a:rPr>
              <a:t>bir</a:t>
            </a:r>
            <a:r>
              <a:rPr sz="2400" b="1" spc="-45" dirty="0">
                <a:latin typeface="Calibri"/>
                <a:cs typeface="Calibri"/>
              </a:rPr>
              <a:t> </a:t>
            </a:r>
            <a:r>
              <a:rPr sz="2400" b="1" spc="-10" dirty="0">
                <a:latin typeface="Calibri"/>
                <a:cs typeface="Calibri"/>
              </a:rPr>
              <a:t>noktada</a:t>
            </a:r>
            <a:endParaRPr sz="2400">
              <a:latin typeface="Calibri"/>
              <a:cs typeface="Calibri"/>
            </a:endParaRPr>
          </a:p>
          <a:p>
            <a:pPr marL="12700">
              <a:lnSpc>
                <a:spcPct val="100000"/>
              </a:lnSpc>
            </a:pPr>
            <a:r>
              <a:rPr sz="2400" dirty="0">
                <a:latin typeface="Calibri"/>
                <a:cs typeface="Calibri"/>
              </a:rPr>
              <a:t>seçilmeli</a:t>
            </a:r>
            <a:r>
              <a:rPr sz="2400" spc="-85" dirty="0">
                <a:latin typeface="Calibri"/>
                <a:cs typeface="Calibri"/>
              </a:rPr>
              <a:t> </a:t>
            </a:r>
            <a:r>
              <a:rPr sz="2400" dirty="0">
                <a:latin typeface="Calibri"/>
                <a:cs typeface="Calibri"/>
              </a:rPr>
              <a:t>ve</a:t>
            </a:r>
            <a:r>
              <a:rPr sz="2400" spc="-55" dirty="0">
                <a:latin typeface="Calibri"/>
                <a:cs typeface="Calibri"/>
              </a:rPr>
              <a:t> </a:t>
            </a:r>
            <a:r>
              <a:rPr sz="2400" spc="-10" dirty="0">
                <a:latin typeface="Calibri"/>
                <a:cs typeface="Calibri"/>
              </a:rPr>
              <a:t>organize</a:t>
            </a:r>
            <a:r>
              <a:rPr sz="2400" spc="-50" dirty="0">
                <a:latin typeface="Calibri"/>
                <a:cs typeface="Calibri"/>
              </a:rPr>
              <a:t> </a:t>
            </a:r>
            <a:r>
              <a:rPr sz="2400" spc="-10" dirty="0">
                <a:latin typeface="Calibri"/>
                <a:cs typeface="Calibri"/>
              </a:rPr>
              <a:t>edilmelidir.</a:t>
            </a:r>
            <a:endParaRPr sz="2400">
              <a:latin typeface="Calibri"/>
              <a:cs typeface="Calibri"/>
            </a:endParaRPr>
          </a:p>
        </p:txBody>
      </p:sp>
      <p:sp>
        <p:nvSpPr>
          <p:cNvPr id="3" name="object 3"/>
          <p:cNvSpPr txBox="1"/>
          <p:nvPr/>
        </p:nvSpPr>
        <p:spPr>
          <a:xfrm>
            <a:off x="8288784" y="6424482"/>
            <a:ext cx="306705" cy="215265"/>
          </a:xfrm>
          <a:prstGeom prst="rect">
            <a:avLst/>
          </a:prstGeom>
        </p:spPr>
        <p:txBody>
          <a:bodyPr vert="horz" wrap="square" lIns="0" tIns="15240" rIns="0" bIns="0" rtlCol="0">
            <a:spAutoFit/>
          </a:bodyPr>
          <a:lstStyle/>
          <a:p>
            <a:pPr>
              <a:lnSpc>
                <a:spcPct val="100000"/>
              </a:lnSpc>
              <a:spcBef>
                <a:spcPts val="120"/>
              </a:spcBef>
            </a:pPr>
            <a:r>
              <a:rPr sz="1200" spc="-25" dirty="0">
                <a:latin typeface="Arial Black"/>
                <a:cs typeface="Arial Black"/>
              </a:rPr>
              <a:t>137</a:t>
            </a:r>
            <a:endParaRPr sz="1200">
              <a:latin typeface="Arial Black"/>
              <a:cs typeface="Arial Black"/>
            </a:endParaRPr>
          </a:p>
        </p:txBody>
      </p:sp>
      <p:pic>
        <p:nvPicPr>
          <p:cNvPr id="4" name="object 4"/>
          <p:cNvPicPr/>
          <p:nvPr/>
        </p:nvPicPr>
        <p:blipFill>
          <a:blip r:embed="rId2" cstate="print"/>
          <a:stretch>
            <a:fillRect/>
          </a:stretch>
        </p:blipFill>
        <p:spPr>
          <a:xfrm>
            <a:off x="4715255" y="3424428"/>
            <a:ext cx="4218431" cy="3162297"/>
          </a:xfrm>
          <a:prstGeom prst="rect">
            <a:avLst/>
          </a:prstGeom>
        </p:spPr>
      </p:pic>
      <p:sp>
        <p:nvSpPr>
          <p:cNvPr id="5" name="object 5"/>
          <p:cNvSpPr txBox="1">
            <a:spLocks noGrp="1"/>
          </p:cNvSpPr>
          <p:nvPr>
            <p:ph type="title"/>
          </p:nvPr>
        </p:nvSpPr>
        <p:spPr>
          <a:xfrm>
            <a:off x="1170840" y="232409"/>
            <a:ext cx="6803390" cy="513715"/>
          </a:xfrm>
          <a:prstGeom prst="rect">
            <a:avLst/>
          </a:prstGeom>
        </p:spPr>
        <p:txBody>
          <a:bodyPr vert="horz" wrap="square" lIns="0" tIns="12700" rIns="0" bIns="0" rtlCol="0">
            <a:spAutoFit/>
          </a:bodyPr>
          <a:lstStyle/>
          <a:p>
            <a:pPr marL="12700">
              <a:lnSpc>
                <a:spcPct val="100000"/>
              </a:lnSpc>
              <a:spcBef>
                <a:spcPts val="100"/>
              </a:spcBef>
            </a:pPr>
            <a:r>
              <a:rPr sz="3200" dirty="0"/>
              <a:t>ACİL</a:t>
            </a:r>
            <a:r>
              <a:rPr sz="3200" spc="-65" dirty="0"/>
              <a:t> </a:t>
            </a:r>
            <a:r>
              <a:rPr sz="3200" dirty="0"/>
              <a:t>DURUM</a:t>
            </a:r>
            <a:r>
              <a:rPr sz="3200" spc="-65" dirty="0"/>
              <a:t> </a:t>
            </a:r>
            <a:r>
              <a:rPr sz="3200" dirty="0"/>
              <a:t>TOPLANMA</a:t>
            </a:r>
            <a:r>
              <a:rPr sz="3200" spc="-75" dirty="0"/>
              <a:t> </a:t>
            </a:r>
            <a:r>
              <a:rPr sz="3200" spc="-10" dirty="0"/>
              <a:t>YERİ/MERKEZİ</a:t>
            </a:r>
            <a:endParaRPr sz="3200"/>
          </a:p>
        </p:txBody>
      </p:sp>
      <p:pic>
        <p:nvPicPr>
          <p:cNvPr id="6" name="object 6"/>
          <p:cNvPicPr/>
          <p:nvPr/>
        </p:nvPicPr>
        <p:blipFill>
          <a:blip r:embed="rId3" cstate="print"/>
          <a:stretch>
            <a:fillRect/>
          </a:stretch>
        </p:blipFill>
        <p:spPr>
          <a:xfrm>
            <a:off x="972314" y="4000502"/>
            <a:ext cx="2412489" cy="2412489"/>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7839" y="880618"/>
            <a:ext cx="4571365" cy="513715"/>
          </a:xfrm>
          <a:prstGeom prst="rect">
            <a:avLst/>
          </a:prstGeom>
        </p:spPr>
        <p:txBody>
          <a:bodyPr vert="horz" wrap="square" lIns="0" tIns="13335" rIns="0" bIns="0" rtlCol="0">
            <a:spAutoFit/>
          </a:bodyPr>
          <a:lstStyle/>
          <a:p>
            <a:pPr marL="12700">
              <a:lnSpc>
                <a:spcPct val="100000"/>
              </a:lnSpc>
              <a:spcBef>
                <a:spcPts val="105"/>
              </a:spcBef>
            </a:pPr>
            <a:r>
              <a:rPr sz="3200" dirty="0"/>
              <a:t>ACİL</a:t>
            </a:r>
            <a:r>
              <a:rPr sz="3200" spc="-40" dirty="0"/>
              <a:t> </a:t>
            </a:r>
            <a:r>
              <a:rPr sz="3200" dirty="0"/>
              <a:t>DURUM</a:t>
            </a:r>
            <a:r>
              <a:rPr sz="3200" spc="-35" dirty="0"/>
              <a:t> </a:t>
            </a:r>
            <a:r>
              <a:rPr sz="3200" spc="-10" dirty="0"/>
              <a:t>TELEFONLARI</a:t>
            </a:r>
            <a:endParaRPr sz="3200"/>
          </a:p>
        </p:txBody>
      </p:sp>
      <p:pic>
        <p:nvPicPr>
          <p:cNvPr id="3" name="object 3"/>
          <p:cNvPicPr/>
          <p:nvPr/>
        </p:nvPicPr>
        <p:blipFill>
          <a:blip r:embed="rId2" cstate="print"/>
          <a:stretch>
            <a:fillRect/>
          </a:stretch>
        </p:blipFill>
        <p:spPr>
          <a:xfrm>
            <a:off x="691897" y="1560575"/>
            <a:ext cx="7955278" cy="3102863"/>
          </a:xfrm>
          <a:prstGeom prst="rect">
            <a:avLst/>
          </a:prstGeom>
        </p:spPr>
      </p:pic>
      <p:sp>
        <p:nvSpPr>
          <p:cNvPr id="4" name="object 4"/>
          <p:cNvSpPr txBox="1"/>
          <p:nvPr/>
        </p:nvSpPr>
        <p:spPr>
          <a:xfrm>
            <a:off x="8276081" y="6411783"/>
            <a:ext cx="332105" cy="240665"/>
          </a:xfrm>
          <a:prstGeom prst="rect">
            <a:avLst/>
          </a:prstGeom>
        </p:spPr>
        <p:txBody>
          <a:bodyPr vert="horz" wrap="square" lIns="0" tIns="27940" rIns="0" bIns="0" rtlCol="0">
            <a:spAutoFit/>
          </a:bodyPr>
          <a:lstStyle/>
          <a:p>
            <a:pPr marL="12700">
              <a:lnSpc>
                <a:spcPct val="100000"/>
              </a:lnSpc>
              <a:spcBef>
                <a:spcPts val="220"/>
              </a:spcBef>
            </a:pPr>
            <a:r>
              <a:rPr sz="1200" spc="-25" dirty="0">
                <a:latin typeface="Arial Black"/>
                <a:cs typeface="Arial Black"/>
              </a:rPr>
              <a:t>138</a:t>
            </a:r>
            <a:endParaRPr sz="1200">
              <a:latin typeface="Arial Black"/>
              <a:cs typeface="Arial Black"/>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4739" y="2854832"/>
            <a:ext cx="7751445" cy="635000"/>
          </a:xfrm>
          <a:prstGeom prst="rect">
            <a:avLst/>
          </a:prstGeom>
        </p:spPr>
        <p:txBody>
          <a:bodyPr vert="horz" wrap="square" lIns="0" tIns="12065" rIns="0" bIns="0" rtlCol="0">
            <a:spAutoFit/>
          </a:bodyPr>
          <a:lstStyle/>
          <a:p>
            <a:pPr marL="12700">
              <a:lnSpc>
                <a:spcPct val="100000"/>
              </a:lnSpc>
              <a:spcBef>
                <a:spcPts val="95"/>
              </a:spcBef>
            </a:pPr>
            <a:r>
              <a:rPr sz="4000" b="1" dirty="0">
                <a:latin typeface="Calibri"/>
                <a:cs typeface="Calibri"/>
              </a:rPr>
              <a:t>İş</a:t>
            </a:r>
            <a:r>
              <a:rPr sz="4000" b="1" spc="-95" dirty="0">
                <a:latin typeface="Calibri"/>
                <a:cs typeface="Calibri"/>
              </a:rPr>
              <a:t> </a:t>
            </a:r>
            <a:r>
              <a:rPr sz="4000" b="1" dirty="0">
                <a:latin typeface="Calibri"/>
                <a:cs typeface="Calibri"/>
              </a:rPr>
              <a:t>Sağlığı</a:t>
            </a:r>
            <a:r>
              <a:rPr sz="4000" b="1" spc="-65" dirty="0">
                <a:latin typeface="Calibri"/>
                <a:cs typeface="Calibri"/>
              </a:rPr>
              <a:t> </a:t>
            </a:r>
            <a:r>
              <a:rPr sz="4000" b="1" dirty="0">
                <a:latin typeface="Calibri"/>
                <a:cs typeface="Calibri"/>
              </a:rPr>
              <a:t>ve</a:t>
            </a:r>
            <a:r>
              <a:rPr sz="4000" b="1" spc="-90" dirty="0">
                <a:latin typeface="Calibri"/>
                <a:cs typeface="Calibri"/>
              </a:rPr>
              <a:t> </a:t>
            </a:r>
            <a:r>
              <a:rPr sz="4000" b="1" spc="-10" dirty="0">
                <a:latin typeface="Calibri"/>
                <a:cs typeface="Calibri"/>
              </a:rPr>
              <a:t>Güvenliği</a:t>
            </a:r>
            <a:r>
              <a:rPr sz="4000" b="1" spc="-85" dirty="0">
                <a:latin typeface="Calibri"/>
                <a:cs typeface="Calibri"/>
              </a:rPr>
              <a:t> </a:t>
            </a:r>
            <a:r>
              <a:rPr sz="4000" b="1" dirty="0">
                <a:latin typeface="Calibri"/>
                <a:cs typeface="Calibri"/>
              </a:rPr>
              <a:t>Genel</a:t>
            </a:r>
            <a:r>
              <a:rPr sz="4000" b="1" spc="-75" dirty="0">
                <a:latin typeface="Calibri"/>
                <a:cs typeface="Calibri"/>
              </a:rPr>
              <a:t> </a:t>
            </a:r>
            <a:r>
              <a:rPr sz="4000" b="1" spc="-10" dirty="0">
                <a:latin typeface="Calibri"/>
                <a:cs typeface="Calibri"/>
              </a:rPr>
              <a:t>Kuralları</a:t>
            </a:r>
            <a:endParaRPr sz="4000">
              <a:latin typeface="Calibri"/>
              <a:cs typeface="Calibri"/>
            </a:endParaRPr>
          </a:p>
        </p:txBody>
      </p:sp>
      <p:sp>
        <p:nvSpPr>
          <p:cNvPr id="4" name="object 4"/>
          <p:cNvSpPr txBox="1"/>
          <p:nvPr/>
        </p:nvSpPr>
        <p:spPr>
          <a:xfrm>
            <a:off x="535940" y="6465213"/>
            <a:ext cx="722630" cy="177800"/>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27.05.2022</a:t>
            </a:r>
            <a:endParaRPr sz="12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105</a:t>
            </a:fld>
            <a:endParaRPr spc="-25" dirty="0"/>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32384">
              <a:lnSpc>
                <a:spcPct val="100000"/>
              </a:lnSpc>
              <a:spcBef>
                <a:spcPts val="100"/>
              </a:spcBef>
            </a:pPr>
            <a:r>
              <a:rPr sz="3000" dirty="0">
                <a:solidFill>
                  <a:srgbClr val="000000"/>
                </a:solidFill>
              </a:rPr>
              <a:t>İş</a:t>
            </a:r>
            <a:r>
              <a:rPr sz="3000" spc="-85" dirty="0">
                <a:solidFill>
                  <a:srgbClr val="000000"/>
                </a:solidFill>
              </a:rPr>
              <a:t> </a:t>
            </a:r>
            <a:r>
              <a:rPr sz="3000" dirty="0">
                <a:solidFill>
                  <a:srgbClr val="000000"/>
                </a:solidFill>
              </a:rPr>
              <a:t>Sağlığı</a:t>
            </a:r>
            <a:r>
              <a:rPr sz="3000" spc="-90" dirty="0">
                <a:solidFill>
                  <a:srgbClr val="000000"/>
                </a:solidFill>
              </a:rPr>
              <a:t> </a:t>
            </a:r>
            <a:r>
              <a:rPr sz="3000" dirty="0">
                <a:solidFill>
                  <a:srgbClr val="000000"/>
                </a:solidFill>
              </a:rPr>
              <a:t>ve</a:t>
            </a:r>
            <a:r>
              <a:rPr sz="3000" spc="-85" dirty="0">
                <a:solidFill>
                  <a:srgbClr val="000000"/>
                </a:solidFill>
              </a:rPr>
              <a:t> </a:t>
            </a:r>
            <a:r>
              <a:rPr sz="3000" dirty="0">
                <a:solidFill>
                  <a:srgbClr val="000000"/>
                </a:solidFill>
              </a:rPr>
              <a:t>Güvenliği</a:t>
            </a:r>
            <a:r>
              <a:rPr sz="3000" spc="-65" dirty="0">
                <a:solidFill>
                  <a:srgbClr val="000000"/>
                </a:solidFill>
              </a:rPr>
              <a:t> </a:t>
            </a:r>
            <a:r>
              <a:rPr sz="3000" spc="-30" dirty="0">
                <a:solidFill>
                  <a:srgbClr val="000000"/>
                </a:solidFill>
              </a:rPr>
              <a:t>Teknik</a:t>
            </a:r>
            <a:r>
              <a:rPr sz="3000" spc="-90" dirty="0">
                <a:solidFill>
                  <a:srgbClr val="000000"/>
                </a:solidFill>
              </a:rPr>
              <a:t> </a:t>
            </a:r>
            <a:r>
              <a:rPr sz="3000" spc="-10" dirty="0">
                <a:solidFill>
                  <a:srgbClr val="000000"/>
                </a:solidFill>
              </a:rPr>
              <a:t>Konular</a:t>
            </a:r>
            <a:endParaRPr sz="30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662736" y="1996299"/>
            <a:ext cx="7818755" cy="2712720"/>
          </a:xfrm>
          <a:prstGeom prst="rect">
            <a:avLst/>
          </a:prstGeom>
        </p:spPr>
        <p:txBody>
          <a:bodyPr vert="horz" wrap="square" lIns="0" tIns="184785" rIns="0" bIns="0" rtlCol="0">
            <a:spAutoFit/>
          </a:bodyPr>
          <a:lstStyle/>
          <a:p>
            <a:pPr marL="19685" algn="ctr">
              <a:lnSpc>
                <a:spcPct val="100000"/>
              </a:lnSpc>
              <a:spcBef>
                <a:spcPts val="1455"/>
              </a:spcBef>
            </a:pPr>
            <a:r>
              <a:rPr sz="3000" b="1" dirty="0">
                <a:latin typeface="Calibri"/>
                <a:cs typeface="Calibri"/>
              </a:rPr>
              <a:t>İş</a:t>
            </a:r>
            <a:r>
              <a:rPr sz="3000" b="1" spc="-85" dirty="0">
                <a:latin typeface="Calibri"/>
                <a:cs typeface="Calibri"/>
              </a:rPr>
              <a:t> </a:t>
            </a:r>
            <a:r>
              <a:rPr sz="3000" b="1" dirty="0">
                <a:latin typeface="Calibri"/>
                <a:cs typeface="Calibri"/>
              </a:rPr>
              <a:t>Sağlığı</a:t>
            </a:r>
            <a:r>
              <a:rPr sz="3000" b="1" spc="-90" dirty="0">
                <a:latin typeface="Calibri"/>
                <a:cs typeface="Calibri"/>
              </a:rPr>
              <a:t> </a:t>
            </a:r>
            <a:r>
              <a:rPr sz="3000" b="1" dirty="0">
                <a:latin typeface="Calibri"/>
                <a:cs typeface="Calibri"/>
              </a:rPr>
              <a:t>ve</a:t>
            </a:r>
            <a:r>
              <a:rPr sz="3000" b="1" spc="-85" dirty="0">
                <a:latin typeface="Calibri"/>
                <a:cs typeface="Calibri"/>
              </a:rPr>
              <a:t> </a:t>
            </a:r>
            <a:r>
              <a:rPr sz="3000" b="1" dirty="0">
                <a:latin typeface="Calibri"/>
                <a:cs typeface="Calibri"/>
              </a:rPr>
              <a:t>Güvenliği</a:t>
            </a:r>
            <a:r>
              <a:rPr sz="3000" b="1" spc="-65" dirty="0">
                <a:latin typeface="Calibri"/>
                <a:cs typeface="Calibri"/>
              </a:rPr>
              <a:t> </a:t>
            </a:r>
            <a:r>
              <a:rPr sz="3000" b="1" spc="-30" dirty="0">
                <a:latin typeface="Calibri"/>
                <a:cs typeface="Calibri"/>
              </a:rPr>
              <a:t>Teknik</a:t>
            </a:r>
            <a:r>
              <a:rPr sz="3000" b="1" spc="-90" dirty="0">
                <a:latin typeface="Calibri"/>
                <a:cs typeface="Calibri"/>
              </a:rPr>
              <a:t> </a:t>
            </a:r>
            <a:r>
              <a:rPr sz="3000" b="1" spc="-10" dirty="0">
                <a:latin typeface="Calibri"/>
                <a:cs typeface="Calibri"/>
              </a:rPr>
              <a:t>Konular</a:t>
            </a:r>
            <a:endParaRPr sz="3000">
              <a:latin typeface="Calibri"/>
              <a:cs typeface="Calibri"/>
            </a:endParaRPr>
          </a:p>
          <a:p>
            <a:pPr marL="35560" marR="33020" algn="ctr">
              <a:lnSpc>
                <a:spcPct val="100000"/>
              </a:lnSpc>
              <a:spcBef>
                <a:spcPts val="1800"/>
              </a:spcBef>
            </a:pPr>
            <a:r>
              <a:rPr sz="4000" b="1" spc="-20" dirty="0">
                <a:latin typeface="Calibri"/>
                <a:cs typeface="Calibri"/>
              </a:rPr>
              <a:t>Okullarımızdaki</a:t>
            </a:r>
            <a:r>
              <a:rPr sz="4000" b="1" spc="-75" dirty="0">
                <a:latin typeface="Calibri"/>
                <a:cs typeface="Calibri"/>
              </a:rPr>
              <a:t> </a:t>
            </a:r>
            <a:r>
              <a:rPr sz="4000" b="1" dirty="0">
                <a:latin typeface="Calibri"/>
                <a:cs typeface="Calibri"/>
              </a:rPr>
              <a:t>Olası</a:t>
            </a:r>
            <a:r>
              <a:rPr sz="4000" b="1" spc="-100" dirty="0">
                <a:latin typeface="Calibri"/>
                <a:cs typeface="Calibri"/>
              </a:rPr>
              <a:t> </a:t>
            </a:r>
            <a:r>
              <a:rPr sz="4000" b="1" spc="-50" dirty="0">
                <a:latin typeface="Calibri"/>
                <a:cs typeface="Calibri"/>
              </a:rPr>
              <a:t>Tehlike,</a:t>
            </a:r>
            <a:r>
              <a:rPr sz="4000" b="1" spc="-95" dirty="0">
                <a:latin typeface="Calibri"/>
                <a:cs typeface="Calibri"/>
              </a:rPr>
              <a:t> </a:t>
            </a:r>
            <a:r>
              <a:rPr sz="4000" b="1" dirty="0">
                <a:latin typeface="Calibri"/>
                <a:cs typeface="Calibri"/>
              </a:rPr>
              <a:t>Risk</a:t>
            </a:r>
            <a:r>
              <a:rPr sz="4000" b="1" spc="-114" dirty="0">
                <a:latin typeface="Calibri"/>
                <a:cs typeface="Calibri"/>
              </a:rPr>
              <a:t> </a:t>
            </a:r>
            <a:r>
              <a:rPr sz="4000" b="1" spc="-25" dirty="0">
                <a:latin typeface="Calibri"/>
                <a:cs typeface="Calibri"/>
              </a:rPr>
              <a:t>ve </a:t>
            </a:r>
            <a:r>
              <a:rPr sz="4000" b="1" spc="-30" dirty="0">
                <a:latin typeface="Calibri"/>
                <a:cs typeface="Calibri"/>
              </a:rPr>
              <a:t>Yaşanmış</a:t>
            </a:r>
            <a:r>
              <a:rPr sz="4000" b="1" spc="-150" dirty="0">
                <a:latin typeface="Calibri"/>
                <a:cs typeface="Calibri"/>
              </a:rPr>
              <a:t> </a:t>
            </a:r>
            <a:r>
              <a:rPr sz="4000" b="1" dirty="0">
                <a:latin typeface="Calibri"/>
                <a:cs typeface="Calibri"/>
              </a:rPr>
              <a:t>Örnek</a:t>
            </a:r>
            <a:r>
              <a:rPr sz="4000" b="1" spc="-155" dirty="0">
                <a:latin typeface="Calibri"/>
                <a:cs typeface="Calibri"/>
              </a:rPr>
              <a:t> </a:t>
            </a:r>
            <a:r>
              <a:rPr sz="4000" b="1" dirty="0">
                <a:latin typeface="Calibri"/>
                <a:cs typeface="Calibri"/>
              </a:rPr>
              <a:t>Olaylar</a:t>
            </a:r>
            <a:r>
              <a:rPr sz="4000" b="1" spc="-145" dirty="0">
                <a:latin typeface="Calibri"/>
                <a:cs typeface="Calibri"/>
              </a:rPr>
              <a:t> </a:t>
            </a:r>
            <a:r>
              <a:rPr sz="4000" b="1" spc="-25" dirty="0">
                <a:latin typeface="Calibri"/>
                <a:cs typeface="Calibri"/>
              </a:rPr>
              <a:t>ile</a:t>
            </a:r>
            <a:endParaRPr sz="4000">
              <a:latin typeface="Calibri"/>
              <a:cs typeface="Calibri"/>
            </a:endParaRPr>
          </a:p>
          <a:p>
            <a:pPr algn="ctr">
              <a:lnSpc>
                <a:spcPct val="100000"/>
              </a:lnSpc>
            </a:pPr>
            <a:r>
              <a:rPr sz="4000" b="1" dirty="0">
                <a:latin typeface="Calibri"/>
                <a:cs typeface="Calibri"/>
              </a:rPr>
              <a:t>Alınması</a:t>
            </a:r>
            <a:r>
              <a:rPr sz="4000" b="1" spc="-165" dirty="0">
                <a:latin typeface="Calibri"/>
                <a:cs typeface="Calibri"/>
              </a:rPr>
              <a:t> </a:t>
            </a:r>
            <a:r>
              <a:rPr sz="4000" b="1" spc="-10" dirty="0">
                <a:latin typeface="Calibri"/>
                <a:cs typeface="Calibri"/>
              </a:rPr>
              <a:t>Gereken</a:t>
            </a:r>
            <a:r>
              <a:rPr sz="4000" b="1" spc="-165" dirty="0">
                <a:latin typeface="Calibri"/>
                <a:cs typeface="Calibri"/>
              </a:rPr>
              <a:t> </a:t>
            </a:r>
            <a:r>
              <a:rPr sz="4000" b="1" dirty="0">
                <a:latin typeface="Calibri"/>
                <a:cs typeface="Calibri"/>
              </a:rPr>
              <a:t>Güvenlik</a:t>
            </a:r>
            <a:r>
              <a:rPr sz="4000" b="1" spc="-170" dirty="0">
                <a:latin typeface="Calibri"/>
                <a:cs typeface="Calibri"/>
              </a:rPr>
              <a:t> </a:t>
            </a:r>
            <a:r>
              <a:rPr sz="4000" b="1" spc="-10" dirty="0">
                <a:latin typeface="Calibri"/>
                <a:cs typeface="Calibri"/>
              </a:rPr>
              <a:t>Tedbirleri</a:t>
            </a:r>
            <a:endParaRPr sz="40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106</a:t>
            </a:fld>
            <a:endParaRPr spc="-25"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74192" rIns="0" bIns="0" rtlCol="0">
            <a:spAutoFit/>
          </a:bodyPr>
          <a:lstStyle/>
          <a:p>
            <a:pPr marL="1619885">
              <a:lnSpc>
                <a:spcPct val="100000"/>
              </a:lnSpc>
              <a:spcBef>
                <a:spcPts val="95"/>
              </a:spcBef>
            </a:pPr>
            <a:r>
              <a:rPr sz="2800" spc="-10" dirty="0">
                <a:solidFill>
                  <a:srgbClr val="FF0000"/>
                </a:solidFill>
              </a:rPr>
              <a:t>OKULDA</a:t>
            </a:r>
            <a:r>
              <a:rPr sz="2800" spc="-114" dirty="0">
                <a:solidFill>
                  <a:srgbClr val="FF0000"/>
                </a:solidFill>
              </a:rPr>
              <a:t> </a:t>
            </a:r>
            <a:r>
              <a:rPr sz="2800" dirty="0">
                <a:solidFill>
                  <a:srgbClr val="FF0000"/>
                </a:solidFill>
              </a:rPr>
              <a:t>ÖĞRENCİ</a:t>
            </a:r>
            <a:r>
              <a:rPr sz="2800" spc="-105" dirty="0">
                <a:solidFill>
                  <a:srgbClr val="FF0000"/>
                </a:solidFill>
              </a:rPr>
              <a:t> </a:t>
            </a:r>
            <a:r>
              <a:rPr sz="2800" spc="-10" dirty="0">
                <a:solidFill>
                  <a:srgbClr val="FF0000"/>
                </a:solidFill>
              </a:rPr>
              <a:t>KAZALARI</a:t>
            </a:r>
            <a:endParaRPr sz="2800"/>
          </a:p>
        </p:txBody>
      </p:sp>
      <p:grpSp>
        <p:nvGrpSpPr>
          <p:cNvPr id="3" name="object 3"/>
          <p:cNvGrpSpPr/>
          <p:nvPr/>
        </p:nvGrpSpPr>
        <p:grpSpPr>
          <a:xfrm>
            <a:off x="569977" y="748283"/>
            <a:ext cx="8004175" cy="5943600"/>
            <a:chOff x="569977" y="748283"/>
            <a:chExt cx="8004175" cy="5943600"/>
          </a:xfrm>
        </p:grpSpPr>
        <p:pic>
          <p:nvPicPr>
            <p:cNvPr id="4" name="object 4"/>
            <p:cNvPicPr/>
            <p:nvPr/>
          </p:nvPicPr>
          <p:blipFill>
            <a:blip r:embed="rId2" cstate="print"/>
            <a:stretch>
              <a:fillRect/>
            </a:stretch>
          </p:blipFill>
          <p:spPr>
            <a:xfrm>
              <a:off x="569977" y="3389376"/>
              <a:ext cx="8004046" cy="3302506"/>
            </a:xfrm>
            <a:prstGeom prst="rect">
              <a:avLst/>
            </a:prstGeom>
          </p:spPr>
        </p:pic>
        <p:pic>
          <p:nvPicPr>
            <p:cNvPr id="5" name="object 5"/>
            <p:cNvPicPr/>
            <p:nvPr/>
          </p:nvPicPr>
          <p:blipFill>
            <a:blip r:embed="rId3" cstate="print"/>
            <a:stretch>
              <a:fillRect/>
            </a:stretch>
          </p:blipFill>
          <p:spPr>
            <a:xfrm>
              <a:off x="2409444" y="748283"/>
              <a:ext cx="4408931" cy="2609087"/>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107</a:t>
            </a:fld>
            <a:endParaRPr spc="-25"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37844" y="778763"/>
            <a:ext cx="6845806" cy="5890258"/>
          </a:xfrm>
          <a:prstGeom prst="rect">
            <a:avLst/>
          </a:prstGeom>
        </p:spPr>
      </p:pic>
      <p:sp>
        <p:nvSpPr>
          <p:cNvPr id="3" name="object 3"/>
          <p:cNvSpPr txBox="1">
            <a:spLocks noGrp="1"/>
          </p:cNvSpPr>
          <p:nvPr>
            <p:ph type="title"/>
          </p:nvPr>
        </p:nvSpPr>
        <p:spPr>
          <a:prstGeom prst="rect">
            <a:avLst/>
          </a:prstGeom>
        </p:spPr>
        <p:txBody>
          <a:bodyPr vert="horz" wrap="square" lIns="0" tIns="374192" rIns="0" bIns="0" rtlCol="0">
            <a:spAutoFit/>
          </a:bodyPr>
          <a:lstStyle/>
          <a:p>
            <a:pPr marL="1619885">
              <a:lnSpc>
                <a:spcPct val="100000"/>
              </a:lnSpc>
              <a:spcBef>
                <a:spcPts val="95"/>
              </a:spcBef>
            </a:pPr>
            <a:r>
              <a:rPr sz="2800" spc="-10" dirty="0">
                <a:solidFill>
                  <a:srgbClr val="FF0000"/>
                </a:solidFill>
              </a:rPr>
              <a:t>OKULDA</a:t>
            </a:r>
            <a:r>
              <a:rPr sz="2800" spc="-114" dirty="0">
                <a:solidFill>
                  <a:srgbClr val="FF0000"/>
                </a:solidFill>
              </a:rPr>
              <a:t> </a:t>
            </a:r>
            <a:r>
              <a:rPr sz="2800" dirty="0">
                <a:solidFill>
                  <a:srgbClr val="FF0000"/>
                </a:solidFill>
              </a:rPr>
              <a:t>ÖĞRENCİ</a:t>
            </a:r>
            <a:r>
              <a:rPr sz="2800" spc="-105" dirty="0">
                <a:solidFill>
                  <a:srgbClr val="FF0000"/>
                </a:solidFill>
              </a:rPr>
              <a:t> </a:t>
            </a:r>
            <a:r>
              <a:rPr sz="2800" spc="-10" dirty="0">
                <a:solidFill>
                  <a:srgbClr val="FF0000"/>
                </a:solidFill>
              </a:rPr>
              <a:t>KAZALARI</a:t>
            </a:r>
            <a:endParaRPr sz="28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108</a:t>
            </a:fld>
            <a:endParaRPr spc="-25"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8801" y="343027"/>
            <a:ext cx="336550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OKUL</a:t>
            </a:r>
            <a:r>
              <a:rPr sz="2800" spc="-95" dirty="0">
                <a:solidFill>
                  <a:srgbClr val="FF0000"/>
                </a:solidFill>
              </a:rPr>
              <a:t> </a:t>
            </a:r>
            <a:r>
              <a:rPr sz="2800" dirty="0">
                <a:solidFill>
                  <a:srgbClr val="FF0000"/>
                </a:solidFill>
              </a:rPr>
              <a:t>GEÇİDİ</a:t>
            </a:r>
            <a:r>
              <a:rPr sz="2800" spc="-85" dirty="0">
                <a:solidFill>
                  <a:srgbClr val="FF0000"/>
                </a:solidFill>
              </a:rPr>
              <a:t> </a:t>
            </a:r>
            <a:r>
              <a:rPr sz="2800" spc="-10" dirty="0">
                <a:solidFill>
                  <a:srgbClr val="FF0000"/>
                </a:solidFill>
              </a:rPr>
              <a:t>TABELASI</a:t>
            </a:r>
            <a:endParaRPr sz="2800"/>
          </a:p>
        </p:txBody>
      </p:sp>
      <p:pic>
        <p:nvPicPr>
          <p:cNvPr id="3" name="object 3"/>
          <p:cNvPicPr/>
          <p:nvPr/>
        </p:nvPicPr>
        <p:blipFill>
          <a:blip r:embed="rId2" cstate="print"/>
          <a:stretch>
            <a:fillRect/>
          </a:stretch>
        </p:blipFill>
        <p:spPr>
          <a:xfrm>
            <a:off x="755904" y="4293108"/>
            <a:ext cx="935735" cy="844295"/>
          </a:xfrm>
          <a:prstGeom prst="rect">
            <a:avLst/>
          </a:prstGeom>
        </p:spPr>
      </p:pic>
      <p:pic>
        <p:nvPicPr>
          <p:cNvPr id="4" name="object 4"/>
          <p:cNvPicPr/>
          <p:nvPr/>
        </p:nvPicPr>
        <p:blipFill>
          <a:blip r:embed="rId3" cstate="print"/>
          <a:stretch>
            <a:fillRect/>
          </a:stretch>
        </p:blipFill>
        <p:spPr>
          <a:xfrm>
            <a:off x="611123" y="3285744"/>
            <a:ext cx="1368550" cy="937259"/>
          </a:xfrm>
          <a:prstGeom prst="rect">
            <a:avLst/>
          </a:prstGeom>
        </p:spPr>
      </p:pic>
      <p:sp>
        <p:nvSpPr>
          <p:cNvPr id="5" name="object 5"/>
          <p:cNvSpPr txBox="1"/>
          <p:nvPr/>
        </p:nvSpPr>
        <p:spPr>
          <a:xfrm>
            <a:off x="258265" y="977265"/>
            <a:ext cx="8307070" cy="1763395"/>
          </a:xfrm>
          <a:prstGeom prst="rect">
            <a:avLst/>
          </a:prstGeom>
        </p:spPr>
        <p:txBody>
          <a:bodyPr vert="horz" wrap="square" lIns="0" tIns="12700" rIns="0" bIns="0" rtlCol="0">
            <a:spAutoFit/>
          </a:bodyPr>
          <a:lstStyle/>
          <a:p>
            <a:pPr marL="354965" indent="-342265">
              <a:lnSpc>
                <a:spcPct val="100000"/>
              </a:lnSpc>
              <a:spcBef>
                <a:spcPts val="100"/>
              </a:spcBef>
              <a:buFont typeface="Arial"/>
              <a:buChar char="•"/>
              <a:tabLst>
                <a:tab pos="354965" algn="l"/>
              </a:tabLst>
            </a:pPr>
            <a:r>
              <a:rPr sz="2400" b="1" dirty="0">
                <a:latin typeface="Calibri"/>
                <a:cs typeface="Calibri"/>
              </a:rPr>
              <a:t>Okul</a:t>
            </a:r>
            <a:r>
              <a:rPr sz="2400" spc="-135" dirty="0">
                <a:latin typeface="Times New Roman"/>
                <a:cs typeface="Times New Roman"/>
              </a:rPr>
              <a:t> </a:t>
            </a:r>
            <a:r>
              <a:rPr sz="2200" b="1" spc="-10" dirty="0">
                <a:latin typeface="Calibri"/>
                <a:cs typeface="Calibri"/>
              </a:rPr>
              <a:t>civarındaki</a:t>
            </a:r>
            <a:r>
              <a:rPr sz="2200" spc="-105" dirty="0">
                <a:latin typeface="Times New Roman"/>
                <a:cs typeface="Times New Roman"/>
              </a:rPr>
              <a:t> </a:t>
            </a:r>
            <a:r>
              <a:rPr sz="2200" b="1" dirty="0">
                <a:latin typeface="Calibri"/>
                <a:cs typeface="Calibri"/>
              </a:rPr>
              <a:t>trafik</a:t>
            </a:r>
            <a:r>
              <a:rPr sz="2200" b="1" spc="-45" dirty="0">
                <a:latin typeface="Calibri"/>
                <a:cs typeface="Calibri"/>
              </a:rPr>
              <a:t> </a:t>
            </a:r>
            <a:r>
              <a:rPr sz="2200" b="1" dirty="0">
                <a:latin typeface="Calibri"/>
                <a:cs typeface="Calibri"/>
              </a:rPr>
              <a:t>uyarı</a:t>
            </a:r>
            <a:r>
              <a:rPr sz="2200" b="1" spc="-60" dirty="0">
                <a:latin typeface="Calibri"/>
                <a:cs typeface="Calibri"/>
              </a:rPr>
              <a:t> </a:t>
            </a:r>
            <a:r>
              <a:rPr sz="2200" b="1" dirty="0">
                <a:latin typeface="Calibri"/>
                <a:cs typeface="Calibri"/>
              </a:rPr>
              <a:t>levhaları</a:t>
            </a:r>
            <a:r>
              <a:rPr sz="2200" b="1" spc="-50" dirty="0">
                <a:latin typeface="Calibri"/>
                <a:cs typeface="Calibri"/>
              </a:rPr>
              <a:t> </a:t>
            </a:r>
            <a:r>
              <a:rPr sz="2200" b="1" dirty="0">
                <a:latin typeface="Calibri"/>
                <a:cs typeface="Calibri"/>
              </a:rPr>
              <a:t>ve</a:t>
            </a:r>
            <a:r>
              <a:rPr sz="2200" b="1" spc="-45" dirty="0">
                <a:latin typeface="Calibri"/>
                <a:cs typeface="Calibri"/>
              </a:rPr>
              <a:t> </a:t>
            </a:r>
            <a:r>
              <a:rPr sz="2200" b="1" dirty="0">
                <a:latin typeface="Calibri"/>
                <a:cs typeface="Calibri"/>
              </a:rPr>
              <a:t>hız</a:t>
            </a:r>
            <a:r>
              <a:rPr sz="2200" b="1" spc="-65" dirty="0">
                <a:latin typeface="Calibri"/>
                <a:cs typeface="Calibri"/>
              </a:rPr>
              <a:t> </a:t>
            </a:r>
            <a:r>
              <a:rPr sz="2200" b="1" dirty="0">
                <a:latin typeface="Calibri"/>
                <a:cs typeface="Calibri"/>
              </a:rPr>
              <a:t>kesici</a:t>
            </a:r>
            <a:r>
              <a:rPr sz="2200" b="1" spc="-65" dirty="0">
                <a:latin typeface="Calibri"/>
                <a:cs typeface="Calibri"/>
              </a:rPr>
              <a:t> </a:t>
            </a:r>
            <a:r>
              <a:rPr sz="2200" b="1" dirty="0">
                <a:latin typeface="Calibri"/>
                <a:cs typeface="Calibri"/>
              </a:rPr>
              <a:t>kasisler</a:t>
            </a:r>
            <a:r>
              <a:rPr sz="2200" b="1" spc="-50" dirty="0">
                <a:latin typeface="Calibri"/>
                <a:cs typeface="Calibri"/>
              </a:rPr>
              <a:t> </a:t>
            </a:r>
            <a:r>
              <a:rPr sz="2200" b="1" spc="-10" dirty="0">
                <a:latin typeface="Calibri"/>
                <a:cs typeface="Calibri"/>
              </a:rPr>
              <a:t>karayolları</a:t>
            </a:r>
            <a:endParaRPr sz="2200">
              <a:latin typeface="Calibri"/>
              <a:cs typeface="Calibri"/>
            </a:endParaRPr>
          </a:p>
          <a:p>
            <a:pPr marL="355600">
              <a:lnSpc>
                <a:spcPct val="100000"/>
              </a:lnSpc>
              <a:spcBef>
                <a:spcPts val="20"/>
              </a:spcBef>
              <a:tabLst>
                <a:tab pos="3653790" algn="l"/>
              </a:tabLst>
            </a:pPr>
            <a:r>
              <a:rPr sz="2200" b="1" dirty="0">
                <a:latin typeface="Calibri"/>
                <a:cs typeface="Calibri"/>
              </a:rPr>
              <a:t>veya</a:t>
            </a:r>
            <a:r>
              <a:rPr sz="2200" b="1" spc="-120" dirty="0">
                <a:latin typeface="Calibri"/>
                <a:cs typeface="Calibri"/>
              </a:rPr>
              <a:t> </a:t>
            </a:r>
            <a:r>
              <a:rPr sz="2200" b="1" dirty="0">
                <a:latin typeface="Calibri"/>
                <a:cs typeface="Calibri"/>
              </a:rPr>
              <a:t>Belediyeler</a:t>
            </a:r>
            <a:r>
              <a:rPr sz="2200" b="1" spc="-105" dirty="0">
                <a:latin typeface="Calibri"/>
                <a:cs typeface="Calibri"/>
              </a:rPr>
              <a:t> </a:t>
            </a:r>
            <a:r>
              <a:rPr sz="2200" b="1" spc="-10" dirty="0">
                <a:latin typeface="Calibri"/>
                <a:cs typeface="Calibri"/>
              </a:rPr>
              <a:t>tarafından</a:t>
            </a:r>
            <a:r>
              <a:rPr sz="2200" b="1" dirty="0">
                <a:latin typeface="Calibri"/>
                <a:cs typeface="Calibri"/>
              </a:rPr>
              <a:t>	</a:t>
            </a:r>
            <a:r>
              <a:rPr sz="2200" b="1" spc="-10" dirty="0">
                <a:latin typeface="Calibri"/>
                <a:cs typeface="Calibri"/>
              </a:rPr>
              <a:t>sağlanır.</a:t>
            </a:r>
            <a:endParaRPr sz="2200">
              <a:latin typeface="Calibri"/>
              <a:cs typeface="Calibri"/>
            </a:endParaRPr>
          </a:p>
          <a:p>
            <a:pPr marL="354965" indent="-342265">
              <a:lnSpc>
                <a:spcPct val="100000"/>
              </a:lnSpc>
              <a:buFont typeface="Arial"/>
              <a:buChar char="•"/>
              <a:tabLst>
                <a:tab pos="354965" algn="l"/>
              </a:tabLst>
            </a:pPr>
            <a:r>
              <a:rPr sz="2200" b="1" dirty="0">
                <a:latin typeface="Calibri"/>
                <a:cs typeface="Calibri"/>
              </a:rPr>
              <a:t>Mutlaka</a:t>
            </a:r>
            <a:r>
              <a:rPr sz="2200" b="1" spc="-60" dirty="0">
                <a:latin typeface="Calibri"/>
                <a:cs typeface="Calibri"/>
              </a:rPr>
              <a:t> </a:t>
            </a:r>
            <a:r>
              <a:rPr sz="2200" b="1" dirty="0">
                <a:latin typeface="Calibri"/>
                <a:cs typeface="Calibri"/>
              </a:rPr>
              <a:t>talep</a:t>
            </a:r>
            <a:r>
              <a:rPr sz="2200" b="1" spc="-60" dirty="0">
                <a:latin typeface="Calibri"/>
                <a:cs typeface="Calibri"/>
              </a:rPr>
              <a:t> </a:t>
            </a:r>
            <a:r>
              <a:rPr sz="2200" b="1" dirty="0">
                <a:latin typeface="Calibri"/>
                <a:cs typeface="Calibri"/>
              </a:rPr>
              <a:t>edilmeli,</a:t>
            </a:r>
            <a:r>
              <a:rPr sz="2200" b="1" spc="-70" dirty="0">
                <a:latin typeface="Calibri"/>
                <a:cs typeface="Calibri"/>
              </a:rPr>
              <a:t> </a:t>
            </a:r>
            <a:r>
              <a:rPr sz="2200" b="1" dirty="0">
                <a:latin typeface="Calibri"/>
                <a:cs typeface="Calibri"/>
              </a:rPr>
              <a:t>bulundurulmalı</a:t>
            </a:r>
            <a:r>
              <a:rPr sz="2200" b="1" spc="-65" dirty="0">
                <a:latin typeface="Calibri"/>
                <a:cs typeface="Calibri"/>
              </a:rPr>
              <a:t> </a:t>
            </a:r>
            <a:r>
              <a:rPr sz="2200" b="1" dirty="0">
                <a:latin typeface="Calibri"/>
                <a:cs typeface="Calibri"/>
              </a:rPr>
              <a:t>ve</a:t>
            </a:r>
            <a:r>
              <a:rPr sz="2200" b="1" spc="-65" dirty="0">
                <a:latin typeface="Calibri"/>
                <a:cs typeface="Calibri"/>
              </a:rPr>
              <a:t> </a:t>
            </a:r>
            <a:r>
              <a:rPr sz="2200" b="1" spc="-10" dirty="0">
                <a:latin typeface="Calibri"/>
                <a:cs typeface="Calibri"/>
              </a:rPr>
              <a:t>kontrolleri</a:t>
            </a:r>
            <a:r>
              <a:rPr sz="2200" b="1" spc="-35" dirty="0">
                <a:latin typeface="Calibri"/>
                <a:cs typeface="Calibri"/>
              </a:rPr>
              <a:t> </a:t>
            </a:r>
            <a:r>
              <a:rPr sz="2200" b="1" spc="-10" dirty="0">
                <a:latin typeface="Calibri"/>
                <a:cs typeface="Calibri"/>
              </a:rPr>
              <a:t>yapılmalıdır.</a:t>
            </a:r>
            <a:endParaRPr sz="2200">
              <a:latin typeface="Calibri"/>
              <a:cs typeface="Calibri"/>
            </a:endParaRPr>
          </a:p>
          <a:p>
            <a:pPr marL="354965" indent="-342265">
              <a:lnSpc>
                <a:spcPts val="2630"/>
              </a:lnSpc>
              <a:buFont typeface="Arial"/>
              <a:buChar char="•"/>
              <a:tabLst>
                <a:tab pos="354965" algn="l"/>
              </a:tabLst>
            </a:pPr>
            <a:r>
              <a:rPr sz="2200" b="1" spc="-10" dirty="0">
                <a:latin typeface="Calibri"/>
                <a:cs typeface="Calibri"/>
              </a:rPr>
              <a:t>Ayrıca,</a:t>
            </a:r>
            <a:r>
              <a:rPr sz="2200" b="1" spc="-70" dirty="0">
                <a:latin typeface="Calibri"/>
                <a:cs typeface="Calibri"/>
              </a:rPr>
              <a:t> </a:t>
            </a:r>
            <a:r>
              <a:rPr sz="2200" b="1" dirty="0">
                <a:latin typeface="Calibri"/>
                <a:cs typeface="Calibri"/>
              </a:rPr>
              <a:t>okul</a:t>
            </a:r>
            <a:r>
              <a:rPr sz="2200" b="1" spc="-65" dirty="0">
                <a:latin typeface="Calibri"/>
                <a:cs typeface="Calibri"/>
              </a:rPr>
              <a:t> </a:t>
            </a:r>
            <a:r>
              <a:rPr sz="2200" b="1" dirty="0">
                <a:latin typeface="Calibri"/>
                <a:cs typeface="Calibri"/>
              </a:rPr>
              <a:t>giriş</a:t>
            </a:r>
            <a:r>
              <a:rPr sz="2200" b="1" spc="-65" dirty="0">
                <a:latin typeface="Calibri"/>
                <a:cs typeface="Calibri"/>
              </a:rPr>
              <a:t> </a:t>
            </a:r>
            <a:r>
              <a:rPr sz="2200" b="1" dirty="0">
                <a:latin typeface="Calibri"/>
                <a:cs typeface="Calibri"/>
              </a:rPr>
              <a:t>çıkış</a:t>
            </a:r>
            <a:r>
              <a:rPr sz="2200" b="1" spc="-65" dirty="0">
                <a:latin typeface="Calibri"/>
                <a:cs typeface="Calibri"/>
              </a:rPr>
              <a:t> </a:t>
            </a:r>
            <a:r>
              <a:rPr sz="2200" b="1" dirty="0">
                <a:latin typeface="Calibri"/>
                <a:cs typeface="Calibri"/>
              </a:rPr>
              <a:t>vakitlerinde</a:t>
            </a:r>
            <a:r>
              <a:rPr sz="2200" b="1" spc="-50" dirty="0">
                <a:latin typeface="Calibri"/>
                <a:cs typeface="Calibri"/>
              </a:rPr>
              <a:t> </a:t>
            </a:r>
            <a:r>
              <a:rPr sz="2200" b="1" dirty="0">
                <a:latin typeface="Calibri"/>
                <a:cs typeface="Calibri"/>
              </a:rPr>
              <a:t>yoğun</a:t>
            </a:r>
            <a:r>
              <a:rPr sz="2200" b="1" spc="-70" dirty="0">
                <a:latin typeface="Calibri"/>
                <a:cs typeface="Calibri"/>
              </a:rPr>
              <a:t> </a:t>
            </a:r>
            <a:r>
              <a:rPr sz="2200" b="1" dirty="0">
                <a:latin typeface="Calibri"/>
                <a:cs typeface="Calibri"/>
              </a:rPr>
              <a:t>trafik</a:t>
            </a:r>
            <a:r>
              <a:rPr sz="2200" b="1" spc="-40" dirty="0">
                <a:latin typeface="Calibri"/>
                <a:cs typeface="Calibri"/>
              </a:rPr>
              <a:t> </a:t>
            </a:r>
            <a:r>
              <a:rPr sz="2200" b="1" dirty="0">
                <a:latin typeface="Calibri"/>
                <a:cs typeface="Calibri"/>
              </a:rPr>
              <a:t>oluşan</a:t>
            </a:r>
            <a:r>
              <a:rPr sz="2200" b="1" spc="-60" dirty="0">
                <a:latin typeface="Calibri"/>
                <a:cs typeface="Calibri"/>
              </a:rPr>
              <a:t> </a:t>
            </a:r>
            <a:r>
              <a:rPr sz="2200" b="1" dirty="0">
                <a:latin typeface="Calibri"/>
                <a:cs typeface="Calibri"/>
              </a:rPr>
              <a:t>yerlere</a:t>
            </a:r>
            <a:r>
              <a:rPr sz="2200" b="1" spc="-40" dirty="0">
                <a:latin typeface="Calibri"/>
                <a:cs typeface="Calibri"/>
              </a:rPr>
              <a:t> </a:t>
            </a:r>
            <a:r>
              <a:rPr sz="2200" b="1" spc="-10" dirty="0">
                <a:latin typeface="Calibri"/>
                <a:cs typeface="Calibri"/>
              </a:rPr>
              <a:t>trafik</a:t>
            </a:r>
            <a:endParaRPr sz="2200">
              <a:latin typeface="Calibri"/>
              <a:cs typeface="Calibri"/>
            </a:endParaRPr>
          </a:p>
          <a:p>
            <a:pPr marL="355600">
              <a:lnSpc>
                <a:spcPts val="2870"/>
              </a:lnSpc>
            </a:pPr>
            <a:r>
              <a:rPr sz="2400" b="1" dirty="0">
                <a:latin typeface="Calibri"/>
                <a:cs typeface="Calibri"/>
              </a:rPr>
              <a:t>polisi</a:t>
            </a:r>
            <a:r>
              <a:rPr sz="2400" spc="-120" dirty="0">
                <a:latin typeface="Times New Roman"/>
                <a:cs typeface="Times New Roman"/>
              </a:rPr>
              <a:t> </a:t>
            </a:r>
            <a:r>
              <a:rPr sz="2400" b="1" dirty="0">
                <a:latin typeface="Calibri"/>
                <a:cs typeface="Calibri"/>
              </a:rPr>
              <a:t>talep</a:t>
            </a:r>
            <a:r>
              <a:rPr sz="2400" spc="-95" dirty="0">
                <a:latin typeface="Times New Roman"/>
                <a:cs typeface="Times New Roman"/>
              </a:rPr>
              <a:t> </a:t>
            </a:r>
            <a:r>
              <a:rPr sz="2400" b="1" spc="-10" dirty="0">
                <a:latin typeface="Calibri"/>
                <a:cs typeface="Calibri"/>
              </a:rPr>
              <a:t>edilmelidir.</a:t>
            </a:r>
            <a:endParaRPr sz="2400">
              <a:latin typeface="Calibri"/>
              <a:cs typeface="Calibri"/>
            </a:endParaRPr>
          </a:p>
        </p:txBody>
      </p:sp>
      <p:pic>
        <p:nvPicPr>
          <p:cNvPr id="6" name="object 6"/>
          <p:cNvPicPr/>
          <p:nvPr/>
        </p:nvPicPr>
        <p:blipFill>
          <a:blip r:embed="rId4" cstate="print"/>
          <a:stretch>
            <a:fillRect/>
          </a:stretch>
        </p:blipFill>
        <p:spPr>
          <a:xfrm>
            <a:off x="2484120" y="2709672"/>
            <a:ext cx="6192011" cy="3736847"/>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109</a:t>
            </a:fld>
            <a:endParaRPr spc="-2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2436" y="634703"/>
            <a:ext cx="8422005" cy="6000750"/>
          </a:xfrm>
          <a:prstGeom prst="rect">
            <a:avLst/>
          </a:prstGeom>
        </p:spPr>
        <p:txBody>
          <a:bodyPr vert="horz" wrap="square" lIns="0" tIns="83820" rIns="0" bIns="0" rtlCol="0">
            <a:spAutoFit/>
          </a:bodyPr>
          <a:lstStyle/>
          <a:p>
            <a:pPr marL="12700">
              <a:lnSpc>
                <a:spcPct val="100000"/>
              </a:lnSpc>
              <a:spcBef>
                <a:spcPts val="660"/>
              </a:spcBef>
            </a:pPr>
            <a:r>
              <a:rPr sz="2400" dirty="0">
                <a:latin typeface="Calibri"/>
                <a:cs typeface="Calibri"/>
              </a:rPr>
              <a:t>İş</a:t>
            </a:r>
            <a:r>
              <a:rPr sz="2400" spc="-60" dirty="0">
                <a:latin typeface="Calibri"/>
                <a:cs typeface="Calibri"/>
              </a:rPr>
              <a:t> </a:t>
            </a:r>
            <a:r>
              <a:rPr sz="2400" spc="-10" dirty="0">
                <a:latin typeface="Calibri"/>
                <a:cs typeface="Calibri"/>
              </a:rPr>
              <a:t>kazaları</a:t>
            </a:r>
            <a:r>
              <a:rPr sz="2400" spc="-70" dirty="0">
                <a:latin typeface="Calibri"/>
                <a:cs typeface="Calibri"/>
              </a:rPr>
              <a:t> </a:t>
            </a:r>
            <a:r>
              <a:rPr sz="2400" dirty="0">
                <a:latin typeface="Calibri"/>
                <a:cs typeface="Calibri"/>
              </a:rPr>
              <a:t>ve</a:t>
            </a:r>
            <a:r>
              <a:rPr sz="2400" spc="-50" dirty="0">
                <a:latin typeface="Calibri"/>
                <a:cs typeface="Calibri"/>
              </a:rPr>
              <a:t> </a:t>
            </a:r>
            <a:r>
              <a:rPr sz="2400" dirty="0">
                <a:latin typeface="Calibri"/>
                <a:cs typeface="Calibri"/>
              </a:rPr>
              <a:t>meslek</a:t>
            </a:r>
            <a:r>
              <a:rPr sz="2400" spc="-70" dirty="0">
                <a:latin typeface="Calibri"/>
                <a:cs typeface="Calibri"/>
              </a:rPr>
              <a:t> </a:t>
            </a:r>
            <a:r>
              <a:rPr sz="2400" dirty="0">
                <a:latin typeface="Calibri"/>
                <a:cs typeface="Calibri"/>
              </a:rPr>
              <a:t>hastalıkları</a:t>
            </a:r>
            <a:r>
              <a:rPr sz="2400" spc="-80" dirty="0">
                <a:latin typeface="Calibri"/>
                <a:cs typeface="Calibri"/>
              </a:rPr>
              <a:t> </a:t>
            </a:r>
            <a:r>
              <a:rPr sz="2400" dirty="0">
                <a:latin typeface="Calibri"/>
                <a:cs typeface="Calibri"/>
              </a:rPr>
              <a:t>vukuunda</a:t>
            </a:r>
            <a:r>
              <a:rPr sz="2400" spc="-50" dirty="0">
                <a:latin typeface="Calibri"/>
                <a:cs typeface="Calibri"/>
              </a:rPr>
              <a:t> </a:t>
            </a:r>
            <a:r>
              <a:rPr sz="2400" dirty="0">
                <a:latin typeface="Calibri"/>
                <a:cs typeface="Calibri"/>
              </a:rPr>
              <a:t>açılan</a:t>
            </a:r>
            <a:r>
              <a:rPr sz="2400" spc="-70" dirty="0">
                <a:latin typeface="Calibri"/>
                <a:cs typeface="Calibri"/>
              </a:rPr>
              <a:t> </a:t>
            </a:r>
            <a:r>
              <a:rPr sz="2400" spc="-10" dirty="0">
                <a:latin typeface="Calibri"/>
                <a:cs typeface="Calibri"/>
              </a:rPr>
              <a:t>davalar;</a:t>
            </a:r>
            <a:endParaRPr sz="2400" dirty="0">
              <a:latin typeface="Calibri"/>
              <a:cs typeface="Calibri"/>
            </a:endParaRPr>
          </a:p>
          <a:p>
            <a:pPr marL="12700">
              <a:lnSpc>
                <a:spcPct val="100000"/>
              </a:lnSpc>
              <a:spcBef>
                <a:spcPts val="645"/>
              </a:spcBef>
            </a:pPr>
            <a:r>
              <a:rPr sz="2800" b="1" dirty="0">
                <a:latin typeface="Calibri"/>
                <a:cs typeface="Calibri"/>
              </a:rPr>
              <a:t>Ceza</a:t>
            </a:r>
            <a:r>
              <a:rPr sz="2800" b="1" spc="-105" dirty="0">
                <a:latin typeface="Calibri"/>
                <a:cs typeface="Calibri"/>
              </a:rPr>
              <a:t> </a:t>
            </a:r>
            <a:r>
              <a:rPr sz="2800" b="1" spc="-10" dirty="0">
                <a:latin typeface="Calibri"/>
                <a:cs typeface="Calibri"/>
              </a:rPr>
              <a:t>davası:</a:t>
            </a:r>
            <a:endParaRPr sz="2800" dirty="0">
              <a:latin typeface="Calibri"/>
              <a:cs typeface="Calibri"/>
            </a:endParaRPr>
          </a:p>
          <a:p>
            <a:pPr marL="287020" marR="433070" indent="-274320">
              <a:lnSpc>
                <a:spcPct val="100000"/>
              </a:lnSpc>
              <a:spcBef>
                <a:spcPts val="675"/>
              </a:spcBef>
              <a:buFont typeface="Wingdings 2"/>
              <a:buChar char=""/>
              <a:tabLst>
                <a:tab pos="287020" algn="l"/>
                <a:tab pos="2753360" algn="l"/>
              </a:tabLst>
            </a:pPr>
            <a:r>
              <a:rPr sz="2800" dirty="0">
                <a:latin typeface="Calibri"/>
                <a:cs typeface="Calibri"/>
              </a:rPr>
              <a:t>Olay</a:t>
            </a:r>
            <a:r>
              <a:rPr sz="2800" spc="-65" dirty="0">
                <a:latin typeface="Calibri"/>
                <a:cs typeface="Calibri"/>
              </a:rPr>
              <a:t> </a:t>
            </a:r>
            <a:r>
              <a:rPr sz="2800" spc="-10" dirty="0">
                <a:latin typeface="Calibri"/>
                <a:cs typeface="Calibri"/>
              </a:rPr>
              <a:t>sonucunda</a:t>
            </a:r>
            <a:r>
              <a:rPr sz="2800" dirty="0">
                <a:latin typeface="Calibri"/>
                <a:cs typeface="Calibri"/>
              </a:rPr>
              <a:t>	işçinin</a:t>
            </a:r>
            <a:r>
              <a:rPr sz="2800" spc="-20" dirty="0">
                <a:latin typeface="Calibri"/>
                <a:cs typeface="Calibri"/>
              </a:rPr>
              <a:t> </a:t>
            </a:r>
            <a:r>
              <a:rPr sz="2800" dirty="0">
                <a:latin typeface="Calibri"/>
                <a:cs typeface="Calibri"/>
              </a:rPr>
              <a:t>,</a:t>
            </a:r>
            <a:r>
              <a:rPr sz="2800" spc="-30" dirty="0">
                <a:latin typeface="Calibri"/>
                <a:cs typeface="Calibri"/>
              </a:rPr>
              <a:t> </a:t>
            </a:r>
            <a:r>
              <a:rPr sz="2800" b="1" dirty="0">
                <a:solidFill>
                  <a:srgbClr val="FF0000"/>
                </a:solidFill>
                <a:latin typeface="Calibri"/>
                <a:cs typeface="Calibri"/>
              </a:rPr>
              <a:t>“on</a:t>
            </a:r>
            <a:r>
              <a:rPr sz="2800" b="1" spc="-45" dirty="0">
                <a:solidFill>
                  <a:srgbClr val="FF0000"/>
                </a:solidFill>
                <a:latin typeface="Calibri"/>
                <a:cs typeface="Calibri"/>
              </a:rPr>
              <a:t> </a:t>
            </a:r>
            <a:r>
              <a:rPr sz="2800" b="1" dirty="0">
                <a:solidFill>
                  <a:srgbClr val="FF0000"/>
                </a:solidFill>
                <a:latin typeface="Calibri"/>
                <a:cs typeface="Calibri"/>
              </a:rPr>
              <a:t>gün</a:t>
            </a:r>
            <a:r>
              <a:rPr sz="2800" b="1" spc="-45" dirty="0">
                <a:solidFill>
                  <a:srgbClr val="FF0000"/>
                </a:solidFill>
                <a:latin typeface="Calibri"/>
                <a:cs typeface="Calibri"/>
              </a:rPr>
              <a:t> </a:t>
            </a:r>
            <a:r>
              <a:rPr sz="2800" b="1" dirty="0">
                <a:solidFill>
                  <a:srgbClr val="FF0000"/>
                </a:solidFill>
                <a:latin typeface="Calibri"/>
                <a:cs typeface="Calibri"/>
              </a:rPr>
              <a:t>ve</a:t>
            </a:r>
            <a:r>
              <a:rPr sz="2800" b="1" spc="-40" dirty="0">
                <a:solidFill>
                  <a:srgbClr val="FF0000"/>
                </a:solidFill>
                <a:latin typeface="Calibri"/>
                <a:cs typeface="Calibri"/>
              </a:rPr>
              <a:t> </a:t>
            </a:r>
            <a:r>
              <a:rPr sz="2800" b="1" dirty="0">
                <a:solidFill>
                  <a:srgbClr val="FF0000"/>
                </a:solidFill>
                <a:latin typeface="Calibri"/>
                <a:cs typeface="Calibri"/>
              </a:rPr>
              <a:t>daha</a:t>
            </a:r>
            <a:r>
              <a:rPr sz="2800" b="1" spc="-45" dirty="0">
                <a:solidFill>
                  <a:srgbClr val="FF0000"/>
                </a:solidFill>
                <a:latin typeface="Calibri"/>
                <a:cs typeface="Calibri"/>
              </a:rPr>
              <a:t> </a:t>
            </a:r>
            <a:r>
              <a:rPr sz="2800" b="1" dirty="0">
                <a:solidFill>
                  <a:srgbClr val="FF0000"/>
                </a:solidFill>
                <a:latin typeface="Calibri"/>
                <a:cs typeface="Calibri"/>
              </a:rPr>
              <a:t>az”</a:t>
            </a:r>
            <a:r>
              <a:rPr sz="2800" b="1" spc="-25" dirty="0">
                <a:solidFill>
                  <a:srgbClr val="FF0000"/>
                </a:solidFill>
                <a:latin typeface="Calibri"/>
                <a:cs typeface="Calibri"/>
              </a:rPr>
              <a:t> </a:t>
            </a:r>
            <a:r>
              <a:rPr sz="2800" spc="-10" dirty="0">
                <a:latin typeface="Calibri"/>
                <a:cs typeface="Calibri"/>
              </a:rPr>
              <a:t>işinden </a:t>
            </a:r>
            <a:r>
              <a:rPr sz="2800" dirty="0">
                <a:latin typeface="Calibri"/>
                <a:cs typeface="Calibri"/>
              </a:rPr>
              <a:t>gücünden</a:t>
            </a:r>
            <a:r>
              <a:rPr sz="2800" spc="-50" dirty="0">
                <a:latin typeface="Calibri"/>
                <a:cs typeface="Calibri"/>
              </a:rPr>
              <a:t> </a:t>
            </a:r>
            <a:r>
              <a:rPr sz="2800" dirty="0">
                <a:latin typeface="Calibri"/>
                <a:cs typeface="Calibri"/>
              </a:rPr>
              <a:t>geri</a:t>
            </a:r>
            <a:r>
              <a:rPr sz="2800" spc="-100" dirty="0">
                <a:latin typeface="Calibri"/>
                <a:cs typeface="Calibri"/>
              </a:rPr>
              <a:t> </a:t>
            </a:r>
            <a:r>
              <a:rPr sz="2800" dirty="0">
                <a:latin typeface="Calibri"/>
                <a:cs typeface="Calibri"/>
              </a:rPr>
              <a:t>kalması</a:t>
            </a:r>
            <a:r>
              <a:rPr sz="2800" spc="-75" dirty="0">
                <a:latin typeface="Calibri"/>
                <a:cs typeface="Calibri"/>
              </a:rPr>
              <a:t> </a:t>
            </a:r>
            <a:r>
              <a:rPr sz="2800" dirty="0">
                <a:latin typeface="Calibri"/>
                <a:cs typeface="Calibri"/>
              </a:rPr>
              <a:t>(Rapor</a:t>
            </a:r>
            <a:r>
              <a:rPr sz="2800" spc="-85" dirty="0">
                <a:latin typeface="Calibri"/>
                <a:cs typeface="Calibri"/>
              </a:rPr>
              <a:t> </a:t>
            </a:r>
            <a:r>
              <a:rPr sz="2800" dirty="0">
                <a:latin typeface="Calibri"/>
                <a:cs typeface="Calibri"/>
              </a:rPr>
              <a:t>alması)</a:t>
            </a:r>
            <a:r>
              <a:rPr sz="2800" spc="-80" dirty="0">
                <a:latin typeface="Calibri"/>
                <a:cs typeface="Calibri"/>
              </a:rPr>
              <a:t> </a:t>
            </a:r>
            <a:r>
              <a:rPr sz="2800" spc="-10" dirty="0">
                <a:latin typeface="Calibri"/>
                <a:cs typeface="Calibri"/>
              </a:rPr>
              <a:t>durumunda, </a:t>
            </a:r>
            <a:r>
              <a:rPr sz="2800" b="1" dirty="0">
                <a:solidFill>
                  <a:srgbClr val="FF0000"/>
                </a:solidFill>
                <a:latin typeface="Calibri"/>
                <a:cs typeface="Calibri"/>
              </a:rPr>
              <a:t>KAZAZEDE</a:t>
            </a:r>
            <a:r>
              <a:rPr sz="2800" b="1" spc="-95" dirty="0">
                <a:solidFill>
                  <a:srgbClr val="FF0000"/>
                </a:solidFill>
                <a:latin typeface="Calibri"/>
                <a:cs typeface="Calibri"/>
              </a:rPr>
              <a:t> </a:t>
            </a:r>
            <a:r>
              <a:rPr sz="2800" b="1" spc="-30" dirty="0">
                <a:solidFill>
                  <a:srgbClr val="FF0000"/>
                </a:solidFill>
                <a:latin typeface="Calibri"/>
                <a:cs typeface="Calibri"/>
              </a:rPr>
              <a:t>ŞİKAYET</a:t>
            </a:r>
            <a:r>
              <a:rPr sz="2800" b="1" spc="-100" dirty="0">
                <a:solidFill>
                  <a:srgbClr val="FF0000"/>
                </a:solidFill>
                <a:latin typeface="Calibri"/>
                <a:cs typeface="Calibri"/>
              </a:rPr>
              <a:t> </a:t>
            </a:r>
            <a:r>
              <a:rPr sz="2800" b="1" dirty="0">
                <a:solidFill>
                  <a:srgbClr val="FF0000"/>
                </a:solidFill>
                <a:latin typeface="Calibri"/>
                <a:cs typeface="Calibri"/>
              </a:rPr>
              <a:t>EDERSE</a:t>
            </a:r>
            <a:r>
              <a:rPr sz="2800" b="1" spc="-114" dirty="0">
                <a:solidFill>
                  <a:srgbClr val="FF0000"/>
                </a:solidFill>
                <a:latin typeface="Calibri"/>
                <a:cs typeface="Calibri"/>
              </a:rPr>
              <a:t> </a:t>
            </a:r>
            <a:r>
              <a:rPr sz="2800" dirty="0">
                <a:latin typeface="Calibri"/>
                <a:cs typeface="Calibri"/>
              </a:rPr>
              <a:t>ceza</a:t>
            </a:r>
            <a:r>
              <a:rPr sz="2800" spc="-140" dirty="0">
                <a:latin typeface="Calibri"/>
                <a:cs typeface="Calibri"/>
              </a:rPr>
              <a:t> </a:t>
            </a:r>
            <a:r>
              <a:rPr sz="2800" dirty="0">
                <a:latin typeface="Calibri"/>
                <a:cs typeface="Calibri"/>
              </a:rPr>
              <a:t>davası</a:t>
            </a:r>
            <a:r>
              <a:rPr sz="2800" spc="-114" dirty="0">
                <a:latin typeface="Calibri"/>
                <a:cs typeface="Calibri"/>
              </a:rPr>
              <a:t> </a:t>
            </a:r>
            <a:r>
              <a:rPr sz="2800" spc="-10" dirty="0">
                <a:latin typeface="Calibri"/>
                <a:cs typeface="Calibri"/>
              </a:rPr>
              <a:t>açılır.</a:t>
            </a:r>
            <a:endParaRPr sz="2800" dirty="0">
              <a:latin typeface="Calibri"/>
              <a:cs typeface="Calibri"/>
            </a:endParaRPr>
          </a:p>
          <a:p>
            <a:pPr marL="287020" marR="443865" indent="-274320">
              <a:lnSpc>
                <a:spcPct val="100000"/>
              </a:lnSpc>
              <a:spcBef>
                <a:spcPts val="675"/>
              </a:spcBef>
              <a:buFont typeface="Wingdings 2"/>
              <a:buChar char=""/>
              <a:tabLst>
                <a:tab pos="287020" algn="l"/>
                <a:tab pos="2753360" algn="l"/>
                <a:tab pos="5929630" algn="l"/>
              </a:tabLst>
            </a:pPr>
            <a:r>
              <a:rPr sz="2800" dirty="0">
                <a:latin typeface="Calibri"/>
                <a:cs typeface="Calibri"/>
              </a:rPr>
              <a:t>Olay</a:t>
            </a:r>
            <a:r>
              <a:rPr sz="2800" spc="-65" dirty="0">
                <a:latin typeface="Calibri"/>
                <a:cs typeface="Calibri"/>
              </a:rPr>
              <a:t> </a:t>
            </a:r>
            <a:r>
              <a:rPr sz="2800" spc="-10" dirty="0">
                <a:latin typeface="Calibri"/>
                <a:cs typeface="Calibri"/>
              </a:rPr>
              <a:t>sonucunda</a:t>
            </a:r>
            <a:r>
              <a:rPr sz="2800" dirty="0">
                <a:latin typeface="Calibri"/>
                <a:cs typeface="Calibri"/>
              </a:rPr>
              <a:t>	işçinin</a:t>
            </a:r>
            <a:r>
              <a:rPr sz="2800" spc="-50" dirty="0">
                <a:latin typeface="Calibri"/>
                <a:cs typeface="Calibri"/>
              </a:rPr>
              <a:t> </a:t>
            </a:r>
            <a:r>
              <a:rPr sz="2800" dirty="0">
                <a:latin typeface="Calibri"/>
                <a:cs typeface="Calibri"/>
              </a:rPr>
              <a:t>,</a:t>
            </a:r>
            <a:r>
              <a:rPr sz="2800" spc="-65" dirty="0">
                <a:latin typeface="Calibri"/>
                <a:cs typeface="Calibri"/>
              </a:rPr>
              <a:t> </a:t>
            </a:r>
            <a:r>
              <a:rPr sz="2800" b="1" dirty="0">
                <a:solidFill>
                  <a:srgbClr val="C00000"/>
                </a:solidFill>
                <a:latin typeface="Calibri"/>
                <a:cs typeface="Calibri"/>
              </a:rPr>
              <a:t>“on</a:t>
            </a:r>
            <a:r>
              <a:rPr sz="2800" b="1" spc="-80" dirty="0">
                <a:solidFill>
                  <a:srgbClr val="C00000"/>
                </a:solidFill>
                <a:latin typeface="Calibri"/>
                <a:cs typeface="Calibri"/>
              </a:rPr>
              <a:t> </a:t>
            </a:r>
            <a:r>
              <a:rPr sz="2800" b="1" dirty="0">
                <a:solidFill>
                  <a:srgbClr val="C00000"/>
                </a:solidFill>
                <a:latin typeface="Calibri"/>
                <a:cs typeface="Calibri"/>
              </a:rPr>
              <a:t>günden</a:t>
            </a:r>
            <a:r>
              <a:rPr sz="2800" b="1" spc="-70" dirty="0">
                <a:solidFill>
                  <a:srgbClr val="C00000"/>
                </a:solidFill>
                <a:latin typeface="Calibri"/>
                <a:cs typeface="Calibri"/>
              </a:rPr>
              <a:t> </a:t>
            </a:r>
            <a:r>
              <a:rPr sz="2800" b="1" dirty="0">
                <a:solidFill>
                  <a:srgbClr val="C00000"/>
                </a:solidFill>
                <a:latin typeface="Calibri"/>
                <a:cs typeface="Calibri"/>
              </a:rPr>
              <a:t>fazla”</a:t>
            </a:r>
            <a:r>
              <a:rPr sz="2800" b="1" spc="-55" dirty="0">
                <a:solidFill>
                  <a:srgbClr val="C00000"/>
                </a:solidFill>
                <a:latin typeface="Calibri"/>
                <a:cs typeface="Calibri"/>
              </a:rPr>
              <a:t> </a:t>
            </a:r>
            <a:r>
              <a:rPr sz="2800" spc="-10" dirty="0">
                <a:latin typeface="Calibri"/>
                <a:cs typeface="Calibri"/>
              </a:rPr>
              <a:t>işinden </a:t>
            </a:r>
            <a:r>
              <a:rPr sz="2800" dirty="0">
                <a:latin typeface="Calibri"/>
                <a:cs typeface="Calibri"/>
              </a:rPr>
              <a:t>gücünden</a:t>
            </a:r>
            <a:r>
              <a:rPr sz="2800" spc="-65" dirty="0">
                <a:latin typeface="Calibri"/>
                <a:cs typeface="Calibri"/>
              </a:rPr>
              <a:t> </a:t>
            </a:r>
            <a:r>
              <a:rPr sz="2800" dirty="0">
                <a:latin typeface="Calibri"/>
                <a:cs typeface="Calibri"/>
              </a:rPr>
              <a:t>geri</a:t>
            </a:r>
            <a:r>
              <a:rPr sz="2800" spc="-105" dirty="0">
                <a:latin typeface="Calibri"/>
                <a:cs typeface="Calibri"/>
              </a:rPr>
              <a:t> </a:t>
            </a:r>
            <a:r>
              <a:rPr sz="2800" dirty="0">
                <a:latin typeface="Calibri"/>
                <a:cs typeface="Calibri"/>
              </a:rPr>
              <a:t>kalması</a:t>
            </a:r>
            <a:r>
              <a:rPr sz="2800" spc="-90" dirty="0">
                <a:latin typeface="Calibri"/>
                <a:cs typeface="Calibri"/>
              </a:rPr>
              <a:t> </a:t>
            </a:r>
            <a:r>
              <a:rPr sz="2800" dirty="0">
                <a:latin typeface="Calibri"/>
                <a:cs typeface="Calibri"/>
              </a:rPr>
              <a:t>(Rapor</a:t>
            </a:r>
            <a:r>
              <a:rPr sz="2800" spc="-90" dirty="0">
                <a:latin typeface="Calibri"/>
                <a:cs typeface="Calibri"/>
              </a:rPr>
              <a:t> </a:t>
            </a:r>
            <a:r>
              <a:rPr sz="2800" dirty="0">
                <a:latin typeface="Calibri"/>
                <a:cs typeface="Calibri"/>
              </a:rPr>
              <a:t>alması)</a:t>
            </a:r>
            <a:r>
              <a:rPr sz="2800" spc="-95" dirty="0">
                <a:latin typeface="Calibri"/>
                <a:cs typeface="Calibri"/>
              </a:rPr>
              <a:t> </a:t>
            </a:r>
            <a:r>
              <a:rPr sz="2800" spc="-10" dirty="0">
                <a:latin typeface="Calibri"/>
                <a:cs typeface="Calibri"/>
              </a:rPr>
              <a:t>durumunda, Kamusal</a:t>
            </a:r>
            <a:r>
              <a:rPr sz="2800" spc="-120" dirty="0">
                <a:latin typeface="Times New Roman"/>
                <a:cs typeface="Times New Roman"/>
              </a:rPr>
              <a:t> </a:t>
            </a:r>
            <a:r>
              <a:rPr sz="2800" dirty="0">
                <a:latin typeface="Calibri"/>
                <a:cs typeface="Calibri"/>
              </a:rPr>
              <a:t>niteliği</a:t>
            </a:r>
            <a:r>
              <a:rPr sz="2800" spc="-65" dirty="0">
                <a:latin typeface="Calibri"/>
                <a:cs typeface="Calibri"/>
              </a:rPr>
              <a:t> </a:t>
            </a:r>
            <a:r>
              <a:rPr sz="2800" dirty="0">
                <a:latin typeface="Calibri"/>
                <a:cs typeface="Calibri"/>
              </a:rPr>
              <a:t>olan</a:t>
            </a:r>
            <a:r>
              <a:rPr sz="2800" spc="-55" dirty="0">
                <a:latin typeface="Calibri"/>
                <a:cs typeface="Calibri"/>
              </a:rPr>
              <a:t> </a:t>
            </a:r>
            <a:r>
              <a:rPr sz="2800" dirty="0">
                <a:latin typeface="Calibri"/>
                <a:cs typeface="Calibri"/>
              </a:rPr>
              <a:t>suç</a:t>
            </a:r>
            <a:r>
              <a:rPr sz="2800" spc="-40" dirty="0">
                <a:latin typeface="Calibri"/>
                <a:cs typeface="Calibri"/>
              </a:rPr>
              <a:t> </a:t>
            </a:r>
            <a:r>
              <a:rPr sz="2800" spc="-10" dirty="0">
                <a:latin typeface="Calibri"/>
                <a:cs typeface="Calibri"/>
              </a:rPr>
              <a:t>sayıldığından</a:t>
            </a:r>
            <a:r>
              <a:rPr sz="2800" dirty="0">
                <a:latin typeface="Calibri"/>
                <a:cs typeface="Calibri"/>
              </a:rPr>
              <a:t>	</a:t>
            </a:r>
            <a:r>
              <a:rPr sz="2800" b="1" spc="-10" dirty="0">
                <a:solidFill>
                  <a:srgbClr val="FF0000"/>
                </a:solidFill>
                <a:latin typeface="Calibri"/>
                <a:cs typeface="Calibri"/>
              </a:rPr>
              <a:t>ŞİKAYET </a:t>
            </a:r>
            <a:r>
              <a:rPr sz="2800" b="1" dirty="0">
                <a:solidFill>
                  <a:srgbClr val="FF0000"/>
                </a:solidFill>
                <a:latin typeface="Calibri"/>
                <a:cs typeface="Calibri"/>
              </a:rPr>
              <a:t>OLMASA</a:t>
            </a:r>
            <a:r>
              <a:rPr sz="2800" b="1" spc="-95" dirty="0">
                <a:solidFill>
                  <a:srgbClr val="FF0000"/>
                </a:solidFill>
                <a:latin typeface="Calibri"/>
                <a:cs typeface="Calibri"/>
              </a:rPr>
              <a:t> </a:t>
            </a:r>
            <a:r>
              <a:rPr sz="2800" b="1" dirty="0">
                <a:solidFill>
                  <a:srgbClr val="FF0000"/>
                </a:solidFill>
                <a:latin typeface="Calibri"/>
                <a:cs typeface="Calibri"/>
              </a:rPr>
              <a:t>BİLE</a:t>
            </a:r>
            <a:r>
              <a:rPr sz="2800" b="1" spc="-75" dirty="0">
                <a:solidFill>
                  <a:srgbClr val="FF0000"/>
                </a:solidFill>
                <a:latin typeface="Calibri"/>
                <a:cs typeface="Calibri"/>
              </a:rPr>
              <a:t> </a:t>
            </a:r>
            <a:r>
              <a:rPr sz="2800" dirty="0">
                <a:latin typeface="Calibri"/>
                <a:cs typeface="Calibri"/>
              </a:rPr>
              <a:t>C.</a:t>
            </a:r>
            <a:r>
              <a:rPr sz="2800" spc="-100" dirty="0">
                <a:latin typeface="Calibri"/>
                <a:cs typeface="Calibri"/>
              </a:rPr>
              <a:t> </a:t>
            </a:r>
            <a:r>
              <a:rPr sz="2800" dirty="0">
                <a:latin typeface="Calibri"/>
                <a:cs typeface="Calibri"/>
              </a:rPr>
              <a:t>Savcısı</a:t>
            </a:r>
            <a:r>
              <a:rPr sz="2800" spc="-95" dirty="0">
                <a:latin typeface="Calibri"/>
                <a:cs typeface="Calibri"/>
              </a:rPr>
              <a:t> </a:t>
            </a:r>
            <a:r>
              <a:rPr sz="2800" spc="-10" dirty="0">
                <a:latin typeface="Calibri"/>
                <a:cs typeface="Calibri"/>
              </a:rPr>
              <a:t>tarafından</a:t>
            </a:r>
            <a:r>
              <a:rPr sz="2800" spc="-85" dirty="0">
                <a:latin typeface="Calibri"/>
                <a:cs typeface="Calibri"/>
              </a:rPr>
              <a:t> </a:t>
            </a:r>
            <a:r>
              <a:rPr sz="2800" b="1" dirty="0">
                <a:solidFill>
                  <a:srgbClr val="FF0000"/>
                </a:solidFill>
                <a:latin typeface="Calibri"/>
                <a:cs typeface="Calibri"/>
              </a:rPr>
              <a:t>kamu</a:t>
            </a:r>
            <a:r>
              <a:rPr sz="2800" b="1" spc="-90" dirty="0">
                <a:solidFill>
                  <a:srgbClr val="FF0000"/>
                </a:solidFill>
                <a:latin typeface="Calibri"/>
                <a:cs typeface="Calibri"/>
              </a:rPr>
              <a:t> </a:t>
            </a:r>
            <a:r>
              <a:rPr sz="2800" b="1" dirty="0">
                <a:solidFill>
                  <a:srgbClr val="FF0000"/>
                </a:solidFill>
                <a:latin typeface="Calibri"/>
                <a:cs typeface="Calibri"/>
              </a:rPr>
              <a:t>davası</a:t>
            </a:r>
            <a:r>
              <a:rPr sz="2800" b="1" spc="-90" dirty="0">
                <a:solidFill>
                  <a:srgbClr val="FF0000"/>
                </a:solidFill>
                <a:latin typeface="Calibri"/>
                <a:cs typeface="Calibri"/>
              </a:rPr>
              <a:t> </a:t>
            </a:r>
            <a:r>
              <a:rPr sz="2800" spc="-10" dirty="0">
                <a:latin typeface="Calibri"/>
                <a:cs typeface="Calibri"/>
              </a:rPr>
              <a:t>açılır.</a:t>
            </a:r>
            <a:endParaRPr sz="2800" dirty="0">
              <a:latin typeface="Calibri"/>
              <a:cs typeface="Calibri"/>
            </a:endParaRPr>
          </a:p>
          <a:p>
            <a:pPr marL="12700" marR="420370">
              <a:lnSpc>
                <a:spcPct val="100800"/>
              </a:lnSpc>
              <a:spcBef>
                <a:spcPts val="650"/>
              </a:spcBef>
            </a:pPr>
            <a:r>
              <a:rPr sz="2800" b="1" spc="-50" dirty="0">
                <a:latin typeface="Calibri"/>
                <a:cs typeface="Calibri"/>
              </a:rPr>
              <a:t>Tazminat</a:t>
            </a:r>
            <a:r>
              <a:rPr sz="2800" spc="-130" dirty="0">
                <a:latin typeface="Times New Roman"/>
                <a:cs typeface="Times New Roman"/>
              </a:rPr>
              <a:t> </a:t>
            </a:r>
            <a:r>
              <a:rPr sz="2800" b="1" spc="-10" dirty="0">
                <a:latin typeface="Calibri"/>
                <a:cs typeface="Calibri"/>
              </a:rPr>
              <a:t>Davaları</a:t>
            </a:r>
            <a:r>
              <a:rPr sz="2400" b="1" spc="-10" dirty="0">
                <a:latin typeface="Calibri"/>
                <a:cs typeface="Calibri"/>
              </a:rPr>
              <a:t>:</a:t>
            </a:r>
            <a:r>
              <a:rPr sz="2400" spc="-140" dirty="0">
                <a:latin typeface="Times New Roman"/>
                <a:cs typeface="Times New Roman"/>
              </a:rPr>
              <a:t> </a:t>
            </a:r>
            <a:r>
              <a:rPr sz="2400" spc="-25" dirty="0">
                <a:latin typeface="Calibri"/>
                <a:cs typeface="Calibri"/>
              </a:rPr>
              <a:t>Tazminat</a:t>
            </a:r>
            <a:r>
              <a:rPr sz="2400" spc="-65" dirty="0">
                <a:latin typeface="Calibri"/>
                <a:cs typeface="Calibri"/>
              </a:rPr>
              <a:t> </a:t>
            </a:r>
            <a:r>
              <a:rPr sz="2400" spc="-10" dirty="0">
                <a:latin typeface="Calibri"/>
                <a:cs typeface="Calibri"/>
              </a:rPr>
              <a:t>davalarında</a:t>
            </a:r>
            <a:r>
              <a:rPr sz="2400" spc="-45" dirty="0">
                <a:latin typeface="Calibri"/>
                <a:cs typeface="Calibri"/>
              </a:rPr>
              <a:t> </a:t>
            </a:r>
            <a:r>
              <a:rPr sz="2400" b="1" dirty="0">
                <a:latin typeface="Calibri"/>
                <a:cs typeface="Calibri"/>
              </a:rPr>
              <a:t>zaman</a:t>
            </a:r>
            <a:r>
              <a:rPr sz="2400" b="1" spc="-65" dirty="0">
                <a:latin typeface="Calibri"/>
                <a:cs typeface="Calibri"/>
              </a:rPr>
              <a:t> </a:t>
            </a:r>
            <a:r>
              <a:rPr sz="2400" b="1" dirty="0">
                <a:latin typeface="Calibri"/>
                <a:cs typeface="Calibri"/>
              </a:rPr>
              <a:t>aşımı</a:t>
            </a:r>
            <a:r>
              <a:rPr sz="2400" b="1" spc="-60" dirty="0">
                <a:latin typeface="Calibri"/>
                <a:cs typeface="Calibri"/>
              </a:rPr>
              <a:t> </a:t>
            </a:r>
            <a:r>
              <a:rPr sz="2400" b="1" dirty="0">
                <a:latin typeface="Calibri"/>
                <a:cs typeface="Calibri"/>
              </a:rPr>
              <a:t>10</a:t>
            </a:r>
            <a:r>
              <a:rPr sz="2400" b="1" spc="-60" dirty="0">
                <a:latin typeface="Calibri"/>
                <a:cs typeface="Calibri"/>
              </a:rPr>
              <a:t> </a:t>
            </a:r>
            <a:r>
              <a:rPr sz="2400" b="1" spc="-20" dirty="0">
                <a:latin typeface="Calibri"/>
                <a:cs typeface="Calibri"/>
              </a:rPr>
              <a:t>(on) </a:t>
            </a:r>
            <a:r>
              <a:rPr sz="2400" b="1" spc="-10" dirty="0">
                <a:latin typeface="Calibri"/>
                <a:cs typeface="Calibri"/>
              </a:rPr>
              <a:t>yıldır.</a:t>
            </a:r>
            <a:endParaRPr sz="2400" dirty="0">
              <a:latin typeface="Calibri"/>
              <a:cs typeface="Calibri"/>
            </a:endParaRPr>
          </a:p>
          <a:p>
            <a:pPr marL="405765">
              <a:lnSpc>
                <a:spcPct val="100000"/>
              </a:lnSpc>
              <a:spcBef>
                <a:spcPts val="545"/>
              </a:spcBef>
            </a:pPr>
            <a:r>
              <a:rPr sz="2200" dirty="0">
                <a:latin typeface="Calibri"/>
                <a:cs typeface="Calibri"/>
              </a:rPr>
              <a:t>Maddi</a:t>
            </a:r>
            <a:r>
              <a:rPr sz="2200" spc="-110" dirty="0">
                <a:latin typeface="Times New Roman"/>
                <a:cs typeface="Times New Roman"/>
              </a:rPr>
              <a:t> </a:t>
            </a:r>
            <a:r>
              <a:rPr sz="2200" spc="-30" dirty="0">
                <a:latin typeface="Calibri"/>
                <a:cs typeface="Calibri"/>
              </a:rPr>
              <a:t>Tazminat</a:t>
            </a:r>
            <a:r>
              <a:rPr sz="2200" spc="-90" dirty="0">
                <a:latin typeface="Times New Roman"/>
                <a:cs typeface="Times New Roman"/>
              </a:rPr>
              <a:t> </a:t>
            </a:r>
            <a:r>
              <a:rPr sz="2200" dirty="0">
                <a:latin typeface="Calibri"/>
                <a:cs typeface="Calibri"/>
              </a:rPr>
              <a:t>,</a:t>
            </a:r>
            <a:r>
              <a:rPr sz="2200" spc="-95" dirty="0">
                <a:latin typeface="Times New Roman"/>
                <a:cs typeface="Times New Roman"/>
              </a:rPr>
              <a:t> </a:t>
            </a:r>
            <a:r>
              <a:rPr sz="2200" dirty="0">
                <a:latin typeface="Calibri"/>
                <a:cs typeface="Calibri"/>
              </a:rPr>
              <a:t>Manevi</a:t>
            </a:r>
            <a:r>
              <a:rPr sz="2200" spc="-100" dirty="0">
                <a:latin typeface="Times New Roman"/>
                <a:cs typeface="Times New Roman"/>
              </a:rPr>
              <a:t> </a:t>
            </a:r>
            <a:r>
              <a:rPr sz="2200" spc="-25" dirty="0">
                <a:latin typeface="Calibri"/>
                <a:cs typeface="Calibri"/>
              </a:rPr>
              <a:t>Tazminat,</a:t>
            </a:r>
            <a:r>
              <a:rPr sz="2200" spc="-85" dirty="0">
                <a:latin typeface="Times New Roman"/>
                <a:cs typeface="Times New Roman"/>
              </a:rPr>
              <a:t> </a:t>
            </a:r>
            <a:r>
              <a:rPr sz="2200" spc="-20" dirty="0">
                <a:latin typeface="Calibri"/>
                <a:cs typeface="Calibri"/>
              </a:rPr>
              <a:t>Destekten</a:t>
            </a:r>
            <a:r>
              <a:rPr sz="2200" spc="-75" dirty="0">
                <a:latin typeface="Times New Roman"/>
                <a:cs typeface="Times New Roman"/>
              </a:rPr>
              <a:t> </a:t>
            </a:r>
            <a:r>
              <a:rPr sz="2200" dirty="0">
                <a:latin typeface="Calibri"/>
                <a:cs typeface="Calibri"/>
              </a:rPr>
              <a:t>yoksun</a:t>
            </a:r>
            <a:r>
              <a:rPr sz="2200" spc="-70" dirty="0">
                <a:latin typeface="Times New Roman"/>
                <a:cs typeface="Times New Roman"/>
              </a:rPr>
              <a:t> </a:t>
            </a:r>
            <a:r>
              <a:rPr sz="2200" dirty="0">
                <a:latin typeface="Calibri"/>
                <a:cs typeface="Calibri"/>
              </a:rPr>
              <a:t>kalma</a:t>
            </a:r>
            <a:r>
              <a:rPr sz="2200" spc="-75" dirty="0">
                <a:latin typeface="Times New Roman"/>
                <a:cs typeface="Times New Roman"/>
              </a:rPr>
              <a:t> </a:t>
            </a:r>
            <a:r>
              <a:rPr sz="2200" spc="-10" dirty="0">
                <a:latin typeface="Calibri"/>
                <a:cs typeface="Calibri"/>
              </a:rPr>
              <a:t>tazminatı,</a:t>
            </a:r>
            <a:endParaRPr sz="2200" dirty="0">
              <a:latin typeface="Calibri"/>
              <a:cs typeface="Calibri"/>
            </a:endParaRPr>
          </a:p>
          <a:p>
            <a:pPr marL="405765">
              <a:lnSpc>
                <a:spcPct val="100000"/>
              </a:lnSpc>
            </a:pPr>
            <a:r>
              <a:rPr sz="2200" dirty="0">
                <a:latin typeface="Calibri"/>
                <a:cs typeface="Calibri"/>
              </a:rPr>
              <a:t>SGK</a:t>
            </a:r>
            <a:r>
              <a:rPr sz="2200" spc="-40" dirty="0">
                <a:latin typeface="Calibri"/>
                <a:cs typeface="Calibri"/>
              </a:rPr>
              <a:t> </a:t>
            </a:r>
            <a:r>
              <a:rPr sz="2200" dirty="0">
                <a:latin typeface="Calibri"/>
                <a:cs typeface="Calibri"/>
              </a:rPr>
              <a:t>’nın</a:t>
            </a:r>
            <a:r>
              <a:rPr sz="2200" spc="-40" dirty="0">
                <a:latin typeface="Calibri"/>
                <a:cs typeface="Calibri"/>
              </a:rPr>
              <a:t> </a:t>
            </a:r>
            <a:r>
              <a:rPr sz="2200" dirty="0">
                <a:latin typeface="Calibri"/>
                <a:cs typeface="Calibri"/>
              </a:rPr>
              <a:t>rücu</a:t>
            </a:r>
            <a:r>
              <a:rPr sz="2200" spc="-45" dirty="0">
                <a:latin typeface="Calibri"/>
                <a:cs typeface="Calibri"/>
              </a:rPr>
              <a:t> </a:t>
            </a:r>
            <a:r>
              <a:rPr sz="2200" spc="-10" dirty="0">
                <a:latin typeface="Calibri"/>
                <a:cs typeface="Calibri"/>
              </a:rPr>
              <a:t>davası</a:t>
            </a:r>
            <a:endParaRPr sz="2200" dirty="0">
              <a:latin typeface="Calibri"/>
              <a:cs typeface="Calibri"/>
            </a:endParaRPr>
          </a:p>
          <a:p>
            <a:pPr marL="146050">
              <a:lnSpc>
                <a:spcPct val="100000"/>
              </a:lnSpc>
              <a:spcBef>
                <a:spcPts val="525"/>
              </a:spcBef>
              <a:tabLst>
                <a:tab pos="8037195" algn="l"/>
              </a:tabLst>
            </a:pPr>
            <a:r>
              <a:rPr sz="1200" dirty="0">
                <a:solidFill>
                  <a:srgbClr val="888888"/>
                </a:solidFill>
                <a:latin typeface="Times New Roman"/>
                <a:cs typeface="Times New Roman"/>
              </a:rPr>
              <a:t>	</a:t>
            </a:r>
            <a:r>
              <a:rPr sz="1200" spc="-25" dirty="0">
                <a:solidFill>
                  <a:srgbClr val="888888"/>
                </a:solidFill>
                <a:latin typeface="Calibri"/>
                <a:cs typeface="Calibri"/>
              </a:rPr>
              <a:t>11</a:t>
            </a:r>
            <a:endParaRPr sz="1200" dirty="0">
              <a:latin typeface="Calibri"/>
              <a:cs typeface="Calibri"/>
            </a:endParaRPr>
          </a:p>
        </p:txBody>
      </p:sp>
      <p:sp>
        <p:nvSpPr>
          <p:cNvPr id="3" name="object 3"/>
          <p:cNvSpPr txBox="1">
            <a:spLocks noGrp="1"/>
          </p:cNvSpPr>
          <p:nvPr>
            <p:ph type="title"/>
          </p:nvPr>
        </p:nvSpPr>
        <p:spPr>
          <a:xfrm>
            <a:off x="3237738" y="191465"/>
            <a:ext cx="2670175" cy="514350"/>
          </a:xfrm>
          <a:prstGeom prst="rect">
            <a:avLst/>
          </a:prstGeom>
        </p:spPr>
        <p:txBody>
          <a:bodyPr vert="horz" wrap="square" lIns="0" tIns="13335" rIns="0" bIns="0" rtlCol="0">
            <a:spAutoFit/>
          </a:bodyPr>
          <a:lstStyle/>
          <a:p>
            <a:pPr marL="12700">
              <a:lnSpc>
                <a:spcPct val="100000"/>
              </a:lnSpc>
              <a:spcBef>
                <a:spcPts val="105"/>
              </a:spcBef>
            </a:pPr>
            <a:r>
              <a:rPr sz="3200" dirty="0"/>
              <a:t>Hukuki</a:t>
            </a:r>
            <a:r>
              <a:rPr sz="3200" spc="-65" dirty="0"/>
              <a:t> </a:t>
            </a:r>
            <a:r>
              <a:rPr sz="3200" spc="-10" dirty="0"/>
              <a:t>Süreçler</a:t>
            </a:r>
            <a:endParaRPr sz="32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8567" y="271017"/>
            <a:ext cx="370903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BAHÇE</a:t>
            </a:r>
            <a:r>
              <a:rPr sz="2800" spc="-65" dirty="0">
                <a:solidFill>
                  <a:srgbClr val="FF0000"/>
                </a:solidFill>
              </a:rPr>
              <a:t> </a:t>
            </a:r>
            <a:r>
              <a:rPr sz="2800" dirty="0">
                <a:solidFill>
                  <a:srgbClr val="FF0000"/>
                </a:solidFill>
              </a:rPr>
              <a:t>ve</a:t>
            </a:r>
            <a:r>
              <a:rPr sz="2800" spc="-65" dirty="0">
                <a:solidFill>
                  <a:srgbClr val="FF0000"/>
                </a:solidFill>
              </a:rPr>
              <a:t> </a:t>
            </a:r>
            <a:r>
              <a:rPr sz="2800" dirty="0">
                <a:solidFill>
                  <a:srgbClr val="FF0000"/>
                </a:solidFill>
              </a:rPr>
              <a:t>BİNA</a:t>
            </a:r>
            <a:r>
              <a:rPr sz="2800" spc="-45" dirty="0">
                <a:solidFill>
                  <a:srgbClr val="FF0000"/>
                </a:solidFill>
              </a:rPr>
              <a:t> </a:t>
            </a:r>
            <a:r>
              <a:rPr sz="2800" spc="-10" dirty="0">
                <a:solidFill>
                  <a:srgbClr val="FF0000"/>
                </a:solidFill>
              </a:rPr>
              <a:t>KAPILARI</a:t>
            </a:r>
            <a:endParaRPr sz="2800"/>
          </a:p>
        </p:txBody>
      </p:sp>
      <p:sp>
        <p:nvSpPr>
          <p:cNvPr id="3" name="object 3"/>
          <p:cNvSpPr txBox="1"/>
          <p:nvPr/>
        </p:nvSpPr>
        <p:spPr>
          <a:xfrm>
            <a:off x="402436" y="771271"/>
            <a:ext cx="7506334" cy="2037080"/>
          </a:xfrm>
          <a:prstGeom prst="rect">
            <a:avLst/>
          </a:prstGeom>
        </p:spPr>
        <p:txBody>
          <a:bodyPr vert="horz" wrap="square" lIns="0" tIns="12065" rIns="0" bIns="0" rtlCol="0">
            <a:spAutoFit/>
          </a:bodyPr>
          <a:lstStyle/>
          <a:p>
            <a:pPr marL="190500" marR="242570" indent="-178435">
              <a:lnSpc>
                <a:spcPct val="100000"/>
              </a:lnSpc>
              <a:spcBef>
                <a:spcPts val="95"/>
              </a:spcBef>
              <a:buFont typeface="Arial"/>
              <a:buChar char="•"/>
              <a:tabLst>
                <a:tab pos="190500" algn="l"/>
              </a:tabLst>
            </a:pPr>
            <a:r>
              <a:rPr sz="2200" b="1" dirty="0">
                <a:latin typeface="Calibri"/>
                <a:cs typeface="Calibri"/>
              </a:rPr>
              <a:t>Okul</a:t>
            </a:r>
            <a:r>
              <a:rPr sz="2200" b="1" spc="-65" dirty="0">
                <a:latin typeface="Calibri"/>
                <a:cs typeface="Calibri"/>
              </a:rPr>
              <a:t> </a:t>
            </a:r>
            <a:r>
              <a:rPr sz="2200" b="1" dirty="0">
                <a:latin typeface="Calibri"/>
                <a:cs typeface="Calibri"/>
              </a:rPr>
              <a:t>bahçe</a:t>
            </a:r>
            <a:r>
              <a:rPr sz="2200" b="1" spc="-55" dirty="0">
                <a:latin typeface="Calibri"/>
                <a:cs typeface="Calibri"/>
              </a:rPr>
              <a:t> </a:t>
            </a:r>
            <a:r>
              <a:rPr sz="2200" b="1" dirty="0">
                <a:latin typeface="Calibri"/>
                <a:cs typeface="Calibri"/>
              </a:rPr>
              <a:t>kapıları</a:t>
            </a:r>
            <a:r>
              <a:rPr sz="2200" b="1" spc="-45" dirty="0">
                <a:latin typeface="Calibri"/>
                <a:cs typeface="Calibri"/>
              </a:rPr>
              <a:t> </a:t>
            </a:r>
            <a:r>
              <a:rPr sz="2200" b="1" dirty="0">
                <a:latin typeface="Calibri"/>
                <a:cs typeface="Calibri"/>
              </a:rPr>
              <a:t>ve</a:t>
            </a:r>
            <a:r>
              <a:rPr sz="2200" b="1" spc="-55" dirty="0">
                <a:latin typeface="Calibri"/>
                <a:cs typeface="Calibri"/>
              </a:rPr>
              <a:t> </a:t>
            </a:r>
            <a:r>
              <a:rPr sz="2200" b="1" dirty="0">
                <a:latin typeface="Calibri"/>
                <a:cs typeface="Calibri"/>
              </a:rPr>
              <a:t>binaların</a:t>
            </a:r>
            <a:r>
              <a:rPr sz="2200" b="1" spc="-60" dirty="0">
                <a:latin typeface="Calibri"/>
                <a:cs typeface="Calibri"/>
              </a:rPr>
              <a:t> </a:t>
            </a:r>
            <a:r>
              <a:rPr sz="2200" b="1" spc="-10" dirty="0">
                <a:latin typeface="Calibri"/>
                <a:cs typeface="Calibri"/>
              </a:rPr>
              <a:t>giriş-</a:t>
            </a:r>
            <a:r>
              <a:rPr sz="2200" b="1" dirty="0">
                <a:latin typeface="Calibri"/>
                <a:cs typeface="Calibri"/>
              </a:rPr>
              <a:t>çıkış</a:t>
            </a:r>
            <a:r>
              <a:rPr sz="2200" b="1" spc="-60" dirty="0">
                <a:latin typeface="Calibri"/>
                <a:cs typeface="Calibri"/>
              </a:rPr>
              <a:t> </a:t>
            </a:r>
            <a:r>
              <a:rPr sz="2200" b="1" dirty="0">
                <a:latin typeface="Calibri"/>
                <a:cs typeface="Calibri"/>
              </a:rPr>
              <a:t>kapılarının</a:t>
            </a:r>
            <a:r>
              <a:rPr sz="2200" b="1" spc="-55" dirty="0">
                <a:latin typeface="Calibri"/>
                <a:cs typeface="Calibri"/>
              </a:rPr>
              <a:t> </a:t>
            </a:r>
            <a:r>
              <a:rPr sz="2200" b="1" spc="-10" dirty="0">
                <a:latin typeface="Calibri"/>
                <a:cs typeface="Calibri"/>
              </a:rPr>
              <a:t>bağlantı </a:t>
            </a:r>
            <a:r>
              <a:rPr sz="2200" b="1" dirty="0">
                <a:latin typeface="Calibri"/>
                <a:cs typeface="Calibri"/>
              </a:rPr>
              <a:t>noktaları</a:t>
            </a:r>
            <a:r>
              <a:rPr sz="2200" b="1" spc="-75" dirty="0">
                <a:latin typeface="Calibri"/>
                <a:cs typeface="Calibri"/>
              </a:rPr>
              <a:t> </a:t>
            </a:r>
            <a:r>
              <a:rPr sz="2200" b="1" dirty="0">
                <a:latin typeface="Calibri"/>
                <a:cs typeface="Calibri"/>
              </a:rPr>
              <a:t>düzenli</a:t>
            </a:r>
            <a:r>
              <a:rPr sz="2200" b="1" spc="-105" dirty="0">
                <a:latin typeface="Calibri"/>
                <a:cs typeface="Calibri"/>
              </a:rPr>
              <a:t> </a:t>
            </a:r>
            <a:r>
              <a:rPr sz="2200" b="1" dirty="0">
                <a:latin typeface="Calibri"/>
                <a:cs typeface="Calibri"/>
              </a:rPr>
              <a:t>olarak</a:t>
            </a:r>
            <a:r>
              <a:rPr sz="2200" b="1" spc="-90" dirty="0">
                <a:latin typeface="Calibri"/>
                <a:cs typeface="Calibri"/>
              </a:rPr>
              <a:t> </a:t>
            </a:r>
            <a:r>
              <a:rPr sz="2200" b="1" spc="-10" dirty="0">
                <a:latin typeface="Calibri"/>
                <a:cs typeface="Calibri"/>
              </a:rPr>
              <a:t>kontrol</a:t>
            </a:r>
            <a:r>
              <a:rPr sz="2200" b="1" spc="-80" dirty="0">
                <a:latin typeface="Calibri"/>
                <a:cs typeface="Calibri"/>
              </a:rPr>
              <a:t> </a:t>
            </a:r>
            <a:r>
              <a:rPr sz="2200" b="1" spc="-10" dirty="0">
                <a:latin typeface="Calibri"/>
                <a:cs typeface="Calibri"/>
              </a:rPr>
              <a:t>edilmelidir.</a:t>
            </a:r>
            <a:endParaRPr sz="2200">
              <a:latin typeface="Calibri"/>
              <a:cs typeface="Calibri"/>
            </a:endParaRPr>
          </a:p>
          <a:p>
            <a:pPr marL="190500" indent="-177800">
              <a:lnSpc>
                <a:spcPct val="100000"/>
              </a:lnSpc>
              <a:buFont typeface="Arial"/>
              <a:buChar char="•"/>
              <a:tabLst>
                <a:tab pos="190500" algn="l"/>
              </a:tabLst>
            </a:pPr>
            <a:r>
              <a:rPr sz="2200" b="1" dirty="0">
                <a:latin typeface="Calibri"/>
                <a:cs typeface="Calibri"/>
              </a:rPr>
              <a:t>Kapıların</a:t>
            </a:r>
            <a:r>
              <a:rPr sz="2200" b="1" spc="-60" dirty="0">
                <a:latin typeface="Calibri"/>
                <a:cs typeface="Calibri"/>
              </a:rPr>
              <a:t> </a:t>
            </a:r>
            <a:r>
              <a:rPr sz="2200" b="1" dirty="0">
                <a:latin typeface="Calibri"/>
                <a:cs typeface="Calibri"/>
              </a:rPr>
              <a:t>diğer</a:t>
            </a:r>
            <a:r>
              <a:rPr sz="2200" b="1" spc="-45" dirty="0">
                <a:latin typeface="Calibri"/>
                <a:cs typeface="Calibri"/>
              </a:rPr>
              <a:t> </a:t>
            </a:r>
            <a:r>
              <a:rPr sz="2200" b="1" dirty="0">
                <a:latin typeface="Calibri"/>
                <a:cs typeface="Calibri"/>
              </a:rPr>
              <a:t>kısımlarında</a:t>
            </a:r>
            <a:r>
              <a:rPr sz="2200" b="1" spc="-60" dirty="0">
                <a:latin typeface="Calibri"/>
                <a:cs typeface="Calibri"/>
              </a:rPr>
              <a:t> </a:t>
            </a:r>
            <a:r>
              <a:rPr sz="2200" b="1" dirty="0">
                <a:latin typeface="Calibri"/>
                <a:cs typeface="Calibri"/>
              </a:rPr>
              <a:t>da</a:t>
            </a:r>
            <a:r>
              <a:rPr sz="2200" b="1" spc="-60" dirty="0">
                <a:latin typeface="Calibri"/>
                <a:cs typeface="Calibri"/>
              </a:rPr>
              <a:t> </a:t>
            </a:r>
            <a:r>
              <a:rPr sz="2200" b="1" dirty="0">
                <a:latin typeface="Calibri"/>
                <a:cs typeface="Calibri"/>
              </a:rPr>
              <a:t>kesici,</a:t>
            </a:r>
            <a:r>
              <a:rPr sz="2200" b="1" spc="-60" dirty="0">
                <a:latin typeface="Calibri"/>
                <a:cs typeface="Calibri"/>
              </a:rPr>
              <a:t> </a:t>
            </a:r>
            <a:r>
              <a:rPr sz="2200" b="1" dirty="0">
                <a:latin typeface="Calibri"/>
                <a:cs typeface="Calibri"/>
              </a:rPr>
              <a:t>delici</a:t>
            </a:r>
            <a:r>
              <a:rPr sz="2200" b="1" spc="-55" dirty="0">
                <a:latin typeface="Calibri"/>
                <a:cs typeface="Calibri"/>
              </a:rPr>
              <a:t> </a:t>
            </a:r>
            <a:r>
              <a:rPr sz="2200" b="1" spc="-10" dirty="0">
                <a:latin typeface="Calibri"/>
                <a:cs typeface="Calibri"/>
              </a:rPr>
              <a:t>noktalar</a:t>
            </a:r>
            <a:endParaRPr sz="2200">
              <a:latin typeface="Calibri"/>
              <a:cs typeface="Calibri"/>
            </a:endParaRPr>
          </a:p>
          <a:p>
            <a:pPr marL="190500">
              <a:lnSpc>
                <a:spcPct val="100000"/>
              </a:lnSpc>
            </a:pPr>
            <a:r>
              <a:rPr sz="2200" b="1" spc="-10" dirty="0">
                <a:latin typeface="Calibri"/>
                <a:cs typeface="Calibri"/>
              </a:rPr>
              <a:t>bulunmamalıdır.</a:t>
            </a:r>
            <a:endParaRPr sz="2200">
              <a:latin typeface="Calibri"/>
              <a:cs typeface="Calibri"/>
            </a:endParaRPr>
          </a:p>
          <a:p>
            <a:pPr marL="190500" marR="5080" indent="-178435">
              <a:lnSpc>
                <a:spcPct val="100000"/>
              </a:lnSpc>
              <a:buFont typeface="Arial"/>
              <a:buChar char="•"/>
              <a:tabLst>
                <a:tab pos="190500" algn="l"/>
              </a:tabLst>
            </a:pPr>
            <a:r>
              <a:rPr sz="2200" b="1" dirty="0">
                <a:latin typeface="Calibri"/>
                <a:cs typeface="Calibri"/>
              </a:rPr>
              <a:t>Arızalı</a:t>
            </a:r>
            <a:r>
              <a:rPr sz="2200" b="1" spc="-80" dirty="0">
                <a:latin typeface="Calibri"/>
                <a:cs typeface="Calibri"/>
              </a:rPr>
              <a:t> </a:t>
            </a:r>
            <a:r>
              <a:rPr sz="2200" b="1" dirty="0">
                <a:latin typeface="Calibri"/>
                <a:cs typeface="Calibri"/>
              </a:rPr>
              <a:t>ve</a:t>
            </a:r>
            <a:r>
              <a:rPr sz="2200" b="1" spc="-80" dirty="0">
                <a:latin typeface="Calibri"/>
                <a:cs typeface="Calibri"/>
              </a:rPr>
              <a:t> </a:t>
            </a:r>
            <a:r>
              <a:rPr sz="2200" b="1" dirty="0">
                <a:latin typeface="Calibri"/>
                <a:cs typeface="Calibri"/>
              </a:rPr>
              <a:t>hatalı</a:t>
            </a:r>
            <a:r>
              <a:rPr sz="2200" b="1" spc="-55" dirty="0">
                <a:latin typeface="Calibri"/>
                <a:cs typeface="Calibri"/>
              </a:rPr>
              <a:t> </a:t>
            </a:r>
            <a:r>
              <a:rPr sz="2200" b="1" dirty="0">
                <a:latin typeface="Calibri"/>
                <a:cs typeface="Calibri"/>
              </a:rPr>
              <a:t>kısımlar</a:t>
            </a:r>
            <a:r>
              <a:rPr sz="2200" b="1" spc="-75" dirty="0">
                <a:latin typeface="Calibri"/>
                <a:cs typeface="Calibri"/>
              </a:rPr>
              <a:t> </a:t>
            </a:r>
            <a:r>
              <a:rPr sz="2200" b="1" dirty="0">
                <a:latin typeface="Calibri"/>
                <a:cs typeface="Calibri"/>
              </a:rPr>
              <a:t>derhal</a:t>
            </a:r>
            <a:r>
              <a:rPr sz="2200" b="1" spc="-70" dirty="0">
                <a:latin typeface="Calibri"/>
                <a:cs typeface="Calibri"/>
              </a:rPr>
              <a:t> </a:t>
            </a:r>
            <a:r>
              <a:rPr sz="2200" b="1" dirty="0">
                <a:latin typeface="Calibri"/>
                <a:cs typeface="Calibri"/>
              </a:rPr>
              <a:t>onarılmalı,</a:t>
            </a:r>
            <a:r>
              <a:rPr sz="2200" b="1" spc="-65" dirty="0">
                <a:latin typeface="Calibri"/>
                <a:cs typeface="Calibri"/>
              </a:rPr>
              <a:t> </a:t>
            </a:r>
            <a:r>
              <a:rPr sz="2200" b="1" dirty="0">
                <a:latin typeface="Calibri"/>
                <a:cs typeface="Calibri"/>
              </a:rPr>
              <a:t>gerekli</a:t>
            </a:r>
            <a:r>
              <a:rPr sz="2200" b="1" spc="-60" dirty="0">
                <a:latin typeface="Calibri"/>
                <a:cs typeface="Calibri"/>
              </a:rPr>
              <a:t> </a:t>
            </a:r>
            <a:r>
              <a:rPr sz="2200" b="1" spc="-10" dirty="0">
                <a:latin typeface="Calibri"/>
                <a:cs typeface="Calibri"/>
              </a:rPr>
              <a:t>görüldüğü takdirde</a:t>
            </a:r>
            <a:r>
              <a:rPr sz="2200" b="1" spc="-75" dirty="0">
                <a:latin typeface="Calibri"/>
                <a:cs typeface="Calibri"/>
              </a:rPr>
              <a:t> </a:t>
            </a:r>
            <a:r>
              <a:rPr sz="2200" b="1" dirty="0">
                <a:latin typeface="Calibri"/>
                <a:cs typeface="Calibri"/>
              </a:rPr>
              <a:t>ek</a:t>
            </a:r>
            <a:r>
              <a:rPr sz="2200" b="1" spc="-75" dirty="0">
                <a:latin typeface="Calibri"/>
                <a:cs typeface="Calibri"/>
              </a:rPr>
              <a:t> </a:t>
            </a:r>
            <a:r>
              <a:rPr sz="2200" b="1" dirty="0">
                <a:latin typeface="Calibri"/>
                <a:cs typeface="Calibri"/>
              </a:rPr>
              <a:t>bağlantılar</a:t>
            </a:r>
            <a:r>
              <a:rPr sz="2200" b="1" spc="-55" dirty="0">
                <a:latin typeface="Calibri"/>
                <a:cs typeface="Calibri"/>
              </a:rPr>
              <a:t> </a:t>
            </a:r>
            <a:r>
              <a:rPr sz="2200" b="1" dirty="0">
                <a:latin typeface="Calibri"/>
                <a:cs typeface="Calibri"/>
              </a:rPr>
              <a:t>yapılmalı</a:t>
            </a:r>
            <a:r>
              <a:rPr sz="2200" b="1" spc="-90" dirty="0">
                <a:latin typeface="Calibri"/>
                <a:cs typeface="Calibri"/>
              </a:rPr>
              <a:t> </a:t>
            </a:r>
            <a:r>
              <a:rPr sz="2200" b="1" dirty="0">
                <a:latin typeface="Calibri"/>
                <a:cs typeface="Calibri"/>
              </a:rPr>
              <a:t>ve</a:t>
            </a:r>
            <a:r>
              <a:rPr sz="2200" b="1" spc="-75" dirty="0">
                <a:latin typeface="Calibri"/>
                <a:cs typeface="Calibri"/>
              </a:rPr>
              <a:t> </a:t>
            </a:r>
            <a:r>
              <a:rPr sz="2200" b="1" dirty="0">
                <a:latin typeface="Calibri"/>
                <a:cs typeface="Calibri"/>
              </a:rPr>
              <a:t>devamlı</a:t>
            </a:r>
            <a:r>
              <a:rPr sz="2200" b="1" spc="-70" dirty="0">
                <a:latin typeface="Calibri"/>
                <a:cs typeface="Calibri"/>
              </a:rPr>
              <a:t> </a:t>
            </a:r>
            <a:r>
              <a:rPr sz="2200" b="1" spc="-10" dirty="0">
                <a:latin typeface="Calibri"/>
                <a:cs typeface="Calibri"/>
              </a:rPr>
              <a:t>kontrol</a:t>
            </a:r>
            <a:r>
              <a:rPr sz="2200" b="1" spc="-40" dirty="0">
                <a:latin typeface="Calibri"/>
                <a:cs typeface="Calibri"/>
              </a:rPr>
              <a:t> </a:t>
            </a:r>
            <a:r>
              <a:rPr sz="2200" b="1" spc="-10" dirty="0">
                <a:latin typeface="Calibri"/>
                <a:cs typeface="Calibri"/>
              </a:rPr>
              <a:t>edilmelidir.</a:t>
            </a:r>
            <a:endParaRPr sz="2200">
              <a:latin typeface="Calibri"/>
              <a:cs typeface="Calibri"/>
            </a:endParaRPr>
          </a:p>
        </p:txBody>
      </p:sp>
      <p:pic>
        <p:nvPicPr>
          <p:cNvPr id="4" name="object 4"/>
          <p:cNvPicPr/>
          <p:nvPr/>
        </p:nvPicPr>
        <p:blipFill>
          <a:blip r:embed="rId2" cstate="print"/>
          <a:stretch>
            <a:fillRect/>
          </a:stretch>
        </p:blipFill>
        <p:spPr>
          <a:xfrm>
            <a:off x="396240" y="2997706"/>
            <a:ext cx="5586983" cy="3742942"/>
          </a:xfrm>
          <a:prstGeom prst="rect">
            <a:avLst/>
          </a:prstGeom>
        </p:spPr>
      </p:pic>
      <p:sp>
        <p:nvSpPr>
          <p:cNvPr id="5" name="object 5"/>
          <p:cNvSpPr txBox="1"/>
          <p:nvPr/>
        </p:nvSpPr>
        <p:spPr>
          <a:xfrm>
            <a:off x="8361933" y="6477913"/>
            <a:ext cx="78105" cy="152400"/>
          </a:xfrm>
          <a:prstGeom prst="rect">
            <a:avLst/>
          </a:prstGeom>
        </p:spPr>
        <p:txBody>
          <a:bodyPr vert="horz" wrap="square" lIns="0" tIns="0" rIns="0" bIns="0" rtlCol="0">
            <a:spAutoFit/>
          </a:bodyPr>
          <a:lstStyle/>
          <a:p>
            <a:pPr>
              <a:lnSpc>
                <a:spcPts val="1140"/>
              </a:lnSpc>
            </a:pPr>
            <a:r>
              <a:rPr sz="1200" spc="-50" dirty="0">
                <a:solidFill>
                  <a:srgbClr val="888888"/>
                </a:solidFill>
                <a:latin typeface="Calibri"/>
                <a:cs typeface="Calibri"/>
              </a:rPr>
              <a:t>1</a:t>
            </a:r>
            <a:endParaRPr sz="1200">
              <a:latin typeface="Calibri"/>
              <a:cs typeface="Calibri"/>
            </a:endParaRPr>
          </a:p>
        </p:txBody>
      </p:sp>
      <p:pic>
        <p:nvPicPr>
          <p:cNvPr id="6" name="object 6"/>
          <p:cNvPicPr/>
          <p:nvPr/>
        </p:nvPicPr>
        <p:blipFill>
          <a:blip r:embed="rId3" cstate="print"/>
          <a:stretch>
            <a:fillRect/>
          </a:stretch>
        </p:blipFill>
        <p:spPr>
          <a:xfrm>
            <a:off x="4067555" y="3285742"/>
            <a:ext cx="4320539" cy="3454906"/>
          </a:xfrm>
          <a:prstGeom prst="rect">
            <a:avLst/>
          </a:prstGeom>
        </p:spPr>
      </p:pic>
      <p:sp>
        <p:nvSpPr>
          <p:cNvPr id="7" name="object 7"/>
          <p:cNvSpPr txBox="1"/>
          <p:nvPr/>
        </p:nvSpPr>
        <p:spPr>
          <a:xfrm>
            <a:off x="8427263" y="6465213"/>
            <a:ext cx="181610" cy="177800"/>
          </a:xfrm>
          <a:prstGeom prst="rect">
            <a:avLst/>
          </a:prstGeom>
        </p:spPr>
        <p:txBody>
          <a:bodyPr vert="horz" wrap="square" lIns="0" tIns="0" rIns="0" bIns="0" rtlCol="0">
            <a:spAutoFit/>
          </a:bodyPr>
          <a:lstStyle/>
          <a:p>
            <a:pPr marL="12700">
              <a:lnSpc>
                <a:spcPts val="1240"/>
              </a:lnSpc>
            </a:pPr>
            <a:r>
              <a:rPr sz="1200" spc="-25" dirty="0">
                <a:solidFill>
                  <a:srgbClr val="888888"/>
                </a:solidFill>
                <a:latin typeface="Calibri"/>
                <a:cs typeface="Calibri"/>
              </a:rPr>
              <a:t>46</a:t>
            </a:r>
            <a:endParaRPr sz="1200">
              <a:latin typeface="Calibri"/>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02535" y="198577"/>
            <a:ext cx="429196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FF0000"/>
                </a:solidFill>
              </a:rPr>
              <a:t>KONTROLSÜZ</a:t>
            </a:r>
            <a:r>
              <a:rPr sz="2800" spc="-15" dirty="0">
                <a:solidFill>
                  <a:srgbClr val="FF0000"/>
                </a:solidFill>
              </a:rPr>
              <a:t> </a:t>
            </a:r>
            <a:r>
              <a:rPr sz="2800" spc="-25" dirty="0">
                <a:solidFill>
                  <a:srgbClr val="FF0000"/>
                </a:solidFill>
              </a:rPr>
              <a:t>GİRİŞ-</a:t>
            </a:r>
            <a:r>
              <a:rPr sz="2800" spc="-10" dirty="0">
                <a:solidFill>
                  <a:srgbClr val="FF0000"/>
                </a:solidFill>
              </a:rPr>
              <a:t>ÇIKIŞLAR</a:t>
            </a:r>
            <a:endParaRPr sz="2800"/>
          </a:p>
        </p:txBody>
      </p:sp>
      <p:sp>
        <p:nvSpPr>
          <p:cNvPr id="3" name="object 3"/>
          <p:cNvSpPr txBox="1"/>
          <p:nvPr/>
        </p:nvSpPr>
        <p:spPr>
          <a:xfrm>
            <a:off x="474370" y="781303"/>
            <a:ext cx="7295515" cy="1245870"/>
          </a:xfrm>
          <a:prstGeom prst="rect">
            <a:avLst/>
          </a:prstGeom>
        </p:spPr>
        <p:txBody>
          <a:bodyPr vert="horz" wrap="square" lIns="0" tIns="13335" rIns="0" bIns="0" rtlCol="0">
            <a:spAutoFit/>
          </a:bodyPr>
          <a:lstStyle/>
          <a:p>
            <a:pPr marL="189230" marR="112395" indent="-177165">
              <a:lnSpc>
                <a:spcPct val="100000"/>
              </a:lnSpc>
              <a:spcBef>
                <a:spcPts val="105"/>
              </a:spcBef>
              <a:buFont typeface="Arial"/>
              <a:buChar char="•"/>
              <a:tabLst>
                <a:tab pos="190500" algn="l"/>
              </a:tabLst>
            </a:pPr>
            <a:r>
              <a:rPr sz="2000" b="1" dirty="0">
                <a:latin typeface="Calibri"/>
                <a:cs typeface="Calibri"/>
              </a:rPr>
              <a:t>Belirlenen</a:t>
            </a:r>
            <a:r>
              <a:rPr sz="2000" b="1" spc="-45" dirty="0">
                <a:latin typeface="Calibri"/>
                <a:cs typeface="Calibri"/>
              </a:rPr>
              <a:t> </a:t>
            </a:r>
            <a:r>
              <a:rPr sz="2000" b="1" dirty="0">
                <a:latin typeface="Calibri"/>
                <a:cs typeface="Calibri"/>
              </a:rPr>
              <a:t>noktaların</a:t>
            </a:r>
            <a:r>
              <a:rPr sz="2000" b="1" spc="-55" dirty="0">
                <a:latin typeface="Calibri"/>
                <a:cs typeface="Calibri"/>
              </a:rPr>
              <a:t> </a:t>
            </a:r>
            <a:r>
              <a:rPr sz="2000" b="1" dirty="0">
                <a:latin typeface="Calibri"/>
                <a:cs typeface="Calibri"/>
              </a:rPr>
              <a:t>dışında</a:t>
            </a:r>
            <a:r>
              <a:rPr sz="2000" b="1" spc="-65" dirty="0">
                <a:latin typeface="Calibri"/>
                <a:cs typeface="Calibri"/>
              </a:rPr>
              <a:t> </a:t>
            </a:r>
            <a:r>
              <a:rPr sz="2000" b="1" dirty="0">
                <a:latin typeface="Calibri"/>
                <a:cs typeface="Calibri"/>
              </a:rPr>
              <a:t>okula</a:t>
            </a:r>
            <a:r>
              <a:rPr sz="2000" b="1" spc="-55" dirty="0">
                <a:latin typeface="Calibri"/>
                <a:cs typeface="Calibri"/>
              </a:rPr>
              <a:t> </a:t>
            </a:r>
            <a:r>
              <a:rPr sz="2000" b="1" dirty="0">
                <a:latin typeface="Calibri"/>
                <a:cs typeface="Calibri"/>
              </a:rPr>
              <a:t>girilebilecek</a:t>
            </a:r>
            <a:r>
              <a:rPr sz="2000" b="1" spc="-60" dirty="0">
                <a:latin typeface="Calibri"/>
                <a:cs typeface="Calibri"/>
              </a:rPr>
              <a:t> </a:t>
            </a:r>
            <a:r>
              <a:rPr sz="2000" b="1" dirty="0">
                <a:latin typeface="Calibri"/>
                <a:cs typeface="Calibri"/>
              </a:rPr>
              <a:t>yerler</a:t>
            </a:r>
            <a:r>
              <a:rPr sz="2000" b="1" spc="-35" dirty="0">
                <a:latin typeface="Calibri"/>
                <a:cs typeface="Calibri"/>
              </a:rPr>
              <a:t> </a:t>
            </a:r>
            <a:r>
              <a:rPr sz="2000" b="1" dirty="0">
                <a:latin typeface="Calibri"/>
                <a:cs typeface="Calibri"/>
              </a:rPr>
              <a:t>varsa</a:t>
            </a:r>
            <a:r>
              <a:rPr sz="2000" b="1" spc="-40" dirty="0">
                <a:latin typeface="Calibri"/>
                <a:cs typeface="Calibri"/>
              </a:rPr>
              <a:t> </a:t>
            </a:r>
            <a:r>
              <a:rPr sz="2000" b="1" spc="-10" dirty="0">
                <a:latin typeface="Calibri"/>
                <a:cs typeface="Calibri"/>
              </a:rPr>
              <a:t>tedbir 	alınmalıdır.</a:t>
            </a:r>
            <a:endParaRPr sz="2000">
              <a:latin typeface="Calibri"/>
              <a:cs typeface="Calibri"/>
            </a:endParaRPr>
          </a:p>
          <a:p>
            <a:pPr marL="189865" indent="-177165">
              <a:lnSpc>
                <a:spcPct val="100000"/>
              </a:lnSpc>
              <a:buFont typeface="Arial"/>
              <a:buChar char="•"/>
              <a:tabLst>
                <a:tab pos="189865" algn="l"/>
              </a:tabLst>
            </a:pPr>
            <a:r>
              <a:rPr sz="2000" b="1" dirty="0">
                <a:latin typeface="Calibri"/>
                <a:cs typeface="Calibri"/>
              </a:rPr>
              <a:t>Bahçe</a:t>
            </a:r>
            <a:r>
              <a:rPr sz="2000" b="1" spc="-40" dirty="0">
                <a:latin typeface="Calibri"/>
                <a:cs typeface="Calibri"/>
              </a:rPr>
              <a:t> </a:t>
            </a:r>
            <a:r>
              <a:rPr sz="2000" b="1" dirty="0">
                <a:latin typeface="Calibri"/>
                <a:cs typeface="Calibri"/>
              </a:rPr>
              <a:t>dışından</a:t>
            </a:r>
            <a:r>
              <a:rPr sz="2000" b="1" spc="-65" dirty="0">
                <a:latin typeface="Calibri"/>
                <a:cs typeface="Calibri"/>
              </a:rPr>
              <a:t> </a:t>
            </a:r>
            <a:r>
              <a:rPr sz="2000" b="1" dirty="0">
                <a:latin typeface="Calibri"/>
                <a:cs typeface="Calibri"/>
              </a:rPr>
              <a:t>okulu</a:t>
            </a:r>
            <a:r>
              <a:rPr sz="2000" b="1" spc="-50" dirty="0">
                <a:latin typeface="Calibri"/>
                <a:cs typeface="Calibri"/>
              </a:rPr>
              <a:t> </a:t>
            </a:r>
            <a:r>
              <a:rPr sz="2000" b="1" dirty="0">
                <a:latin typeface="Calibri"/>
                <a:cs typeface="Calibri"/>
              </a:rPr>
              <a:t>tehdit</a:t>
            </a:r>
            <a:r>
              <a:rPr sz="2000" b="1" spc="-55" dirty="0">
                <a:latin typeface="Calibri"/>
                <a:cs typeface="Calibri"/>
              </a:rPr>
              <a:t> </a:t>
            </a:r>
            <a:r>
              <a:rPr sz="2000" b="1" dirty="0">
                <a:latin typeface="Calibri"/>
                <a:cs typeface="Calibri"/>
              </a:rPr>
              <a:t>eden</a:t>
            </a:r>
            <a:r>
              <a:rPr sz="2000" b="1" spc="-40" dirty="0">
                <a:latin typeface="Calibri"/>
                <a:cs typeface="Calibri"/>
              </a:rPr>
              <a:t> </a:t>
            </a:r>
            <a:r>
              <a:rPr sz="2000" b="1" dirty="0">
                <a:latin typeface="Calibri"/>
                <a:cs typeface="Calibri"/>
              </a:rPr>
              <a:t>unsurlar</a:t>
            </a:r>
            <a:r>
              <a:rPr sz="2000" b="1" spc="-45" dirty="0">
                <a:latin typeface="Calibri"/>
                <a:cs typeface="Calibri"/>
              </a:rPr>
              <a:t> </a:t>
            </a:r>
            <a:r>
              <a:rPr sz="2000" b="1" dirty="0">
                <a:latin typeface="Calibri"/>
                <a:cs typeface="Calibri"/>
              </a:rPr>
              <a:t>için</a:t>
            </a:r>
            <a:r>
              <a:rPr sz="2000" b="1" spc="-45" dirty="0">
                <a:latin typeface="Calibri"/>
                <a:cs typeface="Calibri"/>
              </a:rPr>
              <a:t> </a:t>
            </a:r>
            <a:r>
              <a:rPr sz="2000" b="1" dirty="0">
                <a:latin typeface="Calibri"/>
                <a:cs typeface="Calibri"/>
              </a:rPr>
              <a:t>tedbirler</a:t>
            </a:r>
            <a:r>
              <a:rPr sz="2000" b="1" spc="-65" dirty="0">
                <a:latin typeface="Calibri"/>
                <a:cs typeface="Calibri"/>
              </a:rPr>
              <a:t> </a:t>
            </a:r>
            <a:r>
              <a:rPr sz="2000" b="1" spc="-10" dirty="0">
                <a:latin typeface="Calibri"/>
                <a:cs typeface="Calibri"/>
              </a:rPr>
              <a:t>alınmalıdır.</a:t>
            </a:r>
            <a:endParaRPr sz="2000">
              <a:latin typeface="Calibri"/>
              <a:cs typeface="Calibri"/>
            </a:endParaRPr>
          </a:p>
          <a:p>
            <a:pPr marL="189865" indent="-177165">
              <a:lnSpc>
                <a:spcPct val="100000"/>
              </a:lnSpc>
              <a:buFont typeface="Arial"/>
              <a:buChar char="•"/>
              <a:tabLst>
                <a:tab pos="189865" algn="l"/>
              </a:tabLst>
            </a:pPr>
            <a:r>
              <a:rPr sz="2000" b="1" spc="-10" dirty="0">
                <a:latin typeface="Calibri"/>
                <a:cs typeface="Calibri"/>
              </a:rPr>
              <a:t>Giriş-</a:t>
            </a:r>
            <a:r>
              <a:rPr sz="2000" b="1" dirty="0">
                <a:latin typeface="Calibri"/>
                <a:cs typeface="Calibri"/>
              </a:rPr>
              <a:t>çıkışlar</a:t>
            </a:r>
            <a:r>
              <a:rPr sz="2000" b="1" spc="-55" dirty="0">
                <a:latin typeface="Calibri"/>
                <a:cs typeface="Calibri"/>
              </a:rPr>
              <a:t> </a:t>
            </a:r>
            <a:r>
              <a:rPr sz="2000" b="1" spc="-10" dirty="0">
                <a:latin typeface="Calibri"/>
                <a:cs typeface="Calibri"/>
              </a:rPr>
              <a:t>kontrollü</a:t>
            </a:r>
            <a:r>
              <a:rPr sz="2000" b="1" spc="-40" dirty="0">
                <a:latin typeface="Calibri"/>
                <a:cs typeface="Calibri"/>
              </a:rPr>
              <a:t> </a:t>
            </a:r>
            <a:r>
              <a:rPr sz="2000" b="1" dirty="0">
                <a:latin typeface="Calibri"/>
                <a:cs typeface="Calibri"/>
              </a:rPr>
              <a:t>olmalı</a:t>
            </a:r>
            <a:r>
              <a:rPr sz="2000" b="1" spc="-50" dirty="0">
                <a:latin typeface="Calibri"/>
                <a:cs typeface="Calibri"/>
              </a:rPr>
              <a:t> </a:t>
            </a:r>
            <a:r>
              <a:rPr sz="2000" b="1" dirty="0">
                <a:latin typeface="Calibri"/>
                <a:cs typeface="Calibri"/>
              </a:rPr>
              <a:t>ve</a:t>
            </a:r>
            <a:r>
              <a:rPr sz="2000" b="1" spc="-25" dirty="0">
                <a:latin typeface="Calibri"/>
                <a:cs typeface="Calibri"/>
              </a:rPr>
              <a:t> </a:t>
            </a:r>
            <a:r>
              <a:rPr sz="2000" b="1" dirty="0">
                <a:latin typeface="Calibri"/>
                <a:cs typeface="Calibri"/>
              </a:rPr>
              <a:t>kayıt</a:t>
            </a:r>
            <a:r>
              <a:rPr sz="2000" b="1" spc="-35" dirty="0">
                <a:latin typeface="Calibri"/>
                <a:cs typeface="Calibri"/>
              </a:rPr>
              <a:t> </a:t>
            </a:r>
            <a:r>
              <a:rPr sz="2000" b="1" dirty="0">
                <a:latin typeface="Calibri"/>
                <a:cs typeface="Calibri"/>
              </a:rPr>
              <a:t>altına</a:t>
            </a:r>
            <a:r>
              <a:rPr sz="2000" b="1" spc="-50" dirty="0">
                <a:latin typeface="Calibri"/>
                <a:cs typeface="Calibri"/>
              </a:rPr>
              <a:t> </a:t>
            </a:r>
            <a:r>
              <a:rPr sz="2000" b="1" spc="-10" dirty="0">
                <a:latin typeface="Calibri"/>
                <a:cs typeface="Calibri"/>
              </a:rPr>
              <a:t>alınmalıdır.</a:t>
            </a:r>
            <a:endParaRPr sz="2000">
              <a:latin typeface="Calibri"/>
              <a:cs typeface="Calibri"/>
            </a:endParaRPr>
          </a:p>
        </p:txBody>
      </p:sp>
      <p:grpSp>
        <p:nvGrpSpPr>
          <p:cNvPr id="4" name="object 4"/>
          <p:cNvGrpSpPr/>
          <p:nvPr/>
        </p:nvGrpSpPr>
        <p:grpSpPr>
          <a:xfrm>
            <a:off x="5219700" y="2205227"/>
            <a:ext cx="3601720" cy="4653280"/>
            <a:chOff x="5219700" y="2205227"/>
            <a:chExt cx="3601720" cy="4653280"/>
          </a:xfrm>
        </p:grpSpPr>
        <p:pic>
          <p:nvPicPr>
            <p:cNvPr id="5" name="object 5"/>
            <p:cNvPicPr/>
            <p:nvPr/>
          </p:nvPicPr>
          <p:blipFill>
            <a:blip r:embed="rId2" cstate="print"/>
            <a:stretch>
              <a:fillRect/>
            </a:stretch>
          </p:blipFill>
          <p:spPr>
            <a:xfrm>
              <a:off x="5579363" y="2205227"/>
              <a:ext cx="2953511" cy="1519427"/>
            </a:xfrm>
            <a:prstGeom prst="rect">
              <a:avLst/>
            </a:prstGeom>
          </p:spPr>
        </p:pic>
        <p:pic>
          <p:nvPicPr>
            <p:cNvPr id="6" name="object 6"/>
            <p:cNvPicPr/>
            <p:nvPr/>
          </p:nvPicPr>
          <p:blipFill>
            <a:blip r:embed="rId3" cstate="print"/>
            <a:stretch>
              <a:fillRect/>
            </a:stretch>
          </p:blipFill>
          <p:spPr>
            <a:xfrm>
              <a:off x="5219700" y="3502151"/>
              <a:ext cx="3601211" cy="3355847"/>
            </a:xfrm>
            <a:prstGeom prst="rect">
              <a:avLst/>
            </a:prstGeom>
          </p:spPr>
        </p:pic>
      </p:grpSp>
      <p:pic>
        <p:nvPicPr>
          <p:cNvPr id="7" name="object 7"/>
          <p:cNvPicPr/>
          <p:nvPr/>
        </p:nvPicPr>
        <p:blipFill>
          <a:blip r:embed="rId4" cstate="print"/>
          <a:stretch>
            <a:fillRect/>
          </a:stretch>
        </p:blipFill>
        <p:spPr>
          <a:xfrm>
            <a:off x="323088" y="2205227"/>
            <a:ext cx="4678677" cy="4104131"/>
          </a:xfrm>
          <a:prstGeom prst="rect">
            <a:avLst/>
          </a:prstGeom>
        </p:spPr>
      </p:pic>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111</a:t>
            </a:fld>
            <a:endParaRPr spc="-25"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8811" y="487172"/>
            <a:ext cx="494157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BAHÇE</a:t>
            </a:r>
            <a:r>
              <a:rPr sz="2800" spc="-90" dirty="0">
                <a:solidFill>
                  <a:srgbClr val="FF0000"/>
                </a:solidFill>
              </a:rPr>
              <a:t> </a:t>
            </a:r>
            <a:r>
              <a:rPr sz="2800" spc="-10" dirty="0">
                <a:solidFill>
                  <a:srgbClr val="FF0000"/>
                </a:solidFill>
              </a:rPr>
              <a:t>DUVARI</a:t>
            </a:r>
            <a:r>
              <a:rPr sz="2800" spc="-90" dirty="0">
                <a:solidFill>
                  <a:srgbClr val="FF0000"/>
                </a:solidFill>
              </a:rPr>
              <a:t> </a:t>
            </a:r>
            <a:r>
              <a:rPr sz="2800" dirty="0">
                <a:solidFill>
                  <a:srgbClr val="FF0000"/>
                </a:solidFill>
              </a:rPr>
              <a:t>ve</a:t>
            </a:r>
            <a:r>
              <a:rPr sz="2800" spc="-95" dirty="0">
                <a:solidFill>
                  <a:srgbClr val="FF0000"/>
                </a:solidFill>
              </a:rPr>
              <a:t> </a:t>
            </a:r>
            <a:r>
              <a:rPr sz="2800" spc="-10" dirty="0">
                <a:solidFill>
                  <a:srgbClr val="FF0000"/>
                </a:solidFill>
              </a:rPr>
              <a:t>KORKULUKLAR</a:t>
            </a:r>
            <a:endParaRPr sz="2800"/>
          </a:p>
        </p:txBody>
      </p:sp>
      <p:sp>
        <p:nvSpPr>
          <p:cNvPr id="3" name="object 3"/>
          <p:cNvSpPr txBox="1"/>
          <p:nvPr/>
        </p:nvSpPr>
        <p:spPr>
          <a:xfrm>
            <a:off x="690473" y="1210436"/>
            <a:ext cx="7640320" cy="1122680"/>
          </a:xfrm>
          <a:prstGeom prst="rect">
            <a:avLst/>
          </a:prstGeom>
        </p:spPr>
        <p:txBody>
          <a:bodyPr vert="horz" wrap="square" lIns="0" tIns="12700" rIns="0" bIns="0" rtlCol="0">
            <a:spAutoFit/>
          </a:bodyPr>
          <a:lstStyle/>
          <a:p>
            <a:pPr marL="12700" marR="5080">
              <a:lnSpc>
                <a:spcPct val="100000"/>
              </a:lnSpc>
              <a:spcBef>
                <a:spcPts val="100"/>
              </a:spcBef>
            </a:pPr>
            <a:r>
              <a:rPr sz="2400" b="1" dirty="0">
                <a:latin typeface="Calibri"/>
                <a:cs typeface="Calibri"/>
              </a:rPr>
              <a:t>Bahçe</a:t>
            </a:r>
            <a:r>
              <a:rPr sz="2400" b="1" spc="-75" dirty="0">
                <a:latin typeface="Calibri"/>
                <a:cs typeface="Calibri"/>
              </a:rPr>
              <a:t> </a:t>
            </a:r>
            <a:r>
              <a:rPr sz="2400" b="1" dirty="0">
                <a:latin typeface="Calibri"/>
                <a:cs typeface="Calibri"/>
              </a:rPr>
              <a:t>duvarları,</a:t>
            </a:r>
            <a:r>
              <a:rPr sz="2400" b="1" spc="-70" dirty="0">
                <a:latin typeface="Calibri"/>
                <a:cs typeface="Calibri"/>
              </a:rPr>
              <a:t> </a:t>
            </a:r>
            <a:r>
              <a:rPr sz="2400" b="1" dirty="0">
                <a:latin typeface="Calibri"/>
                <a:cs typeface="Calibri"/>
              </a:rPr>
              <a:t>ekleri</a:t>
            </a:r>
            <a:r>
              <a:rPr sz="2400" b="1" spc="-85" dirty="0">
                <a:latin typeface="Calibri"/>
                <a:cs typeface="Calibri"/>
              </a:rPr>
              <a:t> </a:t>
            </a:r>
            <a:r>
              <a:rPr sz="2400" b="1" dirty="0">
                <a:latin typeface="Calibri"/>
                <a:cs typeface="Calibri"/>
              </a:rPr>
              <a:t>ve</a:t>
            </a:r>
            <a:r>
              <a:rPr sz="2400" b="1" spc="-75" dirty="0">
                <a:latin typeface="Calibri"/>
                <a:cs typeface="Calibri"/>
              </a:rPr>
              <a:t> </a:t>
            </a:r>
            <a:r>
              <a:rPr sz="2400" b="1" dirty="0">
                <a:latin typeface="Calibri"/>
                <a:cs typeface="Calibri"/>
              </a:rPr>
              <a:t>korkuluklar</a:t>
            </a:r>
            <a:r>
              <a:rPr sz="2400" b="1" spc="-85" dirty="0">
                <a:latin typeface="Calibri"/>
                <a:cs typeface="Calibri"/>
              </a:rPr>
              <a:t> </a:t>
            </a:r>
            <a:r>
              <a:rPr sz="2400" b="1" dirty="0">
                <a:latin typeface="Calibri"/>
                <a:cs typeface="Calibri"/>
              </a:rPr>
              <a:t>yıkılma,</a:t>
            </a:r>
            <a:r>
              <a:rPr sz="2400" b="1" spc="-90" dirty="0">
                <a:latin typeface="Calibri"/>
                <a:cs typeface="Calibri"/>
              </a:rPr>
              <a:t> </a:t>
            </a:r>
            <a:r>
              <a:rPr sz="2400" b="1" dirty="0">
                <a:latin typeface="Calibri"/>
                <a:cs typeface="Calibri"/>
              </a:rPr>
              <a:t>yırtma,</a:t>
            </a:r>
            <a:r>
              <a:rPr sz="2400" b="1" spc="-65" dirty="0">
                <a:latin typeface="Calibri"/>
                <a:cs typeface="Calibri"/>
              </a:rPr>
              <a:t> </a:t>
            </a:r>
            <a:r>
              <a:rPr sz="2400" b="1" spc="-10" dirty="0">
                <a:latin typeface="Calibri"/>
                <a:cs typeface="Calibri"/>
              </a:rPr>
              <a:t>kesme </a:t>
            </a:r>
            <a:r>
              <a:rPr sz="2400" b="1" dirty="0">
                <a:latin typeface="Calibri"/>
                <a:cs typeface="Calibri"/>
              </a:rPr>
              <a:t>gibi</a:t>
            </a:r>
            <a:r>
              <a:rPr sz="2400" b="1" spc="-40" dirty="0">
                <a:latin typeface="Calibri"/>
                <a:cs typeface="Calibri"/>
              </a:rPr>
              <a:t> </a:t>
            </a:r>
            <a:r>
              <a:rPr sz="2400" b="1" dirty="0">
                <a:latin typeface="Calibri"/>
                <a:cs typeface="Calibri"/>
              </a:rPr>
              <a:t>riskleri</a:t>
            </a:r>
            <a:r>
              <a:rPr sz="2400" b="1" spc="-50" dirty="0">
                <a:latin typeface="Calibri"/>
                <a:cs typeface="Calibri"/>
              </a:rPr>
              <a:t> </a:t>
            </a:r>
            <a:r>
              <a:rPr sz="2400" b="1" spc="-10" dirty="0">
                <a:latin typeface="Calibri"/>
                <a:cs typeface="Calibri"/>
              </a:rPr>
              <a:t>taşımamalı,</a:t>
            </a:r>
            <a:r>
              <a:rPr sz="2400" b="1" spc="-30" dirty="0">
                <a:latin typeface="Calibri"/>
                <a:cs typeface="Calibri"/>
              </a:rPr>
              <a:t> </a:t>
            </a:r>
            <a:r>
              <a:rPr sz="2400" b="1" dirty="0">
                <a:latin typeface="Calibri"/>
                <a:cs typeface="Calibri"/>
              </a:rPr>
              <a:t>hiçbir</a:t>
            </a:r>
            <a:r>
              <a:rPr sz="2400" b="1" spc="-50" dirty="0">
                <a:latin typeface="Calibri"/>
                <a:cs typeface="Calibri"/>
              </a:rPr>
              <a:t> </a:t>
            </a:r>
            <a:r>
              <a:rPr sz="2400" b="1" dirty="0">
                <a:latin typeface="Calibri"/>
                <a:cs typeface="Calibri"/>
              </a:rPr>
              <a:t>şekilde</a:t>
            </a:r>
            <a:r>
              <a:rPr sz="2400" b="1" spc="-35" dirty="0">
                <a:latin typeface="Calibri"/>
                <a:cs typeface="Calibri"/>
              </a:rPr>
              <a:t> </a:t>
            </a:r>
            <a:r>
              <a:rPr sz="2400" b="1" spc="-20" dirty="0">
                <a:latin typeface="Calibri"/>
                <a:cs typeface="Calibri"/>
              </a:rPr>
              <a:t>yaralanmaya</a:t>
            </a:r>
            <a:r>
              <a:rPr sz="2400" b="1" spc="-45" dirty="0">
                <a:latin typeface="Calibri"/>
                <a:cs typeface="Calibri"/>
              </a:rPr>
              <a:t> </a:t>
            </a:r>
            <a:r>
              <a:rPr sz="2400" b="1" spc="-10" dirty="0">
                <a:latin typeface="Calibri"/>
                <a:cs typeface="Calibri"/>
              </a:rPr>
              <a:t>sebep </a:t>
            </a:r>
            <a:r>
              <a:rPr sz="2400" b="1" dirty="0">
                <a:latin typeface="Calibri"/>
                <a:cs typeface="Calibri"/>
              </a:rPr>
              <a:t>olmamaları</a:t>
            </a:r>
            <a:r>
              <a:rPr sz="2400" b="1" spc="-70" dirty="0">
                <a:latin typeface="Calibri"/>
                <a:cs typeface="Calibri"/>
              </a:rPr>
              <a:t> </a:t>
            </a:r>
            <a:r>
              <a:rPr sz="2400" b="1" dirty="0">
                <a:latin typeface="Calibri"/>
                <a:cs typeface="Calibri"/>
              </a:rPr>
              <a:t>için</a:t>
            </a:r>
            <a:r>
              <a:rPr sz="2400" b="1" spc="-60" dirty="0">
                <a:latin typeface="Calibri"/>
                <a:cs typeface="Calibri"/>
              </a:rPr>
              <a:t> </a:t>
            </a:r>
            <a:r>
              <a:rPr sz="2400" b="1" spc="-10" dirty="0">
                <a:latin typeface="Calibri"/>
                <a:cs typeface="Calibri"/>
              </a:rPr>
              <a:t>gözden</a:t>
            </a:r>
            <a:r>
              <a:rPr sz="2400" b="1" spc="-55" dirty="0">
                <a:latin typeface="Calibri"/>
                <a:cs typeface="Calibri"/>
              </a:rPr>
              <a:t> </a:t>
            </a:r>
            <a:r>
              <a:rPr sz="2400" b="1" spc="-10" dirty="0">
                <a:latin typeface="Calibri"/>
                <a:cs typeface="Calibri"/>
              </a:rPr>
              <a:t>geçirilmelidir.</a:t>
            </a:r>
            <a:endParaRPr sz="2400">
              <a:latin typeface="Calibri"/>
              <a:cs typeface="Calibri"/>
            </a:endParaRPr>
          </a:p>
        </p:txBody>
      </p:sp>
      <p:pic>
        <p:nvPicPr>
          <p:cNvPr id="4" name="object 4"/>
          <p:cNvPicPr/>
          <p:nvPr/>
        </p:nvPicPr>
        <p:blipFill>
          <a:blip r:embed="rId2" cstate="print"/>
          <a:stretch>
            <a:fillRect/>
          </a:stretch>
        </p:blipFill>
        <p:spPr>
          <a:xfrm>
            <a:off x="827534" y="2564892"/>
            <a:ext cx="7217661" cy="3096767"/>
          </a:xfrm>
          <a:prstGeom prst="rect">
            <a:avLst/>
          </a:prstGeom>
        </p:spPr>
      </p:pic>
      <p:sp>
        <p:nvSpPr>
          <p:cNvPr id="5" name="object 5"/>
          <p:cNvSpPr txBox="1"/>
          <p:nvPr/>
        </p:nvSpPr>
        <p:spPr>
          <a:xfrm>
            <a:off x="611887" y="6165343"/>
            <a:ext cx="7922259" cy="370840"/>
          </a:xfrm>
          <a:prstGeom prst="rect">
            <a:avLst/>
          </a:prstGeom>
          <a:ln w="25400">
            <a:solidFill>
              <a:srgbClr val="C0504D"/>
            </a:solidFill>
          </a:ln>
        </p:spPr>
        <p:txBody>
          <a:bodyPr vert="horz" wrap="square" lIns="0" tIns="31750" rIns="0" bIns="0" rtlCol="0">
            <a:spAutoFit/>
          </a:bodyPr>
          <a:lstStyle/>
          <a:p>
            <a:pPr marL="224154">
              <a:lnSpc>
                <a:spcPct val="100000"/>
              </a:lnSpc>
              <a:spcBef>
                <a:spcPts val="250"/>
              </a:spcBef>
            </a:pPr>
            <a:r>
              <a:rPr sz="1800" b="1" dirty="0">
                <a:solidFill>
                  <a:srgbClr val="FF0000"/>
                </a:solidFill>
                <a:latin typeface="Calibri"/>
                <a:cs typeface="Calibri"/>
              </a:rPr>
              <a:t>Her</a:t>
            </a:r>
            <a:r>
              <a:rPr sz="1800" b="1" spc="-45" dirty="0">
                <a:solidFill>
                  <a:srgbClr val="FF0000"/>
                </a:solidFill>
                <a:latin typeface="Calibri"/>
                <a:cs typeface="Calibri"/>
              </a:rPr>
              <a:t> </a:t>
            </a:r>
            <a:r>
              <a:rPr sz="1800" b="1" dirty="0">
                <a:solidFill>
                  <a:srgbClr val="FF0000"/>
                </a:solidFill>
                <a:latin typeface="Calibri"/>
                <a:cs typeface="Calibri"/>
              </a:rPr>
              <a:t>Okul</a:t>
            </a:r>
            <a:r>
              <a:rPr sz="1800" b="1" spc="-35" dirty="0">
                <a:solidFill>
                  <a:srgbClr val="FF0000"/>
                </a:solidFill>
                <a:latin typeface="Calibri"/>
                <a:cs typeface="Calibri"/>
              </a:rPr>
              <a:t> </a:t>
            </a:r>
            <a:r>
              <a:rPr sz="1800" b="1" dirty="0">
                <a:solidFill>
                  <a:srgbClr val="FF0000"/>
                </a:solidFill>
                <a:latin typeface="Calibri"/>
                <a:cs typeface="Calibri"/>
              </a:rPr>
              <a:t>ve</a:t>
            </a:r>
            <a:r>
              <a:rPr sz="1800" b="1" spc="-30" dirty="0">
                <a:solidFill>
                  <a:srgbClr val="FF0000"/>
                </a:solidFill>
                <a:latin typeface="Calibri"/>
                <a:cs typeface="Calibri"/>
              </a:rPr>
              <a:t> </a:t>
            </a:r>
            <a:r>
              <a:rPr sz="1800" b="1" dirty="0">
                <a:solidFill>
                  <a:srgbClr val="FF0000"/>
                </a:solidFill>
                <a:latin typeface="Calibri"/>
                <a:cs typeface="Calibri"/>
              </a:rPr>
              <a:t>Kurum</a:t>
            </a:r>
            <a:r>
              <a:rPr sz="1800" b="1" spc="-30" dirty="0">
                <a:solidFill>
                  <a:srgbClr val="FF0000"/>
                </a:solidFill>
                <a:latin typeface="Calibri"/>
                <a:cs typeface="Calibri"/>
              </a:rPr>
              <a:t> </a:t>
            </a:r>
            <a:r>
              <a:rPr sz="1800" b="1" dirty="0">
                <a:solidFill>
                  <a:srgbClr val="FF0000"/>
                </a:solidFill>
                <a:latin typeface="Calibri"/>
                <a:cs typeface="Calibri"/>
              </a:rPr>
              <a:t>İçin</a:t>
            </a:r>
            <a:r>
              <a:rPr sz="1800" b="1" spc="-40" dirty="0">
                <a:solidFill>
                  <a:srgbClr val="FF0000"/>
                </a:solidFill>
                <a:latin typeface="Calibri"/>
                <a:cs typeface="Calibri"/>
              </a:rPr>
              <a:t> </a:t>
            </a:r>
            <a:r>
              <a:rPr sz="1800" b="1" dirty="0">
                <a:solidFill>
                  <a:srgbClr val="FF0000"/>
                </a:solidFill>
                <a:latin typeface="Calibri"/>
                <a:cs typeface="Calibri"/>
              </a:rPr>
              <a:t>Farklı</a:t>
            </a:r>
            <a:r>
              <a:rPr sz="1800" b="1" spc="-40" dirty="0">
                <a:solidFill>
                  <a:srgbClr val="FF0000"/>
                </a:solidFill>
                <a:latin typeface="Calibri"/>
                <a:cs typeface="Calibri"/>
              </a:rPr>
              <a:t> </a:t>
            </a:r>
            <a:r>
              <a:rPr sz="1800" b="1" spc="-25" dirty="0">
                <a:solidFill>
                  <a:srgbClr val="FF0000"/>
                </a:solidFill>
                <a:latin typeface="Calibri"/>
                <a:cs typeface="Calibri"/>
              </a:rPr>
              <a:t>Tehlikeler</a:t>
            </a:r>
            <a:r>
              <a:rPr sz="1800" b="1" spc="-50" dirty="0">
                <a:solidFill>
                  <a:srgbClr val="FF0000"/>
                </a:solidFill>
                <a:latin typeface="Calibri"/>
                <a:cs typeface="Calibri"/>
              </a:rPr>
              <a:t> </a:t>
            </a:r>
            <a:r>
              <a:rPr sz="1800" b="1" dirty="0">
                <a:solidFill>
                  <a:srgbClr val="FF0000"/>
                </a:solidFill>
                <a:latin typeface="Calibri"/>
                <a:cs typeface="Calibri"/>
              </a:rPr>
              <a:t>ve</a:t>
            </a:r>
            <a:r>
              <a:rPr sz="1800" b="1" spc="-45" dirty="0">
                <a:solidFill>
                  <a:srgbClr val="FF0000"/>
                </a:solidFill>
                <a:latin typeface="Calibri"/>
                <a:cs typeface="Calibri"/>
              </a:rPr>
              <a:t> </a:t>
            </a:r>
            <a:r>
              <a:rPr sz="1800" b="1" dirty="0">
                <a:solidFill>
                  <a:srgbClr val="FF0000"/>
                </a:solidFill>
                <a:latin typeface="Calibri"/>
                <a:cs typeface="Calibri"/>
              </a:rPr>
              <a:t>Riskler</a:t>
            </a:r>
            <a:r>
              <a:rPr sz="1800" b="1" spc="-40" dirty="0">
                <a:solidFill>
                  <a:srgbClr val="FF0000"/>
                </a:solidFill>
                <a:latin typeface="Calibri"/>
                <a:cs typeface="Calibri"/>
              </a:rPr>
              <a:t> </a:t>
            </a:r>
            <a:r>
              <a:rPr sz="1800" b="1" dirty="0">
                <a:solidFill>
                  <a:srgbClr val="FF0000"/>
                </a:solidFill>
                <a:latin typeface="Calibri"/>
                <a:cs typeface="Calibri"/>
              </a:rPr>
              <a:t>Olabileceği</a:t>
            </a:r>
            <a:r>
              <a:rPr sz="1800" b="1" spc="-60" dirty="0">
                <a:solidFill>
                  <a:srgbClr val="FF0000"/>
                </a:solidFill>
                <a:latin typeface="Calibri"/>
                <a:cs typeface="Calibri"/>
              </a:rPr>
              <a:t> </a:t>
            </a:r>
            <a:r>
              <a:rPr sz="1800" b="1" spc="-10" dirty="0">
                <a:solidFill>
                  <a:srgbClr val="FF0000"/>
                </a:solidFill>
                <a:latin typeface="Calibri"/>
                <a:cs typeface="Calibri"/>
              </a:rPr>
              <a:t>Unutulmamalıdır.</a:t>
            </a:r>
            <a:endParaRPr sz="1800">
              <a:latin typeface="Calibri"/>
              <a:cs typeface="Calibri"/>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112</a:t>
            </a:fld>
            <a:endParaRPr spc="-25"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2436" y="1069339"/>
            <a:ext cx="8277859" cy="1245870"/>
          </a:xfrm>
          <a:prstGeom prst="rect">
            <a:avLst/>
          </a:prstGeom>
        </p:spPr>
        <p:txBody>
          <a:bodyPr vert="horz" wrap="square" lIns="0" tIns="13335" rIns="0" bIns="0" rtlCol="0">
            <a:spAutoFit/>
          </a:bodyPr>
          <a:lstStyle/>
          <a:p>
            <a:pPr marL="354965" indent="-342265">
              <a:lnSpc>
                <a:spcPct val="100000"/>
              </a:lnSpc>
              <a:spcBef>
                <a:spcPts val="105"/>
              </a:spcBef>
              <a:buFont typeface="Arial"/>
              <a:buChar char="•"/>
              <a:tabLst>
                <a:tab pos="354965" algn="l"/>
              </a:tabLst>
            </a:pPr>
            <a:r>
              <a:rPr sz="2000" b="1" dirty="0">
                <a:latin typeface="Calibri"/>
                <a:cs typeface="Calibri"/>
              </a:rPr>
              <a:t>Okul</a:t>
            </a:r>
            <a:r>
              <a:rPr sz="2000" b="1" spc="-40" dirty="0">
                <a:latin typeface="Calibri"/>
                <a:cs typeface="Calibri"/>
              </a:rPr>
              <a:t> </a:t>
            </a:r>
            <a:r>
              <a:rPr sz="2000" b="1" dirty="0">
                <a:latin typeface="Calibri"/>
                <a:cs typeface="Calibri"/>
              </a:rPr>
              <a:t>bahçesinde</a:t>
            </a:r>
            <a:r>
              <a:rPr sz="2000" b="1" spc="-45" dirty="0">
                <a:latin typeface="Calibri"/>
                <a:cs typeface="Calibri"/>
              </a:rPr>
              <a:t> </a:t>
            </a:r>
            <a:r>
              <a:rPr sz="2000" b="1" dirty="0">
                <a:latin typeface="Calibri"/>
                <a:cs typeface="Calibri"/>
              </a:rPr>
              <a:t>bulunan</a:t>
            </a:r>
            <a:r>
              <a:rPr sz="2000" b="1" spc="-40" dirty="0">
                <a:latin typeface="Calibri"/>
                <a:cs typeface="Calibri"/>
              </a:rPr>
              <a:t> </a:t>
            </a:r>
            <a:r>
              <a:rPr sz="2000" b="1" spc="-30" dirty="0">
                <a:latin typeface="Calibri"/>
                <a:cs typeface="Calibri"/>
              </a:rPr>
              <a:t>rögar,</a:t>
            </a:r>
            <a:r>
              <a:rPr sz="2000" b="1" spc="-5" dirty="0">
                <a:latin typeface="Calibri"/>
                <a:cs typeface="Calibri"/>
              </a:rPr>
              <a:t> </a:t>
            </a:r>
            <a:r>
              <a:rPr sz="2000" b="1" spc="-10" dirty="0">
                <a:latin typeface="Calibri"/>
                <a:cs typeface="Calibri"/>
              </a:rPr>
              <a:t>foseptik,</a:t>
            </a:r>
            <a:r>
              <a:rPr sz="2000" spc="-90" dirty="0">
                <a:latin typeface="Times New Roman"/>
                <a:cs typeface="Times New Roman"/>
              </a:rPr>
              <a:t> </a:t>
            </a:r>
            <a:r>
              <a:rPr sz="2000" b="1" spc="-10" dirty="0">
                <a:latin typeface="Calibri"/>
                <a:cs typeface="Calibri"/>
              </a:rPr>
              <a:t>telefon,</a:t>
            </a:r>
            <a:r>
              <a:rPr sz="2000" spc="-85" dirty="0">
                <a:latin typeface="Times New Roman"/>
                <a:cs typeface="Times New Roman"/>
              </a:rPr>
              <a:t> </a:t>
            </a:r>
            <a:r>
              <a:rPr sz="2000" b="1" dirty="0">
                <a:latin typeface="Calibri"/>
                <a:cs typeface="Calibri"/>
              </a:rPr>
              <a:t>su,</a:t>
            </a:r>
            <a:r>
              <a:rPr sz="2000" spc="-80" dirty="0">
                <a:latin typeface="Times New Roman"/>
                <a:cs typeface="Times New Roman"/>
              </a:rPr>
              <a:t> </a:t>
            </a:r>
            <a:r>
              <a:rPr sz="2000" b="1" spc="-10" dirty="0">
                <a:latin typeface="Calibri"/>
                <a:cs typeface="Calibri"/>
              </a:rPr>
              <a:t>kanalizasyon,</a:t>
            </a:r>
            <a:r>
              <a:rPr sz="2000" spc="-70" dirty="0">
                <a:latin typeface="Times New Roman"/>
                <a:cs typeface="Times New Roman"/>
              </a:rPr>
              <a:t> </a:t>
            </a:r>
            <a:r>
              <a:rPr sz="2000" b="1" spc="-10" dirty="0">
                <a:latin typeface="Calibri"/>
                <a:cs typeface="Calibri"/>
              </a:rPr>
              <a:t>kuyu,</a:t>
            </a:r>
            <a:endParaRPr sz="2000">
              <a:latin typeface="Calibri"/>
              <a:cs typeface="Calibri"/>
            </a:endParaRPr>
          </a:p>
          <a:p>
            <a:pPr marL="355600">
              <a:lnSpc>
                <a:spcPct val="100000"/>
              </a:lnSpc>
            </a:pPr>
            <a:r>
              <a:rPr sz="2000" b="1" dirty="0">
                <a:latin typeface="Calibri"/>
                <a:cs typeface="Calibri"/>
              </a:rPr>
              <a:t>tesisat</a:t>
            </a:r>
            <a:r>
              <a:rPr sz="2000" b="1" spc="-65" dirty="0">
                <a:latin typeface="Calibri"/>
                <a:cs typeface="Calibri"/>
              </a:rPr>
              <a:t> </a:t>
            </a:r>
            <a:r>
              <a:rPr sz="2000" b="1" dirty="0">
                <a:latin typeface="Calibri"/>
                <a:cs typeface="Calibri"/>
              </a:rPr>
              <a:t>geçit</a:t>
            </a:r>
            <a:r>
              <a:rPr sz="2000" b="1" spc="-50" dirty="0">
                <a:latin typeface="Calibri"/>
                <a:cs typeface="Calibri"/>
              </a:rPr>
              <a:t> </a:t>
            </a:r>
            <a:r>
              <a:rPr sz="2000" b="1" dirty="0">
                <a:latin typeface="Calibri"/>
                <a:cs typeface="Calibri"/>
              </a:rPr>
              <a:t>yerlerindeki</a:t>
            </a:r>
            <a:r>
              <a:rPr sz="2000" b="1" spc="-45" dirty="0">
                <a:latin typeface="Calibri"/>
                <a:cs typeface="Calibri"/>
              </a:rPr>
              <a:t> </a:t>
            </a:r>
            <a:r>
              <a:rPr sz="2000" b="1" spc="-10" dirty="0">
                <a:latin typeface="Calibri"/>
                <a:cs typeface="Calibri"/>
              </a:rPr>
              <a:t>muhafazalar</a:t>
            </a:r>
            <a:r>
              <a:rPr sz="2000" b="1" spc="-55" dirty="0">
                <a:latin typeface="Calibri"/>
                <a:cs typeface="Calibri"/>
              </a:rPr>
              <a:t> </a:t>
            </a:r>
            <a:r>
              <a:rPr sz="2000" b="1" dirty="0">
                <a:latin typeface="Calibri"/>
                <a:cs typeface="Calibri"/>
              </a:rPr>
              <a:t>emniyetli</a:t>
            </a:r>
            <a:r>
              <a:rPr sz="2000" b="1" spc="-70" dirty="0">
                <a:latin typeface="Calibri"/>
                <a:cs typeface="Calibri"/>
              </a:rPr>
              <a:t> </a:t>
            </a:r>
            <a:r>
              <a:rPr sz="2000" b="1" dirty="0">
                <a:latin typeface="Calibri"/>
                <a:cs typeface="Calibri"/>
              </a:rPr>
              <a:t>ve</a:t>
            </a:r>
            <a:r>
              <a:rPr sz="2000" b="1" spc="-50" dirty="0">
                <a:latin typeface="Calibri"/>
                <a:cs typeface="Calibri"/>
              </a:rPr>
              <a:t> </a:t>
            </a:r>
            <a:r>
              <a:rPr sz="2000" b="1" dirty="0">
                <a:latin typeface="Calibri"/>
                <a:cs typeface="Calibri"/>
              </a:rPr>
              <a:t>kilitli</a:t>
            </a:r>
            <a:r>
              <a:rPr sz="2000" b="1" spc="-65" dirty="0">
                <a:latin typeface="Calibri"/>
                <a:cs typeface="Calibri"/>
              </a:rPr>
              <a:t> </a:t>
            </a:r>
            <a:r>
              <a:rPr sz="2000" b="1" spc="-10" dirty="0">
                <a:latin typeface="Calibri"/>
                <a:cs typeface="Calibri"/>
              </a:rPr>
              <a:t>olmalıdır.</a:t>
            </a:r>
            <a:endParaRPr sz="2000">
              <a:latin typeface="Calibri"/>
              <a:cs typeface="Calibri"/>
            </a:endParaRPr>
          </a:p>
          <a:p>
            <a:pPr marL="354965" indent="-342265">
              <a:lnSpc>
                <a:spcPct val="100000"/>
              </a:lnSpc>
              <a:buFont typeface="Arial"/>
              <a:buChar char="•"/>
              <a:tabLst>
                <a:tab pos="354965" algn="l"/>
              </a:tabLst>
            </a:pPr>
            <a:r>
              <a:rPr sz="2000" b="1" dirty="0">
                <a:latin typeface="Calibri"/>
                <a:cs typeface="Calibri"/>
              </a:rPr>
              <a:t>Bu</a:t>
            </a:r>
            <a:r>
              <a:rPr sz="2000" b="1" spc="-40" dirty="0">
                <a:latin typeface="Calibri"/>
                <a:cs typeface="Calibri"/>
              </a:rPr>
              <a:t> </a:t>
            </a:r>
            <a:r>
              <a:rPr sz="2000" b="1" dirty="0">
                <a:latin typeface="Calibri"/>
                <a:cs typeface="Calibri"/>
              </a:rPr>
              <a:t>noktalarda</a:t>
            </a:r>
            <a:r>
              <a:rPr sz="2000" b="1" spc="-55" dirty="0">
                <a:latin typeface="Calibri"/>
                <a:cs typeface="Calibri"/>
              </a:rPr>
              <a:t> </a:t>
            </a:r>
            <a:r>
              <a:rPr sz="2000" b="1" dirty="0">
                <a:latin typeface="Calibri"/>
                <a:cs typeface="Calibri"/>
              </a:rPr>
              <a:t>tehlikeli</a:t>
            </a:r>
            <a:r>
              <a:rPr sz="2000" b="1" spc="-60" dirty="0">
                <a:latin typeface="Calibri"/>
                <a:cs typeface="Calibri"/>
              </a:rPr>
              <a:t> </a:t>
            </a:r>
            <a:r>
              <a:rPr sz="2000" b="1" dirty="0">
                <a:latin typeface="Calibri"/>
                <a:cs typeface="Calibri"/>
              </a:rPr>
              <a:t>bir</a:t>
            </a:r>
            <a:r>
              <a:rPr sz="2000" b="1" spc="-55" dirty="0">
                <a:latin typeface="Calibri"/>
                <a:cs typeface="Calibri"/>
              </a:rPr>
              <a:t> </a:t>
            </a:r>
            <a:r>
              <a:rPr sz="2000" b="1" dirty="0">
                <a:latin typeface="Calibri"/>
                <a:cs typeface="Calibri"/>
              </a:rPr>
              <a:t>durum</a:t>
            </a:r>
            <a:r>
              <a:rPr sz="2000" b="1" spc="-55" dirty="0">
                <a:latin typeface="Calibri"/>
                <a:cs typeface="Calibri"/>
              </a:rPr>
              <a:t> </a:t>
            </a:r>
            <a:r>
              <a:rPr sz="2000" b="1" dirty="0">
                <a:latin typeface="Calibri"/>
                <a:cs typeface="Calibri"/>
              </a:rPr>
              <a:t>varsa</a:t>
            </a:r>
            <a:r>
              <a:rPr sz="2000" b="1" spc="-40" dirty="0">
                <a:latin typeface="Calibri"/>
                <a:cs typeface="Calibri"/>
              </a:rPr>
              <a:t> </a:t>
            </a:r>
            <a:r>
              <a:rPr sz="2000" b="1" dirty="0">
                <a:latin typeface="Calibri"/>
                <a:cs typeface="Calibri"/>
              </a:rPr>
              <a:t>derhal</a:t>
            </a:r>
            <a:r>
              <a:rPr sz="2000" b="1" spc="-50" dirty="0">
                <a:latin typeface="Calibri"/>
                <a:cs typeface="Calibri"/>
              </a:rPr>
              <a:t> </a:t>
            </a:r>
            <a:r>
              <a:rPr sz="2000" b="1" dirty="0">
                <a:latin typeface="Calibri"/>
                <a:cs typeface="Calibri"/>
              </a:rPr>
              <a:t>düzeltilmeli,</a:t>
            </a:r>
            <a:r>
              <a:rPr sz="2000" b="1" spc="335" dirty="0">
                <a:latin typeface="Calibri"/>
                <a:cs typeface="Calibri"/>
              </a:rPr>
              <a:t> </a:t>
            </a:r>
            <a:r>
              <a:rPr sz="2000" b="1" spc="-10" dirty="0">
                <a:latin typeface="Calibri"/>
                <a:cs typeface="Calibri"/>
              </a:rPr>
              <a:t>yaklaşılmaması</a:t>
            </a:r>
            <a:endParaRPr sz="2000">
              <a:latin typeface="Calibri"/>
              <a:cs typeface="Calibri"/>
            </a:endParaRPr>
          </a:p>
          <a:p>
            <a:pPr marL="355600">
              <a:lnSpc>
                <a:spcPct val="100000"/>
              </a:lnSpc>
            </a:pPr>
            <a:r>
              <a:rPr sz="2000" b="1" dirty="0">
                <a:latin typeface="Calibri"/>
                <a:cs typeface="Calibri"/>
              </a:rPr>
              <a:t>için</a:t>
            </a:r>
            <a:r>
              <a:rPr sz="2000" b="1" spc="-45" dirty="0">
                <a:latin typeface="Calibri"/>
                <a:cs typeface="Calibri"/>
              </a:rPr>
              <a:t> </a:t>
            </a:r>
            <a:r>
              <a:rPr sz="2000" b="1" dirty="0">
                <a:latin typeface="Calibri"/>
                <a:cs typeface="Calibri"/>
              </a:rPr>
              <a:t>tedbir</a:t>
            </a:r>
            <a:r>
              <a:rPr sz="2000" b="1" spc="-50" dirty="0">
                <a:latin typeface="Calibri"/>
                <a:cs typeface="Calibri"/>
              </a:rPr>
              <a:t> </a:t>
            </a:r>
            <a:r>
              <a:rPr sz="2000" b="1" spc="-10" dirty="0">
                <a:latin typeface="Calibri"/>
                <a:cs typeface="Calibri"/>
              </a:rPr>
              <a:t>alınmalıdır.</a:t>
            </a:r>
            <a:endParaRPr sz="2000">
              <a:latin typeface="Calibri"/>
              <a:cs typeface="Calibri"/>
            </a:endParaRPr>
          </a:p>
        </p:txBody>
      </p:sp>
      <p:pic>
        <p:nvPicPr>
          <p:cNvPr id="3" name="object 3"/>
          <p:cNvPicPr/>
          <p:nvPr/>
        </p:nvPicPr>
        <p:blipFill>
          <a:blip r:embed="rId2" cstate="print"/>
          <a:stretch>
            <a:fillRect/>
          </a:stretch>
        </p:blipFill>
        <p:spPr>
          <a:xfrm>
            <a:off x="539497" y="2493264"/>
            <a:ext cx="2520694" cy="1799843"/>
          </a:xfrm>
          <a:prstGeom prst="rect">
            <a:avLst/>
          </a:prstGeom>
        </p:spPr>
      </p:pic>
      <p:sp>
        <p:nvSpPr>
          <p:cNvPr id="4" name="object 4"/>
          <p:cNvSpPr txBox="1">
            <a:spLocks noGrp="1"/>
          </p:cNvSpPr>
          <p:nvPr>
            <p:ph type="title"/>
          </p:nvPr>
        </p:nvSpPr>
        <p:spPr>
          <a:xfrm>
            <a:off x="1995932" y="487172"/>
            <a:ext cx="516128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RÖGAR,</a:t>
            </a:r>
            <a:r>
              <a:rPr sz="2800" spc="-40" dirty="0">
                <a:solidFill>
                  <a:srgbClr val="FF0000"/>
                </a:solidFill>
              </a:rPr>
              <a:t> </a:t>
            </a:r>
            <a:r>
              <a:rPr sz="2800" dirty="0">
                <a:solidFill>
                  <a:srgbClr val="FF0000"/>
                </a:solidFill>
              </a:rPr>
              <a:t>FOSEPTİK,</a:t>
            </a:r>
            <a:r>
              <a:rPr sz="2800" spc="-40" dirty="0">
                <a:solidFill>
                  <a:srgbClr val="FF0000"/>
                </a:solidFill>
              </a:rPr>
              <a:t> </a:t>
            </a:r>
            <a:r>
              <a:rPr sz="2800" dirty="0">
                <a:solidFill>
                  <a:srgbClr val="FF0000"/>
                </a:solidFill>
              </a:rPr>
              <a:t>SU</a:t>
            </a:r>
            <a:r>
              <a:rPr sz="2800" spc="-70" dirty="0">
                <a:solidFill>
                  <a:srgbClr val="FF0000"/>
                </a:solidFill>
              </a:rPr>
              <a:t> </a:t>
            </a:r>
            <a:r>
              <a:rPr sz="2800" dirty="0">
                <a:solidFill>
                  <a:srgbClr val="FF0000"/>
                </a:solidFill>
              </a:rPr>
              <a:t>KUYUSU</a:t>
            </a:r>
            <a:r>
              <a:rPr sz="2800" spc="-40" dirty="0">
                <a:solidFill>
                  <a:srgbClr val="FF0000"/>
                </a:solidFill>
              </a:rPr>
              <a:t> </a:t>
            </a:r>
            <a:r>
              <a:rPr sz="2800" spc="-25" dirty="0">
                <a:solidFill>
                  <a:srgbClr val="FF0000"/>
                </a:solidFill>
              </a:rPr>
              <a:t>VB.</a:t>
            </a:r>
            <a:endParaRPr sz="2800"/>
          </a:p>
        </p:txBody>
      </p:sp>
      <p:pic>
        <p:nvPicPr>
          <p:cNvPr id="5" name="object 5"/>
          <p:cNvPicPr/>
          <p:nvPr/>
        </p:nvPicPr>
        <p:blipFill>
          <a:blip r:embed="rId3" cstate="print"/>
          <a:stretch>
            <a:fillRect/>
          </a:stretch>
        </p:blipFill>
        <p:spPr>
          <a:xfrm>
            <a:off x="3419855" y="2276857"/>
            <a:ext cx="5472684" cy="3680458"/>
          </a:xfrm>
          <a:prstGeom prst="rect">
            <a:avLst/>
          </a:prstGeom>
        </p:spPr>
      </p:pic>
      <p:grpSp>
        <p:nvGrpSpPr>
          <p:cNvPr id="6" name="object 6"/>
          <p:cNvGrpSpPr/>
          <p:nvPr/>
        </p:nvGrpSpPr>
        <p:grpSpPr>
          <a:xfrm>
            <a:off x="230124" y="4509515"/>
            <a:ext cx="2870835" cy="2116455"/>
            <a:chOff x="230124" y="4509515"/>
            <a:chExt cx="2870835" cy="2116455"/>
          </a:xfrm>
        </p:grpSpPr>
        <p:pic>
          <p:nvPicPr>
            <p:cNvPr id="7" name="object 7">
              <a:hlinkClick r:id="rId4"/>
            </p:cNvPr>
            <p:cNvPicPr/>
            <p:nvPr/>
          </p:nvPicPr>
          <p:blipFill>
            <a:blip r:embed="rId5" cstate="print"/>
            <a:stretch>
              <a:fillRect/>
            </a:stretch>
          </p:blipFill>
          <p:spPr>
            <a:xfrm>
              <a:off x="611124" y="4509515"/>
              <a:ext cx="2449066" cy="1799843"/>
            </a:xfrm>
            <a:prstGeom prst="rect">
              <a:avLst/>
            </a:prstGeom>
          </p:spPr>
        </p:pic>
        <p:pic>
          <p:nvPicPr>
            <p:cNvPr id="8" name="object 8"/>
            <p:cNvPicPr/>
            <p:nvPr/>
          </p:nvPicPr>
          <p:blipFill>
            <a:blip r:embed="rId6" cstate="print"/>
            <a:stretch>
              <a:fillRect/>
            </a:stretch>
          </p:blipFill>
          <p:spPr>
            <a:xfrm>
              <a:off x="230124" y="4773167"/>
              <a:ext cx="2870454" cy="1852421"/>
            </a:xfrm>
            <a:prstGeom prst="rect">
              <a:avLst/>
            </a:prstGeom>
          </p:spPr>
        </p:pic>
      </p:gr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113</a:t>
            </a:fld>
            <a:endParaRPr spc="-25"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0420" y="271017"/>
            <a:ext cx="510857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BAHÇEDEKİ</a:t>
            </a:r>
            <a:r>
              <a:rPr sz="2800" spc="-90" dirty="0">
                <a:solidFill>
                  <a:srgbClr val="FF0000"/>
                </a:solidFill>
              </a:rPr>
              <a:t> </a:t>
            </a:r>
            <a:r>
              <a:rPr sz="2800" dirty="0">
                <a:solidFill>
                  <a:srgbClr val="FF0000"/>
                </a:solidFill>
              </a:rPr>
              <a:t>DİREKLER</a:t>
            </a:r>
            <a:r>
              <a:rPr sz="2800" spc="-95" dirty="0">
                <a:solidFill>
                  <a:srgbClr val="FF0000"/>
                </a:solidFill>
              </a:rPr>
              <a:t> </a:t>
            </a:r>
            <a:r>
              <a:rPr sz="2800" dirty="0">
                <a:solidFill>
                  <a:srgbClr val="FF0000"/>
                </a:solidFill>
              </a:rPr>
              <a:t>ve</a:t>
            </a:r>
            <a:r>
              <a:rPr sz="2800" spc="-100" dirty="0">
                <a:solidFill>
                  <a:srgbClr val="FF0000"/>
                </a:solidFill>
              </a:rPr>
              <a:t> </a:t>
            </a:r>
            <a:r>
              <a:rPr sz="2800" spc="-10" dirty="0">
                <a:solidFill>
                  <a:srgbClr val="FF0000"/>
                </a:solidFill>
              </a:rPr>
              <a:t>AĞAÇLAR</a:t>
            </a:r>
            <a:endParaRPr sz="2800"/>
          </a:p>
        </p:txBody>
      </p:sp>
      <p:sp>
        <p:nvSpPr>
          <p:cNvPr id="3" name="object 3"/>
          <p:cNvSpPr txBox="1"/>
          <p:nvPr/>
        </p:nvSpPr>
        <p:spPr>
          <a:xfrm>
            <a:off x="402436" y="878205"/>
            <a:ext cx="8170545" cy="1855470"/>
          </a:xfrm>
          <a:prstGeom prst="rect">
            <a:avLst/>
          </a:prstGeom>
        </p:spPr>
        <p:txBody>
          <a:bodyPr vert="horz" wrap="square" lIns="0" tIns="13335" rIns="0" bIns="0" rtlCol="0">
            <a:spAutoFit/>
          </a:bodyPr>
          <a:lstStyle/>
          <a:p>
            <a:pPr marL="189230" marR="5080" indent="-177165">
              <a:lnSpc>
                <a:spcPct val="100000"/>
              </a:lnSpc>
              <a:spcBef>
                <a:spcPts val="105"/>
              </a:spcBef>
              <a:buFont typeface="Arial"/>
              <a:buChar char="•"/>
              <a:tabLst>
                <a:tab pos="190500" algn="l"/>
              </a:tabLst>
            </a:pPr>
            <a:r>
              <a:rPr sz="2000" b="1" dirty="0">
                <a:latin typeface="Calibri"/>
                <a:cs typeface="Calibri"/>
              </a:rPr>
              <a:t>Bahçede</a:t>
            </a:r>
            <a:r>
              <a:rPr sz="2000" b="1" spc="-65" dirty="0">
                <a:latin typeface="Calibri"/>
                <a:cs typeface="Calibri"/>
              </a:rPr>
              <a:t> </a:t>
            </a:r>
            <a:r>
              <a:rPr sz="2000" b="1" dirty="0">
                <a:latin typeface="Calibri"/>
                <a:cs typeface="Calibri"/>
              </a:rPr>
              <a:t>bulunan</a:t>
            </a:r>
            <a:r>
              <a:rPr sz="2000" b="1" spc="-75" dirty="0">
                <a:latin typeface="Calibri"/>
                <a:cs typeface="Calibri"/>
              </a:rPr>
              <a:t> </a:t>
            </a:r>
            <a:r>
              <a:rPr sz="2000" b="1" spc="-10" dirty="0">
                <a:latin typeface="Calibri"/>
                <a:cs typeface="Calibri"/>
              </a:rPr>
              <a:t>basketbol</a:t>
            </a:r>
            <a:r>
              <a:rPr sz="2000" b="1" spc="-75" dirty="0">
                <a:latin typeface="Calibri"/>
                <a:cs typeface="Calibri"/>
              </a:rPr>
              <a:t> </a:t>
            </a:r>
            <a:r>
              <a:rPr sz="2000" b="1" dirty="0">
                <a:latin typeface="Calibri"/>
                <a:cs typeface="Calibri"/>
              </a:rPr>
              <a:t>potası,</a:t>
            </a:r>
            <a:r>
              <a:rPr sz="2000" b="1" spc="-85" dirty="0">
                <a:latin typeface="Calibri"/>
                <a:cs typeface="Calibri"/>
              </a:rPr>
              <a:t> </a:t>
            </a:r>
            <a:r>
              <a:rPr sz="2000" b="1" dirty="0">
                <a:latin typeface="Calibri"/>
                <a:cs typeface="Calibri"/>
              </a:rPr>
              <a:t>voleybol</a:t>
            </a:r>
            <a:r>
              <a:rPr sz="2000" b="1" spc="-55" dirty="0">
                <a:latin typeface="Calibri"/>
                <a:cs typeface="Calibri"/>
              </a:rPr>
              <a:t> </a:t>
            </a:r>
            <a:r>
              <a:rPr sz="2000" b="1" dirty="0">
                <a:latin typeface="Calibri"/>
                <a:cs typeface="Calibri"/>
              </a:rPr>
              <a:t>direkleri,</a:t>
            </a:r>
            <a:r>
              <a:rPr sz="2000" b="1" spc="-55" dirty="0">
                <a:latin typeface="Calibri"/>
                <a:cs typeface="Calibri"/>
              </a:rPr>
              <a:t> </a:t>
            </a:r>
            <a:r>
              <a:rPr sz="2000" b="1" dirty="0">
                <a:latin typeface="Calibri"/>
                <a:cs typeface="Calibri"/>
              </a:rPr>
              <a:t>kale</a:t>
            </a:r>
            <a:r>
              <a:rPr sz="2000" b="1" spc="-55" dirty="0">
                <a:latin typeface="Calibri"/>
                <a:cs typeface="Calibri"/>
              </a:rPr>
              <a:t> </a:t>
            </a:r>
            <a:r>
              <a:rPr sz="2000" b="1" dirty="0">
                <a:latin typeface="Calibri"/>
                <a:cs typeface="Calibri"/>
              </a:rPr>
              <a:t>direkleri</a:t>
            </a:r>
            <a:r>
              <a:rPr sz="2000" b="1" spc="-55" dirty="0">
                <a:latin typeface="Calibri"/>
                <a:cs typeface="Calibri"/>
              </a:rPr>
              <a:t> </a:t>
            </a:r>
            <a:r>
              <a:rPr sz="2000" b="1" dirty="0">
                <a:latin typeface="Calibri"/>
                <a:cs typeface="Calibri"/>
              </a:rPr>
              <a:t>ve</a:t>
            </a:r>
            <a:r>
              <a:rPr sz="2000" b="1" spc="-55" dirty="0">
                <a:latin typeface="Calibri"/>
                <a:cs typeface="Calibri"/>
              </a:rPr>
              <a:t> </a:t>
            </a:r>
            <a:r>
              <a:rPr sz="2000" b="1" spc="-10" dirty="0">
                <a:latin typeface="Calibri"/>
                <a:cs typeface="Calibri"/>
              </a:rPr>
              <a:t>diğer 	</a:t>
            </a:r>
            <a:r>
              <a:rPr sz="2000" b="1" dirty="0">
                <a:latin typeface="Calibri"/>
                <a:cs typeface="Calibri"/>
              </a:rPr>
              <a:t>amaçlı</a:t>
            </a:r>
            <a:r>
              <a:rPr sz="2000" b="1" spc="-60" dirty="0">
                <a:latin typeface="Calibri"/>
                <a:cs typeface="Calibri"/>
              </a:rPr>
              <a:t> </a:t>
            </a:r>
            <a:r>
              <a:rPr sz="2000" b="1" dirty="0">
                <a:latin typeface="Calibri"/>
                <a:cs typeface="Calibri"/>
              </a:rPr>
              <a:t>DİREKLER</a:t>
            </a:r>
            <a:r>
              <a:rPr sz="2000" b="1" spc="-50" dirty="0">
                <a:latin typeface="Calibri"/>
                <a:cs typeface="Calibri"/>
              </a:rPr>
              <a:t> </a:t>
            </a:r>
            <a:r>
              <a:rPr sz="2000" b="1" dirty="0">
                <a:latin typeface="Calibri"/>
                <a:cs typeface="Calibri"/>
              </a:rPr>
              <a:t>ve</a:t>
            </a:r>
            <a:r>
              <a:rPr sz="2000" b="1" spc="-55" dirty="0">
                <a:latin typeface="Calibri"/>
                <a:cs typeface="Calibri"/>
              </a:rPr>
              <a:t> </a:t>
            </a:r>
            <a:r>
              <a:rPr sz="2000" b="1" dirty="0">
                <a:latin typeface="Calibri"/>
                <a:cs typeface="Calibri"/>
              </a:rPr>
              <a:t>AĞAÇLAR</a:t>
            </a:r>
            <a:r>
              <a:rPr sz="2000" b="1" spc="-50" dirty="0">
                <a:latin typeface="Calibri"/>
                <a:cs typeface="Calibri"/>
              </a:rPr>
              <a:t> </a:t>
            </a:r>
            <a:r>
              <a:rPr sz="2000" b="1" spc="-10" dirty="0">
                <a:latin typeface="Calibri"/>
                <a:cs typeface="Calibri"/>
              </a:rPr>
              <a:t>devrilmeye</a:t>
            </a:r>
            <a:r>
              <a:rPr sz="2000" b="1" spc="-55" dirty="0">
                <a:latin typeface="Calibri"/>
                <a:cs typeface="Calibri"/>
              </a:rPr>
              <a:t> </a:t>
            </a:r>
            <a:r>
              <a:rPr sz="2000" b="1" dirty="0">
                <a:latin typeface="Calibri"/>
                <a:cs typeface="Calibri"/>
              </a:rPr>
              <a:t>karşı</a:t>
            </a:r>
            <a:r>
              <a:rPr sz="2000" b="1" spc="-45" dirty="0">
                <a:latin typeface="Calibri"/>
                <a:cs typeface="Calibri"/>
              </a:rPr>
              <a:t> </a:t>
            </a:r>
            <a:r>
              <a:rPr sz="2000" b="1" spc="-10" dirty="0">
                <a:latin typeface="Calibri"/>
                <a:cs typeface="Calibri"/>
              </a:rPr>
              <a:t>kontrol</a:t>
            </a:r>
            <a:r>
              <a:rPr sz="2000" b="1" spc="-65" dirty="0">
                <a:latin typeface="Calibri"/>
                <a:cs typeface="Calibri"/>
              </a:rPr>
              <a:t> </a:t>
            </a:r>
            <a:r>
              <a:rPr sz="2000" b="1" spc="-10" dirty="0">
                <a:latin typeface="Calibri"/>
                <a:cs typeface="Calibri"/>
              </a:rPr>
              <a:t>edilmelidir.</a:t>
            </a:r>
            <a:endParaRPr sz="2000">
              <a:latin typeface="Calibri"/>
              <a:cs typeface="Calibri"/>
            </a:endParaRPr>
          </a:p>
          <a:p>
            <a:pPr marL="189865" indent="-177165">
              <a:lnSpc>
                <a:spcPct val="100000"/>
              </a:lnSpc>
              <a:buFont typeface="Arial"/>
              <a:buChar char="•"/>
              <a:tabLst>
                <a:tab pos="189865" algn="l"/>
              </a:tabLst>
            </a:pPr>
            <a:r>
              <a:rPr sz="2000" b="1" spc="-30" dirty="0">
                <a:latin typeface="Calibri"/>
                <a:cs typeface="Calibri"/>
              </a:rPr>
              <a:t>Tehlike</a:t>
            </a:r>
            <a:r>
              <a:rPr sz="2000" b="1" spc="-40" dirty="0">
                <a:latin typeface="Calibri"/>
                <a:cs typeface="Calibri"/>
              </a:rPr>
              <a:t> </a:t>
            </a:r>
            <a:r>
              <a:rPr sz="2000" b="1" dirty="0">
                <a:latin typeface="Calibri"/>
                <a:cs typeface="Calibri"/>
              </a:rPr>
              <a:t>arz</a:t>
            </a:r>
            <a:r>
              <a:rPr sz="2000" b="1" spc="-35" dirty="0">
                <a:latin typeface="Calibri"/>
                <a:cs typeface="Calibri"/>
              </a:rPr>
              <a:t> </a:t>
            </a:r>
            <a:r>
              <a:rPr sz="2000" b="1" dirty="0">
                <a:latin typeface="Calibri"/>
                <a:cs typeface="Calibri"/>
              </a:rPr>
              <a:t>edenler</a:t>
            </a:r>
            <a:r>
              <a:rPr sz="2000" b="1" spc="-25" dirty="0">
                <a:latin typeface="Calibri"/>
                <a:cs typeface="Calibri"/>
              </a:rPr>
              <a:t> </a:t>
            </a:r>
            <a:r>
              <a:rPr sz="2000" b="1" dirty="0">
                <a:latin typeface="Calibri"/>
                <a:cs typeface="Calibri"/>
              </a:rPr>
              <a:t>için</a:t>
            </a:r>
            <a:r>
              <a:rPr sz="2000" b="1" spc="-50" dirty="0">
                <a:latin typeface="Calibri"/>
                <a:cs typeface="Calibri"/>
              </a:rPr>
              <a:t> </a:t>
            </a:r>
            <a:r>
              <a:rPr sz="2000" b="1" dirty="0">
                <a:latin typeface="Calibri"/>
                <a:cs typeface="Calibri"/>
              </a:rPr>
              <a:t>derhal</a:t>
            </a:r>
            <a:r>
              <a:rPr sz="2000" b="1" spc="-25" dirty="0">
                <a:latin typeface="Calibri"/>
                <a:cs typeface="Calibri"/>
              </a:rPr>
              <a:t> </a:t>
            </a:r>
            <a:r>
              <a:rPr sz="2000" b="1" dirty="0">
                <a:latin typeface="Calibri"/>
                <a:cs typeface="Calibri"/>
              </a:rPr>
              <a:t>tedbir</a:t>
            </a:r>
            <a:r>
              <a:rPr sz="2000" b="1" spc="-50" dirty="0">
                <a:latin typeface="Calibri"/>
                <a:cs typeface="Calibri"/>
              </a:rPr>
              <a:t> </a:t>
            </a:r>
            <a:r>
              <a:rPr sz="2000" b="1" dirty="0">
                <a:latin typeface="Calibri"/>
                <a:cs typeface="Calibri"/>
              </a:rPr>
              <a:t>alınmalı,</a:t>
            </a:r>
            <a:r>
              <a:rPr sz="2000" b="1" spc="-65" dirty="0">
                <a:latin typeface="Calibri"/>
                <a:cs typeface="Calibri"/>
              </a:rPr>
              <a:t> </a:t>
            </a:r>
            <a:r>
              <a:rPr sz="2000" b="1" dirty="0">
                <a:latin typeface="Calibri"/>
                <a:cs typeface="Calibri"/>
              </a:rPr>
              <a:t>yaklaşılmaması</a:t>
            </a:r>
            <a:r>
              <a:rPr sz="2000" b="1" spc="-45" dirty="0">
                <a:latin typeface="Calibri"/>
                <a:cs typeface="Calibri"/>
              </a:rPr>
              <a:t> </a:t>
            </a:r>
            <a:r>
              <a:rPr sz="2000" b="1" dirty="0">
                <a:latin typeface="Calibri"/>
                <a:cs typeface="Calibri"/>
              </a:rPr>
              <a:t>için</a:t>
            </a:r>
            <a:r>
              <a:rPr sz="2000" b="1" spc="-35" dirty="0">
                <a:latin typeface="Calibri"/>
                <a:cs typeface="Calibri"/>
              </a:rPr>
              <a:t> </a:t>
            </a:r>
            <a:r>
              <a:rPr sz="2000" b="1" spc="-10" dirty="0">
                <a:latin typeface="Calibri"/>
                <a:cs typeface="Calibri"/>
              </a:rPr>
              <a:t>önlem</a:t>
            </a:r>
            <a:endParaRPr sz="2000">
              <a:latin typeface="Calibri"/>
              <a:cs typeface="Calibri"/>
            </a:endParaRPr>
          </a:p>
          <a:p>
            <a:pPr marL="190500">
              <a:lnSpc>
                <a:spcPct val="100000"/>
              </a:lnSpc>
            </a:pPr>
            <a:r>
              <a:rPr sz="2000" b="1" spc="-10" dirty="0">
                <a:latin typeface="Calibri"/>
                <a:cs typeface="Calibri"/>
              </a:rPr>
              <a:t>alınmalıdır.</a:t>
            </a:r>
            <a:endParaRPr sz="2000">
              <a:latin typeface="Calibri"/>
              <a:cs typeface="Calibri"/>
            </a:endParaRPr>
          </a:p>
          <a:p>
            <a:pPr marL="189230" marR="413384" indent="-177165">
              <a:lnSpc>
                <a:spcPct val="100000"/>
              </a:lnSpc>
              <a:buFont typeface="Arial"/>
              <a:buChar char="•"/>
              <a:tabLst>
                <a:tab pos="190500" algn="l"/>
              </a:tabLst>
            </a:pPr>
            <a:r>
              <a:rPr sz="2000" b="1" dirty="0">
                <a:latin typeface="Calibri"/>
                <a:cs typeface="Calibri"/>
              </a:rPr>
              <a:t>Ayrıca,</a:t>
            </a:r>
            <a:r>
              <a:rPr sz="2000" b="1" spc="-60" dirty="0">
                <a:latin typeface="Calibri"/>
                <a:cs typeface="Calibri"/>
              </a:rPr>
              <a:t> </a:t>
            </a:r>
            <a:r>
              <a:rPr sz="2000" b="1" dirty="0">
                <a:latin typeface="Calibri"/>
                <a:cs typeface="Calibri"/>
              </a:rPr>
              <a:t>direk,</a:t>
            </a:r>
            <a:r>
              <a:rPr sz="2000" b="1" spc="-75" dirty="0">
                <a:latin typeface="Calibri"/>
                <a:cs typeface="Calibri"/>
              </a:rPr>
              <a:t> </a:t>
            </a:r>
            <a:r>
              <a:rPr sz="2000" b="1" dirty="0">
                <a:latin typeface="Calibri"/>
                <a:cs typeface="Calibri"/>
              </a:rPr>
              <a:t>ağaç,</a:t>
            </a:r>
            <a:r>
              <a:rPr sz="2000" b="1" spc="-55" dirty="0">
                <a:latin typeface="Calibri"/>
                <a:cs typeface="Calibri"/>
              </a:rPr>
              <a:t> </a:t>
            </a:r>
            <a:r>
              <a:rPr sz="2000" b="1" spc="-20" dirty="0">
                <a:latin typeface="Calibri"/>
                <a:cs typeface="Calibri"/>
              </a:rPr>
              <a:t>duvarlar,</a:t>
            </a:r>
            <a:r>
              <a:rPr sz="2000" b="1" spc="-65" dirty="0">
                <a:latin typeface="Calibri"/>
                <a:cs typeface="Calibri"/>
              </a:rPr>
              <a:t> </a:t>
            </a:r>
            <a:r>
              <a:rPr sz="2000" b="1" dirty="0">
                <a:latin typeface="Calibri"/>
                <a:cs typeface="Calibri"/>
              </a:rPr>
              <a:t>zemin</a:t>
            </a:r>
            <a:r>
              <a:rPr sz="2000" b="1" spc="-55" dirty="0">
                <a:latin typeface="Calibri"/>
                <a:cs typeface="Calibri"/>
              </a:rPr>
              <a:t> </a:t>
            </a:r>
            <a:r>
              <a:rPr sz="2000" b="1" dirty="0">
                <a:latin typeface="Calibri"/>
                <a:cs typeface="Calibri"/>
              </a:rPr>
              <a:t>vb.</a:t>
            </a:r>
            <a:r>
              <a:rPr sz="2000" b="1" spc="-55" dirty="0">
                <a:latin typeface="Calibri"/>
                <a:cs typeface="Calibri"/>
              </a:rPr>
              <a:t> </a:t>
            </a:r>
            <a:r>
              <a:rPr sz="2000" b="1" dirty="0">
                <a:latin typeface="Calibri"/>
                <a:cs typeface="Calibri"/>
              </a:rPr>
              <a:t>noktalarda</a:t>
            </a:r>
            <a:r>
              <a:rPr sz="2000" b="1" spc="-70" dirty="0">
                <a:latin typeface="Calibri"/>
                <a:cs typeface="Calibri"/>
              </a:rPr>
              <a:t> </a:t>
            </a:r>
            <a:r>
              <a:rPr sz="2000" b="1" dirty="0">
                <a:latin typeface="Calibri"/>
                <a:cs typeface="Calibri"/>
              </a:rPr>
              <a:t>kesici,</a:t>
            </a:r>
            <a:r>
              <a:rPr sz="2000" b="1" spc="-55" dirty="0">
                <a:latin typeface="Calibri"/>
                <a:cs typeface="Calibri"/>
              </a:rPr>
              <a:t> </a:t>
            </a:r>
            <a:r>
              <a:rPr sz="2000" b="1" dirty="0">
                <a:latin typeface="Calibri"/>
                <a:cs typeface="Calibri"/>
              </a:rPr>
              <a:t>delici</a:t>
            </a:r>
            <a:r>
              <a:rPr sz="2000" b="1" spc="-75" dirty="0">
                <a:latin typeface="Calibri"/>
                <a:cs typeface="Calibri"/>
              </a:rPr>
              <a:t> </a:t>
            </a:r>
            <a:r>
              <a:rPr sz="2000" b="1" spc="-10" dirty="0">
                <a:latin typeface="Calibri"/>
                <a:cs typeface="Calibri"/>
              </a:rPr>
              <a:t>çıkıntılar, 	</a:t>
            </a:r>
            <a:r>
              <a:rPr sz="2000" b="1" dirty="0">
                <a:latin typeface="Calibri"/>
                <a:cs typeface="Calibri"/>
              </a:rPr>
              <a:t>arızalar</a:t>
            </a:r>
            <a:r>
              <a:rPr sz="2000" b="1" spc="-50" dirty="0">
                <a:latin typeface="Calibri"/>
                <a:cs typeface="Calibri"/>
              </a:rPr>
              <a:t> </a:t>
            </a:r>
            <a:r>
              <a:rPr sz="2000" b="1" dirty="0">
                <a:latin typeface="Calibri"/>
                <a:cs typeface="Calibri"/>
              </a:rPr>
              <a:t>ve</a:t>
            </a:r>
            <a:r>
              <a:rPr sz="2000" b="1" spc="-50" dirty="0">
                <a:latin typeface="Calibri"/>
                <a:cs typeface="Calibri"/>
              </a:rPr>
              <a:t> </a:t>
            </a:r>
            <a:r>
              <a:rPr sz="2000" b="1" dirty="0">
                <a:latin typeface="Calibri"/>
                <a:cs typeface="Calibri"/>
              </a:rPr>
              <a:t>zeminde</a:t>
            </a:r>
            <a:r>
              <a:rPr sz="2000" b="1" spc="-55" dirty="0">
                <a:latin typeface="Calibri"/>
                <a:cs typeface="Calibri"/>
              </a:rPr>
              <a:t> </a:t>
            </a:r>
            <a:r>
              <a:rPr sz="2000" b="1" spc="-10" dirty="0">
                <a:latin typeface="Calibri"/>
                <a:cs typeface="Calibri"/>
              </a:rPr>
              <a:t>takılmaya</a:t>
            </a:r>
            <a:r>
              <a:rPr sz="2000" b="1" spc="-50" dirty="0">
                <a:latin typeface="Calibri"/>
                <a:cs typeface="Calibri"/>
              </a:rPr>
              <a:t> </a:t>
            </a:r>
            <a:r>
              <a:rPr sz="2000" b="1" dirty="0">
                <a:latin typeface="Calibri"/>
                <a:cs typeface="Calibri"/>
              </a:rPr>
              <a:t>sebep</a:t>
            </a:r>
            <a:r>
              <a:rPr sz="2000" b="1" spc="-45" dirty="0">
                <a:latin typeface="Calibri"/>
                <a:cs typeface="Calibri"/>
              </a:rPr>
              <a:t> </a:t>
            </a:r>
            <a:r>
              <a:rPr sz="2000" b="1" dirty="0">
                <a:latin typeface="Calibri"/>
                <a:cs typeface="Calibri"/>
              </a:rPr>
              <a:t>olacak</a:t>
            </a:r>
            <a:r>
              <a:rPr sz="2000" b="1" spc="-65" dirty="0">
                <a:latin typeface="Calibri"/>
                <a:cs typeface="Calibri"/>
              </a:rPr>
              <a:t> </a:t>
            </a:r>
            <a:r>
              <a:rPr sz="2000" b="1" dirty="0">
                <a:latin typeface="Calibri"/>
                <a:cs typeface="Calibri"/>
              </a:rPr>
              <a:t>noktalar</a:t>
            </a:r>
            <a:r>
              <a:rPr sz="2000" b="1" spc="-60" dirty="0">
                <a:latin typeface="Calibri"/>
                <a:cs typeface="Calibri"/>
              </a:rPr>
              <a:t> </a:t>
            </a:r>
            <a:r>
              <a:rPr sz="2000" b="1" spc="-10" dirty="0">
                <a:latin typeface="Calibri"/>
                <a:cs typeface="Calibri"/>
              </a:rPr>
              <a:t>düzeltilmelidir.</a:t>
            </a:r>
            <a:endParaRPr sz="2000">
              <a:latin typeface="Calibri"/>
              <a:cs typeface="Calibri"/>
            </a:endParaRPr>
          </a:p>
        </p:txBody>
      </p:sp>
      <p:grpSp>
        <p:nvGrpSpPr>
          <p:cNvPr id="4" name="object 4"/>
          <p:cNvGrpSpPr/>
          <p:nvPr/>
        </p:nvGrpSpPr>
        <p:grpSpPr>
          <a:xfrm>
            <a:off x="199644" y="3212593"/>
            <a:ext cx="8693150" cy="3240405"/>
            <a:chOff x="199644" y="3212593"/>
            <a:chExt cx="8693150" cy="3240405"/>
          </a:xfrm>
        </p:grpSpPr>
        <p:pic>
          <p:nvPicPr>
            <p:cNvPr id="5" name="object 5"/>
            <p:cNvPicPr/>
            <p:nvPr/>
          </p:nvPicPr>
          <p:blipFill>
            <a:blip r:embed="rId2" cstate="print"/>
            <a:stretch>
              <a:fillRect/>
            </a:stretch>
          </p:blipFill>
          <p:spPr>
            <a:xfrm>
              <a:off x="199644" y="3672841"/>
              <a:ext cx="4943854" cy="2779774"/>
            </a:xfrm>
            <a:prstGeom prst="rect">
              <a:avLst/>
            </a:prstGeom>
          </p:spPr>
        </p:pic>
        <p:pic>
          <p:nvPicPr>
            <p:cNvPr id="6" name="object 6"/>
            <p:cNvPicPr/>
            <p:nvPr/>
          </p:nvPicPr>
          <p:blipFill>
            <a:blip r:embed="rId3" cstate="print"/>
            <a:stretch>
              <a:fillRect/>
            </a:stretch>
          </p:blipFill>
          <p:spPr>
            <a:xfrm>
              <a:off x="4591811" y="3212593"/>
              <a:ext cx="4300727" cy="3240022"/>
            </a:xfrm>
            <a:prstGeom prst="rect">
              <a:avLst/>
            </a:prstGeom>
          </p:spPr>
        </p:pic>
      </p:gr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114</a:t>
            </a:fld>
            <a:endParaRPr spc="-25"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2480" y="487172"/>
            <a:ext cx="594868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ELEKTRİK</a:t>
            </a:r>
            <a:r>
              <a:rPr sz="2800" spc="-80" dirty="0">
                <a:solidFill>
                  <a:srgbClr val="FF0000"/>
                </a:solidFill>
              </a:rPr>
              <a:t> </a:t>
            </a:r>
            <a:r>
              <a:rPr sz="2800" dirty="0">
                <a:solidFill>
                  <a:srgbClr val="FF0000"/>
                </a:solidFill>
              </a:rPr>
              <a:t>TRAFOLARI</a:t>
            </a:r>
            <a:r>
              <a:rPr sz="2800" spc="-75" dirty="0">
                <a:solidFill>
                  <a:srgbClr val="FF0000"/>
                </a:solidFill>
              </a:rPr>
              <a:t> </a:t>
            </a:r>
            <a:r>
              <a:rPr sz="2800" dirty="0">
                <a:solidFill>
                  <a:srgbClr val="FF0000"/>
                </a:solidFill>
              </a:rPr>
              <a:t>ve</a:t>
            </a:r>
            <a:r>
              <a:rPr sz="2800" spc="-95" dirty="0">
                <a:solidFill>
                  <a:srgbClr val="FF0000"/>
                </a:solidFill>
              </a:rPr>
              <a:t> </a:t>
            </a:r>
            <a:r>
              <a:rPr sz="2800" dirty="0">
                <a:solidFill>
                  <a:srgbClr val="FF0000"/>
                </a:solidFill>
              </a:rPr>
              <a:t>ENERJİ</a:t>
            </a:r>
            <a:r>
              <a:rPr sz="2800" spc="-95" dirty="0">
                <a:solidFill>
                  <a:srgbClr val="FF0000"/>
                </a:solidFill>
              </a:rPr>
              <a:t> </a:t>
            </a:r>
            <a:r>
              <a:rPr sz="2800" spc="-10" dirty="0">
                <a:solidFill>
                  <a:srgbClr val="FF0000"/>
                </a:solidFill>
              </a:rPr>
              <a:t>HATLARI</a:t>
            </a:r>
            <a:endParaRPr sz="2800"/>
          </a:p>
        </p:txBody>
      </p:sp>
      <p:sp>
        <p:nvSpPr>
          <p:cNvPr id="3" name="object 3"/>
          <p:cNvSpPr txBox="1"/>
          <p:nvPr/>
        </p:nvSpPr>
        <p:spPr>
          <a:xfrm>
            <a:off x="258265" y="1069339"/>
            <a:ext cx="3557270" cy="3684904"/>
          </a:xfrm>
          <a:prstGeom prst="rect">
            <a:avLst/>
          </a:prstGeom>
        </p:spPr>
        <p:txBody>
          <a:bodyPr vert="horz" wrap="square" lIns="0" tIns="13335" rIns="0" bIns="0" rtlCol="0">
            <a:spAutoFit/>
          </a:bodyPr>
          <a:lstStyle/>
          <a:p>
            <a:pPr marL="355600" marR="111760" indent="-342900">
              <a:lnSpc>
                <a:spcPct val="100000"/>
              </a:lnSpc>
              <a:spcBef>
                <a:spcPts val="105"/>
              </a:spcBef>
              <a:buFont typeface="Arial"/>
              <a:buChar char="•"/>
              <a:tabLst>
                <a:tab pos="355600" algn="l"/>
              </a:tabLst>
            </a:pPr>
            <a:r>
              <a:rPr sz="2000" b="1" dirty="0">
                <a:latin typeface="Calibri"/>
                <a:cs typeface="Calibri"/>
              </a:rPr>
              <a:t>Okul</a:t>
            </a:r>
            <a:r>
              <a:rPr sz="2000" b="1" spc="-65" dirty="0">
                <a:latin typeface="Calibri"/>
                <a:cs typeface="Calibri"/>
              </a:rPr>
              <a:t> </a:t>
            </a:r>
            <a:r>
              <a:rPr sz="2000" b="1" dirty="0">
                <a:latin typeface="Calibri"/>
                <a:cs typeface="Calibri"/>
              </a:rPr>
              <a:t>Bahçesindeki</a:t>
            </a:r>
            <a:r>
              <a:rPr sz="2000" b="1" spc="-70" dirty="0">
                <a:latin typeface="Calibri"/>
                <a:cs typeface="Calibri"/>
              </a:rPr>
              <a:t> </a:t>
            </a:r>
            <a:r>
              <a:rPr sz="2000" b="1" spc="-10" dirty="0">
                <a:latin typeface="Calibri"/>
                <a:cs typeface="Calibri"/>
              </a:rPr>
              <a:t>trafolar</a:t>
            </a:r>
            <a:r>
              <a:rPr sz="2000" b="1" spc="-40" dirty="0">
                <a:latin typeface="Calibri"/>
                <a:cs typeface="Calibri"/>
              </a:rPr>
              <a:t> </a:t>
            </a:r>
            <a:r>
              <a:rPr sz="2000" b="1" spc="-25" dirty="0">
                <a:latin typeface="Calibri"/>
                <a:cs typeface="Calibri"/>
              </a:rPr>
              <a:t>ve </a:t>
            </a:r>
            <a:r>
              <a:rPr sz="2000" b="1" dirty="0">
                <a:latin typeface="Calibri"/>
                <a:cs typeface="Calibri"/>
              </a:rPr>
              <a:t>yüksek</a:t>
            </a:r>
            <a:r>
              <a:rPr sz="2000" b="1" spc="-65" dirty="0">
                <a:latin typeface="Calibri"/>
                <a:cs typeface="Calibri"/>
              </a:rPr>
              <a:t> </a:t>
            </a:r>
            <a:r>
              <a:rPr sz="2000" b="1" dirty="0">
                <a:latin typeface="Calibri"/>
                <a:cs typeface="Calibri"/>
              </a:rPr>
              <a:t>gerilim</a:t>
            </a:r>
            <a:r>
              <a:rPr sz="2000" b="1" spc="-60" dirty="0">
                <a:latin typeface="Calibri"/>
                <a:cs typeface="Calibri"/>
              </a:rPr>
              <a:t> </a:t>
            </a:r>
            <a:r>
              <a:rPr sz="2000" b="1" dirty="0">
                <a:latin typeface="Calibri"/>
                <a:cs typeface="Calibri"/>
              </a:rPr>
              <a:t>hatları</a:t>
            </a:r>
            <a:r>
              <a:rPr sz="2000" b="1" spc="-65" dirty="0">
                <a:latin typeface="Calibri"/>
                <a:cs typeface="Calibri"/>
              </a:rPr>
              <a:t> </a:t>
            </a:r>
            <a:r>
              <a:rPr sz="2000" b="1" spc="-10" dirty="0">
                <a:latin typeface="Calibri"/>
                <a:cs typeface="Calibri"/>
              </a:rPr>
              <a:t>ilgili </a:t>
            </a:r>
            <a:r>
              <a:rPr sz="2000" b="1" dirty="0">
                <a:latin typeface="Calibri"/>
                <a:cs typeface="Calibri"/>
              </a:rPr>
              <a:t>mercilerle</a:t>
            </a:r>
            <a:r>
              <a:rPr sz="2000" b="1" spc="-85" dirty="0">
                <a:latin typeface="Calibri"/>
                <a:cs typeface="Calibri"/>
              </a:rPr>
              <a:t> </a:t>
            </a:r>
            <a:r>
              <a:rPr sz="2000" b="1" dirty="0">
                <a:latin typeface="Calibri"/>
                <a:cs typeface="Calibri"/>
              </a:rPr>
              <a:t>iletişime</a:t>
            </a:r>
            <a:r>
              <a:rPr sz="2000" b="1" spc="-95" dirty="0">
                <a:latin typeface="Calibri"/>
                <a:cs typeface="Calibri"/>
              </a:rPr>
              <a:t> </a:t>
            </a:r>
            <a:r>
              <a:rPr sz="2000" b="1" spc="-10" dirty="0">
                <a:latin typeface="Calibri"/>
                <a:cs typeface="Calibri"/>
              </a:rPr>
              <a:t>geçilip </a:t>
            </a:r>
            <a:r>
              <a:rPr sz="2000" b="1" dirty="0">
                <a:latin typeface="Calibri"/>
                <a:cs typeface="Calibri"/>
              </a:rPr>
              <a:t>mutlaka</a:t>
            </a:r>
            <a:r>
              <a:rPr sz="2000" b="1" spc="-75" dirty="0">
                <a:latin typeface="Calibri"/>
                <a:cs typeface="Calibri"/>
              </a:rPr>
              <a:t> </a:t>
            </a:r>
            <a:r>
              <a:rPr sz="2000" b="1" spc="-10" dirty="0">
                <a:latin typeface="Calibri"/>
                <a:cs typeface="Calibri"/>
              </a:rPr>
              <a:t>kaldırılmalıdır.</a:t>
            </a:r>
            <a:endParaRPr sz="2000">
              <a:latin typeface="Calibri"/>
              <a:cs typeface="Calibri"/>
            </a:endParaRPr>
          </a:p>
          <a:p>
            <a:pPr marL="355600" marR="33655" indent="-342900">
              <a:lnSpc>
                <a:spcPct val="100000"/>
              </a:lnSpc>
              <a:spcBef>
                <a:spcPts val="2400"/>
              </a:spcBef>
              <a:buFont typeface="Arial"/>
              <a:buChar char="•"/>
              <a:tabLst>
                <a:tab pos="355600" algn="l"/>
              </a:tabLst>
            </a:pPr>
            <a:r>
              <a:rPr sz="2000" b="1" dirty="0">
                <a:latin typeface="Calibri"/>
                <a:cs typeface="Calibri"/>
              </a:rPr>
              <a:t>Kaldırılana</a:t>
            </a:r>
            <a:r>
              <a:rPr sz="2000" b="1" spc="-75" dirty="0">
                <a:latin typeface="Calibri"/>
                <a:cs typeface="Calibri"/>
              </a:rPr>
              <a:t> </a:t>
            </a:r>
            <a:r>
              <a:rPr sz="2000" b="1" dirty="0">
                <a:latin typeface="Calibri"/>
                <a:cs typeface="Calibri"/>
              </a:rPr>
              <a:t>kadar</a:t>
            </a:r>
            <a:r>
              <a:rPr sz="2000" b="1" spc="-65" dirty="0">
                <a:latin typeface="Calibri"/>
                <a:cs typeface="Calibri"/>
              </a:rPr>
              <a:t> </a:t>
            </a:r>
            <a:r>
              <a:rPr sz="2000" b="1" spc="-10" dirty="0">
                <a:latin typeface="Calibri"/>
                <a:cs typeface="Calibri"/>
              </a:rPr>
              <a:t>gerekli </a:t>
            </a:r>
            <a:r>
              <a:rPr sz="2000" b="1" dirty="0">
                <a:latin typeface="Calibri"/>
                <a:cs typeface="Calibri"/>
              </a:rPr>
              <a:t>güvenlik</a:t>
            </a:r>
            <a:r>
              <a:rPr sz="2000" b="1" spc="-80" dirty="0">
                <a:latin typeface="Calibri"/>
                <a:cs typeface="Calibri"/>
              </a:rPr>
              <a:t> </a:t>
            </a:r>
            <a:r>
              <a:rPr sz="2000" b="1" dirty="0">
                <a:latin typeface="Calibri"/>
                <a:cs typeface="Calibri"/>
              </a:rPr>
              <a:t>tedbirleri</a:t>
            </a:r>
            <a:r>
              <a:rPr sz="2000" b="1" spc="-80" dirty="0">
                <a:latin typeface="Calibri"/>
                <a:cs typeface="Calibri"/>
              </a:rPr>
              <a:t> </a:t>
            </a:r>
            <a:r>
              <a:rPr sz="2000" b="1" spc="-10" dirty="0">
                <a:latin typeface="Calibri"/>
                <a:cs typeface="Calibri"/>
              </a:rPr>
              <a:t>alınmalıdır.</a:t>
            </a:r>
            <a:endParaRPr sz="2000">
              <a:latin typeface="Calibri"/>
              <a:cs typeface="Calibri"/>
            </a:endParaRPr>
          </a:p>
          <a:p>
            <a:pPr marL="355600" marR="5080" indent="-342900">
              <a:lnSpc>
                <a:spcPct val="100000"/>
              </a:lnSpc>
              <a:spcBef>
                <a:spcPts val="2405"/>
              </a:spcBef>
              <a:buFont typeface="Arial"/>
              <a:buChar char="•"/>
              <a:tabLst>
                <a:tab pos="355600" algn="l"/>
              </a:tabLst>
            </a:pPr>
            <a:r>
              <a:rPr sz="2000" b="1" dirty="0">
                <a:latin typeface="Calibri"/>
                <a:cs typeface="Calibri"/>
              </a:rPr>
              <a:t>Ayrıca</a:t>
            </a:r>
            <a:r>
              <a:rPr sz="2000" b="1" spc="-75" dirty="0">
                <a:latin typeface="Calibri"/>
                <a:cs typeface="Calibri"/>
              </a:rPr>
              <a:t> </a:t>
            </a:r>
            <a:r>
              <a:rPr sz="2000" b="1" dirty="0">
                <a:latin typeface="Calibri"/>
                <a:cs typeface="Calibri"/>
              </a:rPr>
              <a:t>bahçede</a:t>
            </a:r>
            <a:r>
              <a:rPr sz="2000" b="1" spc="-80" dirty="0">
                <a:latin typeface="Calibri"/>
                <a:cs typeface="Calibri"/>
              </a:rPr>
              <a:t> </a:t>
            </a:r>
            <a:r>
              <a:rPr sz="2000" b="1" dirty="0">
                <a:latin typeface="Calibri"/>
                <a:cs typeface="Calibri"/>
              </a:rPr>
              <a:t>varsa</a:t>
            </a:r>
            <a:r>
              <a:rPr sz="2000" b="1" spc="-75" dirty="0">
                <a:latin typeface="Calibri"/>
                <a:cs typeface="Calibri"/>
              </a:rPr>
              <a:t> </a:t>
            </a:r>
            <a:r>
              <a:rPr sz="2000" b="1" dirty="0">
                <a:latin typeface="Calibri"/>
                <a:cs typeface="Calibri"/>
              </a:rPr>
              <a:t>okula</a:t>
            </a:r>
            <a:r>
              <a:rPr sz="2000" b="1" spc="-90" dirty="0">
                <a:latin typeface="Calibri"/>
                <a:cs typeface="Calibri"/>
              </a:rPr>
              <a:t> </a:t>
            </a:r>
            <a:r>
              <a:rPr sz="2000" b="1" spc="-25" dirty="0">
                <a:latin typeface="Calibri"/>
                <a:cs typeface="Calibri"/>
              </a:rPr>
              <a:t>ait </a:t>
            </a:r>
            <a:r>
              <a:rPr sz="2000" b="1" spc="-10" dirty="0">
                <a:latin typeface="Calibri"/>
                <a:cs typeface="Calibri"/>
              </a:rPr>
              <a:t>aydınlatma</a:t>
            </a:r>
            <a:r>
              <a:rPr sz="2000" b="1" spc="-65" dirty="0">
                <a:latin typeface="Calibri"/>
                <a:cs typeface="Calibri"/>
              </a:rPr>
              <a:t> </a:t>
            </a:r>
            <a:r>
              <a:rPr sz="2000" b="1" dirty="0">
                <a:latin typeface="Calibri"/>
                <a:cs typeface="Calibri"/>
              </a:rPr>
              <a:t>ve</a:t>
            </a:r>
            <a:r>
              <a:rPr sz="2000" b="1" spc="-30" dirty="0">
                <a:latin typeface="Calibri"/>
                <a:cs typeface="Calibri"/>
              </a:rPr>
              <a:t> </a:t>
            </a:r>
            <a:r>
              <a:rPr sz="2000" b="1" dirty="0">
                <a:latin typeface="Calibri"/>
                <a:cs typeface="Calibri"/>
              </a:rPr>
              <a:t>diğer</a:t>
            </a:r>
            <a:r>
              <a:rPr sz="2000" b="1" spc="-45" dirty="0">
                <a:latin typeface="Calibri"/>
                <a:cs typeface="Calibri"/>
              </a:rPr>
              <a:t> </a:t>
            </a:r>
            <a:r>
              <a:rPr sz="2000" b="1" spc="-10" dirty="0">
                <a:latin typeface="Calibri"/>
                <a:cs typeface="Calibri"/>
              </a:rPr>
              <a:t>elektrik </a:t>
            </a:r>
            <a:r>
              <a:rPr sz="2000" b="1" dirty="0">
                <a:latin typeface="Calibri"/>
                <a:cs typeface="Calibri"/>
              </a:rPr>
              <a:t>bağlantıları</a:t>
            </a:r>
            <a:r>
              <a:rPr sz="2000" b="1" spc="-45" dirty="0">
                <a:latin typeface="Calibri"/>
                <a:cs typeface="Calibri"/>
              </a:rPr>
              <a:t> </a:t>
            </a:r>
            <a:r>
              <a:rPr sz="2000" b="1" dirty="0">
                <a:latin typeface="Calibri"/>
                <a:cs typeface="Calibri"/>
              </a:rPr>
              <a:t>için</a:t>
            </a:r>
            <a:r>
              <a:rPr sz="2000" b="1" spc="-35" dirty="0">
                <a:latin typeface="Calibri"/>
                <a:cs typeface="Calibri"/>
              </a:rPr>
              <a:t> </a:t>
            </a:r>
            <a:r>
              <a:rPr sz="2000" b="1" spc="-10" dirty="0">
                <a:latin typeface="Calibri"/>
                <a:cs typeface="Calibri"/>
              </a:rPr>
              <a:t>koruma </a:t>
            </a:r>
            <a:r>
              <a:rPr sz="2000" b="1" dirty="0">
                <a:latin typeface="Calibri"/>
                <a:cs typeface="Calibri"/>
              </a:rPr>
              <a:t>önlemleri</a:t>
            </a:r>
            <a:r>
              <a:rPr sz="2000" b="1" spc="-30" dirty="0">
                <a:latin typeface="Calibri"/>
                <a:cs typeface="Calibri"/>
              </a:rPr>
              <a:t> </a:t>
            </a:r>
            <a:r>
              <a:rPr sz="2000" b="1" spc="-10" dirty="0">
                <a:latin typeface="Calibri"/>
                <a:cs typeface="Calibri"/>
              </a:rPr>
              <a:t>alınmalıdır.</a:t>
            </a:r>
            <a:endParaRPr sz="2000">
              <a:latin typeface="Calibri"/>
              <a:cs typeface="Calibri"/>
            </a:endParaRPr>
          </a:p>
        </p:txBody>
      </p:sp>
      <p:grpSp>
        <p:nvGrpSpPr>
          <p:cNvPr id="4" name="object 4"/>
          <p:cNvGrpSpPr/>
          <p:nvPr/>
        </p:nvGrpSpPr>
        <p:grpSpPr>
          <a:xfrm>
            <a:off x="323088" y="1132332"/>
            <a:ext cx="8684260" cy="5538470"/>
            <a:chOff x="323088" y="1132332"/>
            <a:chExt cx="8684260" cy="5538470"/>
          </a:xfrm>
        </p:grpSpPr>
        <p:pic>
          <p:nvPicPr>
            <p:cNvPr id="5" name="object 5"/>
            <p:cNvPicPr/>
            <p:nvPr/>
          </p:nvPicPr>
          <p:blipFill>
            <a:blip r:embed="rId2" cstate="print"/>
            <a:stretch>
              <a:fillRect/>
            </a:stretch>
          </p:blipFill>
          <p:spPr>
            <a:xfrm>
              <a:off x="323088" y="5157216"/>
              <a:ext cx="5041389" cy="1513329"/>
            </a:xfrm>
            <a:prstGeom prst="rect">
              <a:avLst/>
            </a:prstGeom>
          </p:spPr>
        </p:pic>
        <p:pic>
          <p:nvPicPr>
            <p:cNvPr id="6" name="object 6"/>
            <p:cNvPicPr/>
            <p:nvPr/>
          </p:nvPicPr>
          <p:blipFill>
            <a:blip r:embed="rId3" cstate="print"/>
            <a:stretch>
              <a:fillRect/>
            </a:stretch>
          </p:blipFill>
          <p:spPr>
            <a:xfrm>
              <a:off x="4076699" y="1132332"/>
              <a:ext cx="4930140" cy="4462272"/>
            </a:xfrm>
            <a:prstGeom prst="rect">
              <a:avLst/>
            </a:prstGeom>
          </p:spPr>
        </p:pic>
        <p:pic>
          <p:nvPicPr>
            <p:cNvPr id="7" name="object 7"/>
            <p:cNvPicPr/>
            <p:nvPr/>
          </p:nvPicPr>
          <p:blipFill>
            <a:blip r:embed="rId4" cstate="print"/>
            <a:stretch>
              <a:fillRect/>
            </a:stretch>
          </p:blipFill>
          <p:spPr>
            <a:xfrm>
              <a:off x="4140708" y="1196339"/>
              <a:ext cx="4751831" cy="4283964"/>
            </a:xfrm>
            <a:prstGeom prst="rect">
              <a:avLst/>
            </a:prstGeom>
          </p:spPr>
        </p:pic>
        <p:sp>
          <p:nvSpPr>
            <p:cNvPr id="8" name="object 8"/>
            <p:cNvSpPr/>
            <p:nvPr/>
          </p:nvSpPr>
          <p:spPr>
            <a:xfrm>
              <a:off x="4121658" y="1177289"/>
              <a:ext cx="4790440" cy="4322445"/>
            </a:xfrm>
            <a:custGeom>
              <a:avLst/>
              <a:gdLst/>
              <a:ahLst/>
              <a:cxnLst/>
              <a:rect l="l" t="t" r="r" b="b"/>
              <a:pathLst>
                <a:path w="4790440" h="4322445">
                  <a:moveTo>
                    <a:pt x="0" y="4322064"/>
                  </a:moveTo>
                  <a:lnTo>
                    <a:pt x="4789932" y="4322064"/>
                  </a:lnTo>
                  <a:lnTo>
                    <a:pt x="4789932" y="0"/>
                  </a:lnTo>
                  <a:lnTo>
                    <a:pt x="0" y="0"/>
                  </a:lnTo>
                  <a:lnTo>
                    <a:pt x="0" y="4322064"/>
                  </a:lnTo>
                  <a:close/>
                </a:path>
              </a:pathLst>
            </a:custGeom>
            <a:ln w="38100">
              <a:solidFill>
                <a:srgbClr val="000000"/>
              </a:solidFill>
            </a:ln>
          </p:spPr>
          <p:txBody>
            <a:bodyPr wrap="square" lIns="0" tIns="0" rIns="0" bIns="0" rtlCol="0"/>
            <a:lstStyle/>
            <a:p>
              <a:endParaRPr/>
            </a:p>
          </p:txBody>
        </p:sp>
      </p:gr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115</a:t>
            </a:fld>
            <a:endParaRPr spc="-25"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6426" y="198577"/>
            <a:ext cx="3938904"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OKUL</a:t>
            </a:r>
            <a:r>
              <a:rPr sz="2800" spc="-85" dirty="0">
                <a:solidFill>
                  <a:srgbClr val="FF0000"/>
                </a:solidFill>
              </a:rPr>
              <a:t> </a:t>
            </a:r>
            <a:r>
              <a:rPr sz="2800" spc="-10" dirty="0">
                <a:solidFill>
                  <a:srgbClr val="FF0000"/>
                </a:solidFill>
              </a:rPr>
              <a:t>BAHÇESİNDE</a:t>
            </a:r>
            <a:r>
              <a:rPr sz="2800" spc="-70" dirty="0">
                <a:solidFill>
                  <a:srgbClr val="FF0000"/>
                </a:solidFill>
              </a:rPr>
              <a:t> </a:t>
            </a:r>
            <a:r>
              <a:rPr sz="2800" spc="-10" dirty="0">
                <a:solidFill>
                  <a:srgbClr val="FF0000"/>
                </a:solidFill>
              </a:rPr>
              <a:t>TRAFİK</a:t>
            </a:r>
            <a:endParaRPr sz="2800"/>
          </a:p>
        </p:txBody>
      </p:sp>
      <p:sp>
        <p:nvSpPr>
          <p:cNvPr id="3" name="object 3"/>
          <p:cNvSpPr txBox="1"/>
          <p:nvPr/>
        </p:nvSpPr>
        <p:spPr>
          <a:xfrm>
            <a:off x="402436" y="708736"/>
            <a:ext cx="8303259" cy="2770505"/>
          </a:xfrm>
          <a:prstGeom prst="rect">
            <a:avLst/>
          </a:prstGeom>
        </p:spPr>
        <p:txBody>
          <a:bodyPr vert="horz" wrap="square" lIns="0" tIns="13335" rIns="0" bIns="0" rtlCol="0">
            <a:spAutoFit/>
          </a:bodyPr>
          <a:lstStyle/>
          <a:p>
            <a:pPr marL="189865" indent="-177165">
              <a:lnSpc>
                <a:spcPct val="100000"/>
              </a:lnSpc>
              <a:spcBef>
                <a:spcPts val="105"/>
              </a:spcBef>
              <a:buFont typeface="Arial"/>
              <a:buChar char="•"/>
              <a:tabLst>
                <a:tab pos="189865" algn="l"/>
              </a:tabLst>
            </a:pPr>
            <a:r>
              <a:rPr sz="2000" dirty="0">
                <a:latin typeface="Calibri"/>
                <a:cs typeface="Calibri"/>
              </a:rPr>
              <a:t>Okul</a:t>
            </a:r>
            <a:r>
              <a:rPr sz="2000" spc="-60" dirty="0">
                <a:latin typeface="Calibri"/>
                <a:cs typeface="Calibri"/>
              </a:rPr>
              <a:t> </a:t>
            </a:r>
            <a:r>
              <a:rPr sz="2000" dirty="0">
                <a:latin typeface="Calibri"/>
                <a:cs typeface="Calibri"/>
              </a:rPr>
              <a:t>bahçelerine</a:t>
            </a:r>
            <a:r>
              <a:rPr sz="2000" spc="-50" dirty="0">
                <a:latin typeface="Calibri"/>
                <a:cs typeface="Calibri"/>
              </a:rPr>
              <a:t> </a:t>
            </a:r>
            <a:r>
              <a:rPr sz="2000" dirty="0">
                <a:latin typeface="Calibri"/>
                <a:cs typeface="Calibri"/>
              </a:rPr>
              <a:t>hususi</a:t>
            </a:r>
            <a:r>
              <a:rPr sz="2000" spc="-45" dirty="0">
                <a:latin typeface="Calibri"/>
                <a:cs typeface="Calibri"/>
              </a:rPr>
              <a:t> </a:t>
            </a:r>
            <a:r>
              <a:rPr sz="2000" dirty="0">
                <a:latin typeface="Calibri"/>
                <a:cs typeface="Calibri"/>
              </a:rPr>
              <a:t>araç</a:t>
            </a:r>
            <a:r>
              <a:rPr sz="2000" spc="-50" dirty="0">
                <a:latin typeface="Calibri"/>
                <a:cs typeface="Calibri"/>
              </a:rPr>
              <a:t> </a:t>
            </a:r>
            <a:r>
              <a:rPr sz="2000" dirty="0">
                <a:latin typeface="Calibri"/>
                <a:cs typeface="Calibri"/>
              </a:rPr>
              <a:t>girişi</a:t>
            </a:r>
            <a:r>
              <a:rPr sz="2000" spc="-35" dirty="0">
                <a:latin typeface="Calibri"/>
                <a:cs typeface="Calibri"/>
              </a:rPr>
              <a:t> </a:t>
            </a:r>
            <a:r>
              <a:rPr sz="2000" dirty="0">
                <a:latin typeface="Calibri"/>
                <a:cs typeface="Calibri"/>
              </a:rPr>
              <a:t>ve</a:t>
            </a:r>
            <a:r>
              <a:rPr sz="2000" spc="-45" dirty="0">
                <a:latin typeface="Calibri"/>
                <a:cs typeface="Calibri"/>
              </a:rPr>
              <a:t> </a:t>
            </a:r>
            <a:r>
              <a:rPr sz="2000" dirty="0">
                <a:latin typeface="Calibri"/>
                <a:cs typeface="Calibri"/>
              </a:rPr>
              <a:t>parkı</a:t>
            </a:r>
            <a:r>
              <a:rPr sz="2000" spc="-60" dirty="0">
                <a:latin typeface="Calibri"/>
                <a:cs typeface="Calibri"/>
              </a:rPr>
              <a:t> </a:t>
            </a:r>
            <a:r>
              <a:rPr sz="2000" spc="-10" dirty="0">
                <a:latin typeface="Calibri"/>
                <a:cs typeface="Calibri"/>
              </a:rPr>
              <a:t>engellenmelidir.</a:t>
            </a:r>
            <a:endParaRPr sz="2000">
              <a:latin typeface="Calibri"/>
              <a:cs typeface="Calibri"/>
            </a:endParaRPr>
          </a:p>
          <a:p>
            <a:pPr marL="189865" indent="-177165">
              <a:lnSpc>
                <a:spcPct val="100000"/>
              </a:lnSpc>
              <a:spcBef>
                <a:spcPts val="5"/>
              </a:spcBef>
              <a:buFont typeface="Arial"/>
              <a:buChar char="•"/>
              <a:tabLst>
                <a:tab pos="189865" algn="l"/>
              </a:tabLst>
            </a:pPr>
            <a:r>
              <a:rPr sz="2000" dirty="0">
                <a:latin typeface="Calibri"/>
                <a:cs typeface="Calibri"/>
              </a:rPr>
              <a:t>Zorunlu</a:t>
            </a:r>
            <a:r>
              <a:rPr sz="2000" spc="-80" dirty="0">
                <a:latin typeface="Calibri"/>
                <a:cs typeface="Calibri"/>
              </a:rPr>
              <a:t> </a:t>
            </a:r>
            <a:r>
              <a:rPr sz="2000" dirty="0">
                <a:latin typeface="Calibri"/>
                <a:cs typeface="Calibri"/>
              </a:rPr>
              <a:t>ve</a:t>
            </a:r>
            <a:r>
              <a:rPr sz="2000" spc="-55" dirty="0">
                <a:latin typeface="Calibri"/>
                <a:cs typeface="Calibri"/>
              </a:rPr>
              <a:t> </a:t>
            </a:r>
            <a:r>
              <a:rPr sz="2000" spc="-10" dirty="0">
                <a:latin typeface="Calibri"/>
                <a:cs typeface="Calibri"/>
              </a:rPr>
              <a:t>resmiyet</a:t>
            </a:r>
            <a:r>
              <a:rPr sz="2000" spc="-50" dirty="0">
                <a:latin typeface="Calibri"/>
                <a:cs typeface="Calibri"/>
              </a:rPr>
              <a:t> </a:t>
            </a:r>
            <a:r>
              <a:rPr sz="2000" dirty="0">
                <a:latin typeface="Calibri"/>
                <a:cs typeface="Calibri"/>
              </a:rPr>
              <a:t>halleri</a:t>
            </a:r>
            <a:r>
              <a:rPr sz="2000" spc="-45" dirty="0">
                <a:latin typeface="Calibri"/>
                <a:cs typeface="Calibri"/>
              </a:rPr>
              <a:t> </a:t>
            </a:r>
            <a:r>
              <a:rPr sz="2000" dirty="0">
                <a:latin typeface="Calibri"/>
                <a:cs typeface="Calibri"/>
              </a:rPr>
              <a:t>için</a:t>
            </a:r>
            <a:r>
              <a:rPr sz="2000" spc="-60" dirty="0">
                <a:latin typeface="Calibri"/>
                <a:cs typeface="Calibri"/>
              </a:rPr>
              <a:t> </a:t>
            </a:r>
            <a:r>
              <a:rPr sz="2000" dirty="0">
                <a:latin typeface="Calibri"/>
                <a:cs typeface="Calibri"/>
              </a:rPr>
              <a:t>araç</a:t>
            </a:r>
            <a:r>
              <a:rPr sz="2000" spc="-50" dirty="0">
                <a:latin typeface="Calibri"/>
                <a:cs typeface="Calibri"/>
              </a:rPr>
              <a:t> </a:t>
            </a:r>
            <a:r>
              <a:rPr sz="2000" dirty="0">
                <a:latin typeface="Calibri"/>
                <a:cs typeface="Calibri"/>
              </a:rPr>
              <a:t>girişi</a:t>
            </a:r>
            <a:r>
              <a:rPr sz="2000" spc="-55" dirty="0">
                <a:latin typeface="Calibri"/>
                <a:cs typeface="Calibri"/>
              </a:rPr>
              <a:t> </a:t>
            </a:r>
            <a:r>
              <a:rPr sz="2000" dirty="0">
                <a:latin typeface="Calibri"/>
                <a:cs typeface="Calibri"/>
              </a:rPr>
              <a:t>ve</a:t>
            </a:r>
            <a:r>
              <a:rPr sz="2000" spc="-60" dirty="0">
                <a:latin typeface="Calibri"/>
                <a:cs typeface="Calibri"/>
              </a:rPr>
              <a:t> </a:t>
            </a:r>
            <a:r>
              <a:rPr sz="2000" spc="-10" dirty="0">
                <a:latin typeface="Calibri"/>
                <a:cs typeface="Calibri"/>
              </a:rPr>
              <a:t>hareket</a:t>
            </a:r>
            <a:r>
              <a:rPr sz="2000" spc="-55" dirty="0">
                <a:latin typeface="Calibri"/>
                <a:cs typeface="Calibri"/>
              </a:rPr>
              <a:t> </a:t>
            </a:r>
            <a:r>
              <a:rPr sz="2000" spc="-10" dirty="0">
                <a:latin typeface="Calibri"/>
                <a:cs typeface="Calibri"/>
              </a:rPr>
              <a:t>güzergahı</a:t>
            </a:r>
            <a:r>
              <a:rPr sz="2000" spc="-80" dirty="0">
                <a:latin typeface="Calibri"/>
                <a:cs typeface="Calibri"/>
              </a:rPr>
              <a:t> </a:t>
            </a:r>
            <a:r>
              <a:rPr sz="2000" spc="-10" dirty="0">
                <a:latin typeface="Calibri"/>
                <a:cs typeface="Calibri"/>
              </a:rPr>
              <a:t>işaretlenmelidir.</a:t>
            </a:r>
            <a:endParaRPr sz="2000">
              <a:latin typeface="Calibri"/>
              <a:cs typeface="Calibri"/>
            </a:endParaRPr>
          </a:p>
          <a:p>
            <a:pPr marL="189230" marR="234950" indent="-177165">
              <a:lnSpc>
                <a:spcPct val="100000"/>
              </a:lnSpc>
              <a:buFont typeface="Arial"/>
              <a:buChar char="•"/>
              <a:tabLst>
                <a:tab pos="190500" algn="l"/>
              </a:tabLst>
            </a:pPr>
            <a:r>
              <a:rPr sz="2000" b="1" dirty="0">
                <a:latin typeface="Calibri"/>
                <a:cs typeface="Calibri"/>
              </a:rPr>
              <a:t>Araç</a:t>
            </a:r>
            <a:r>
              <a:rPr sz="2000" b="1" spc="-60" dirty="0">
                <a:latin typeface="Calibri"/>
                <a:cs typeface="Calibri"/>
              </a:rPr>
              <a:t> </a:t>
            </a:r>
            <a:r>
              <a:rPr sz="2000" b="1" dirty="0">
                <a:latin typeface="Calibri"/>
                <a:cs typeface="Calibri"/>
              </a:rPr>
              <a:t>Park</a:t>
            </a:r>
            <a:r>
              <a:rPr sz="2000" b="1" spc="-55" dirty="0">
                <a:latin typeface="Calibri"/>
                <a:cs typeface="Calibri"/>
              </a:rPr>
              <a:t> </a:t>
            </a:r>
            <a:r>
              <a:rPr sz="2000" b="1" dirty="0">
                <a:latin typeface="Calibri"/>
                <a:cs typeface="Calibri"/>
              </a:rPr>
              <a:t>yeri</a:t>
            </a:r>
            <a:r>
              <a:rPr sz="2000" b="1" spc="-50" dirty="0">
                <a:latin typeface="Calibri"/>
                <a:cs typeface="Calibri"/>
              </a:rPr>
              <a:t> </a:t>
            </a:r>
            <a:r>
              <a:rPr sz="2000" b="1" dirty="0">
                <a:latin typeface="Calibri"/>
                <a:cs typeface="Calibri"/>
              </a:rPr>
              <a:t>belirlenmeli,</a:t>
            </a:r>
            <a:r>
              <a:rPr sz="2000" b="1" spc="-80" dirty="0">
                <a:latin typeface="Calibri"/>
                <a:cs typeface="Calibri"/>
              </a:rPr>
              <a:t> </a:t>
            </a:r>
            <a:r>
              <a:rPr sz="2000" b="1" dirty="0">
                <a:latin typeface="Calibri"/>
                <a:cs typeface="Calibri"/>
              </a:rPr>
              <a:t>öğrencilerin</a:t>
            </a:r>
            <a:r>
              <a:rPr sz="2000" b="1" spc="-70" dirty="0">
                <a:latin typeface="Calibri"/>
                <a:cs typeface="Calibri"/>
              </a:rPr>
              <a:t> </a:t>
            </a:r>
            <a:r>
              <a:rPr sz="2000" b="1" spc="-10" dirty="0">
                <a:latin typeface="Calibri"/>
                <a:cs typeface="Calibri"/>
              </a:rPr>
              <a:t>hareket</a:t>
            </a:r>
            <a:r>
              <a:rPr sz="2000" b="1" spc="-40" dirty="0">
                <a:latin typeface="Calibri"/>
                <a:cs typeface="Calibri"/>
              </a:rPr>
              <a:t> </a:t>
            </a:r>
            <a:r>
              <a:rPr sz="2000" b="1" dirty="0">
                <a:latin typeface="Calibri"/>
                <a:cs typeface="Calibri"/>
              </a:rPr>
              <a:t>alanları</a:t>
            </a:r>
            <a:r>
              <a:rPr sz="2000" b="1" spc="-65" dirty="0">
                <a:latin typeface="Calibri"/>
                <a:cs typeface="Calibri"/>
              </a:rPr>
              <a:t> </a:t>
            </a:r>
            <a:r>
              <a:rPr sz="2000" b="1" dirty="0">
                <a:latin typeface="Calibri"/>
                <a:cs typeface="Calibri"/>
              </a:rPr>
              <a:t>arasında</a:t>
            </a:r>
            <a:r>
              <a:rPr sz="2000" b="1" spc="-55" dirty="0">
                <a:latin typeface="Calibri"/>
                <a:cs typeface="Calibri"/>
              </a:rPr>
              <a:t> </a:t>
            </a:r>
            <a:r>
              <a:rPr sz="2000" b="1" spc="-10" dirty="0">
                <a:latin typeface="Calibri"/>
                <a:cs typeface="Calibri"/>
              </a:rPr>
              <a:t>emniyetli 	</a:t>
            </a:r>
            <a:r>
              <a:rPr sz="2000" b="1" dirty="0">
                <a:latin typeface="Calibri"/>
                <a:cs typeface="Calibri"/>
              </a:rPr>
              <a:t>mesafe</a:t>
            </a:r>
            <a:r>
              <a:rPr sz="2000" b="1" spc="-75" dirty="0">
                <a:latin typeface="Calibri"/>
                <a:cs typeface="Calibri"/>
              </a:rPr>
              <a:t> </a:t>
            </a:r>
            <a:r>
              <a:rPr sz="2000" b="1" spc="-10" dirty="0">
                <a:latin typeface="Calibri"/>
                <a:cs typeface="Calibri"/>
              </a:rPr>
              <a:t>bulunmalıdır.</a:t>
            </a:r>
            <a:endParaRPr sz="2000">
              <a:latin typeface="Calibri"/>
              <a:cs typeface="Calibri"/>
            </a:endParaRPr>
          </a:p>
          <a:p>
            <a:pPr marL="189230" marR="414020" indent="-177165">
              <a:lnSpc>
                <a:spcPct val="100000"/>
              </a:lnSpc>
              <a:buFont typeface="Arial"/>
              <a:buChar char="•"/>
              <a:tabLst>
                <a:tab pos="190500" algn="l"/>
              </a:tabLst>
            </a:pPr>
            <a:r>
              <a:rPr sz="2000" spc="-10" dirty="0">
                <a:latin typeface="Calibri"/>
                <a:cs typeface="Calibri"/>
              </a:rPr>
              <a:t>Ziyaretçi</a:t>
            </a:r>
            <a:r>
              <a:rPr sz="2000" spc="-50" dirty="0">
                <a:latin typeface="Calibri"/>
                <a:cs typeface="Calibri"/>
              </a:rPr>
              <a:t> </a:t>
            </a:r>
            <a:r>
              <a:rPr sz="2000" dirty="0">
                <a:latin typeface="Calibri"/>
                <a:cs typeface="Calibri"/>
              </a:rPr>
              <a:t>ve</a:t>
            </a:r>
            <a:r>
              <a:rPr sz="2000" spc="-55" dirty="0">
                <a:latin typeface="Calibri"/>
                <a:cs typeface="Calibri"/>
              </a:rPr>
              <a:t> </a:t>
            </a:r>
            <a:r>
              <a:rPr sz="2000" dirty="0">
                <a:latin typeface="Calibri"/>
                <a:cs typeface="Calibri"/>
              </a:rPr>
              <a:t>servis</a:t>
            </a:r>
            <a:r>
              <a:rPr sz="2000" spc="-35" dirty="0">
                <a:latin typeface="Calibri"/>
                <a:cs typeface="Calibri"/>
              </a:rPr>
              <a:t> </a:t>
            </a:r>
            <a:r>
              <a:rPr sz="2000" spc="-10" dirty="0">
                <a:latin typeface="Calibri"/>
                <a:cs typeface="Calibri"/>
              </a:rPr>
              <a:t>araçları</a:t>
            </a:r>
            <a:r>
              <a:rPr sz="2000" spc="-50" dirty="0">
                <a:latin typeface="Calibri"/>
                <a:cs typeface="Calibri"/>
              </a:rPr>
              <a:t> </a:t>
            </a:r>
            <a:r>
              <a:rPr sz="2000" dirty="0">
                <a:latin typeface="Calibri"/>
                <a:cs typeface="Calibri"/>
              </a:rPr>
              <a:t>içinde</a:t>
            </a:r>
            <a:r>
              <a:rPr sz="2000" spc="-55" dirty="0">
                <a:latin typeface="Calibri"/>
                <a:cs typeface="Calibri"/>
              </a:rPr>
              <a:t> </a:t>
            </a:r>
            <a:r>
              <a:rPr sz="2000" spc="-10" dirty="0">
                <a:latin typeface="Calibri"/>
                <a:cs typeface="Calibri"/>
              </a:rPr>
              <a:t>manevra</a:t>
            </a:r>
            <a:r>
              <a:rPr sz="2000" spc="-55" dirty="0">
                <a:latin typeface="Calibri"/>
                <a:cs typeface="Calibri"/>
              </a:rPr>
              <a:t> </a:t>
            </a:r>
            <a:r>
              <a:rPr sz="2000" dirty="0">
                <a:latin typeface="Calibri"/>
                <a:cs typeface="Calibri"/>
              </a:rPr>
              <a:t>ve</a:t>
            </a:r>
            <a:r>
              <a:rPr sz="2000" spc="-55" dirty="0">
                <a:latin typeface="Calibri"/>
                <a:cs typeface="Calibri"/>
              </a:rPr>
              <a:t> </a:t>
            </a:r>
            <a:r>
              <a:rPr sz="2000" dirty="0">
                <a:latin typeface="Calibri"/>
                <a:cs typeface="Calibri"/>
              </a:rPr>
              <a:t>bekleme</a:t>
            </a:r>
            <a:r>
              <a:rPr sz="2000" spc="-50" dirty="0">
                <a:latin typeface="Calibri"/>
                <a:cs typeface="Calibri"/>
              </a:rPr>
              <a:t> </a:t>
            </a:r>
            <a:r>
              <a:rPr sz="2000" dirty="0">
                <a:latin typeface="Calibri"/>
                <a:cs typeface="Calibri"/>
              </a:rPr>
              <a:t>alanları</a:t>
            </a:r>
            <a:r>
              <a:rPr sz="2000" spc="-35" dirty="0">
                <a:latin typeface="Calibri"/>
                <a:cs typeface="Calibri"/>
              </a:rPr>
              <a:t> </a:t>
            </a:r>
            <a:r>
              <a:rPr sz="2000" spc="-10" dirty="0">
                <a:latin typeface="Calibri"/>
                <a:cs typeface="Calibri"/>
              </a:rPr>
              <a:t>belirlenmeli, 	işaretlenmelidir.</a:t>
            </a:r>
            <a:endParaRPr sz="2000">
              <a:latin typeface="Calibri"/>
              <a:cs typeface="Calibri"/>
            </a:endParaRPr>
          </a:p>
          <a:p>
            <a:pPr marL="189865" indent="-177165">
              <a:lnSpc>
                <a:spcPct val="100000"/>
              </a:lnSpc>
              <a:buFont typeface="Arial"/>
              <a:buChar char="•"/>
              <a:tabLst>
                <a:tab pos="189865" algn="l"/>
              </a:tabLst>
            </a:pPr>
            <a:r>
              <a:rPr sz="2000" dirty="0">
                <a:latin typeface="Calibri"/>
                <a:cs typeface="Calibri"/>
              </a:rPr>
              <a:t>Okul</a:t>
            </a:r>
            <a:r>
              <a:rPr sz="2000" spc="-35" dirty="0">
                <a:latin typeface="Calibri"/>
                <a:cs typeface="Calibri"/>
              </a:rPr>
              <a:t> </a:t>
            </a:r>
            <a:r>
              <a:rPr sz="2000" dirty="0">
                <a:latin typeface="Calibri"/>
                <a:cs typeface="Calibri"/>
              </a:rPr>
              <a:t>içi</a:t>
            </a:r>
            <a:r>
              <a:rPr sz="2000" spc="-20" dirty="0">
                <a:latin typeface="Calibri"/>
                <a:cs typeface="Calibri"/>
              </a:rPr>
              <a:t> </a:t>
            </a:r>
            <a:r>
              <a:rPr sz="2000" dirty="0">
                <a:latin typeface="Calibri"/>
                <a:cs typeface="Calibri"/>
              </a:rPr>
              <a:t>hız</a:t>
            </a:r>
            <a:r>
              <a:rPr sz="2000" spc="-40" dirty="0">
                <a:latin typeface="Calibri"/>
                <a:cs typeface="Calibri"/>
              </a:rPr>
              <a:t> </a:t>
            </a:r>
            <a:r>
              <a:rPr sz="2000" dirty="0">
                <a:latin typeface="Calibri"/>
                <a:cs typeface="Calibri"/>
              </a:rPr>
              <a:t>sınırı</a:t>
            </a:r>
            <a:r>
              <a:rPr sz="2000" spc="-5" dirty="0">
                <a:latin typeface="Calibri"/>
                <a:cs typeface="Calibri"/>
              </a:rPr>
              <a:t> </a:t>
            </a:r>
            <a:r>
              <a:rPr sz="2000" dirty="0">
                <a:latin typeface="Calibri"/>
                <a:cs typeface="Calibri"/>
              </a:rPr>
              <a:t>10</a:t>
            </a:r>
            <a:r>
              <a:rPr sz="2000" spc="-40" dirty="0">
                <a:latin typeface="Calibri"/>
                <a:cs typeface="Calibri"/>
              </a:rPr>
              <a:t> </a:t>
            </a:r>
            <a:r>
              <a:rPr sz="2000" dirty="0">
                <a:latin typeface="Calibri"/>
                <a:cs typeface="Calibri"/>
              </a:rPr>
              <a:t>km/h</a:t>
            </a:r>
            <a:r>
              <a:rPr sz="2000" spc="-20" dirty="0">
                <a:latin typeface="Calibri"/>
                <a:cs typeface="Calibri"/>
              </a:rPr>
              <a:t> </a:t>
            </a:r>
            <a:r>
              <a:rPr sz="2000" dirty="0">
                <a:latin typeface="Calibri"/>
                <a:cs typeface="Calibri"/>
              </a:rPr>
              <a:t>‘i</a:t>
            </a:r>
            <a:r>
              <a:rPr sz="2000" spc="-25" dirty="0">
                <a:latin typeface="Calibri"/>
                <a:cs typeface="Calibri"/>
              </a:rPr>
              <a:t> </a:t>
            </a:r>
            <a:r>
              <a:rPr sz="2000" spc="-10" dirty="0">
                <a:latin typeface="Calibri"/>
                <a:cs typeface="Calibri"/>
              </a:rPr>
              <a:t>aşmamalıdır.</a:t>
            </a:r>
            <a:endParaRPr sz="2000">
              <a:latin typeface="Calibri"/>
              <a:cs typeface="Calibri"/>
            </a:endParaRPr>
          </a:p>
          <a:p>
            <a:pPr marL="189865" indent="-177165">
              <a:lnSpc>
                <a:spcPct val="100000"/>
              </a:lnSpc>
              <a:buFont typeface="Arial"/>
              <a:buChar char="•"/>
              <a:tabLst>
                <a:tab pos="189865" algn="l"/>
              </a:tabLst>
            </a:pPr>
            <a:r>
              <a:rPr sz="2000" b="1" dirty="0">
                <a:latin typeface="Calibri"/>
                <a:cs typeface="Calibri"/>
              </a:rPr>
              <a:t>Araçların</a:t>
            </a:r>
            <a:r>
              <a:rPr sz="2000" b="1" spc="-55" dirty="0">
                <a:latin typeface="Calibri"/>
                <a:cs typeface="Calibri"/>
              </a:rPr>
              <a:t> </a:t>
            </a:r>
            <a:r>
              <a:rPr sz="2000" b="1" dirty="0">
                <a:latin typeface="Calibri"/>
                <a:cs typeface="Calibri"/>
              </a:rPr>
              <a:t>öğrenci</a:t>
            </a:r>
            <a:r>
              <a:rPr sz="2000" b="1" spc="-45" dirty="0">
                <a:latin typeface="Calibri"/>
                <a:cs typeface="Calibri"/>
              </a:rPr>
              <a:t> </a:t>
            </a:r>
            <a:r>
              <a:rPr sz="2000" b="1" spc="-20" dirty="0">
                <a:latin typeface="Calibri"/>
                <a:cs typeface="Calibri"/>
              </a:rPr>
              <a:t>hareket</a:t>
            </a:r>
            <a:r>
              <a:rPr sz="2000" spc="-95" dirty="0">
                <a:latin typeface="Times New Roman"/>
                <a:cs typeface="Times New Roman"/>
              </a:rPr>
              <a:t> </a:t>
            </a:r>
            <a:r>
              <a:rPr sz="2000" b="1" dirty="0">
                <a:latin typeface="Calibri"/>
                <a:cs typeface="Calibri"/>
              </a:rPr>
              <a:t>ve</a:t>
            </a:r>
            <a:r>
              <a:rPr sz="2000" spc="-85" dirty="0">
                <a:latin typeface="Times New Roman"/>
                <a:cs typeface="Times New Roman"/>
              </a:rPr>
              <a:t> </a:t>
            </a:r>
            <a:r>
              <a:rPr sz="2000" b="1" spc="-10" dirty="0">
                <a:latin typeface="Calibri"/>
                <a:cs typeface="Calibri"/>
              </a:rPr>
              <a:t>oyun/spor</a:t>
            </a:r>
            <a:r>
              <a:rPr sz="2000" spc="-114" dirty="0">
                <a:latin typeface="Times New Roman"/>
                <a:cs typeface="Times New Roman"/>
              </a:rPr>
              <a:t> </a:t>
            </a:r>
            <a:r>
              <a:rPr sz="2000" b="1" spc="-10" dirty="0">
                <a:latin typeface="Calibri"/>
                <a:cs typeface="Calibri"/>
              </a:rPr>
              <a:t>alanlarına</a:t>
            </a:r>
            <a:endParaRPr sz="2000">
              <a:latin typeface="Calibri"/>
              <a:cs typeface="Calibri"/>
            </a:endParaRPr>
          </a:p>
          <a:p>
            <a:pPr marL="12700">
              <a:lnSpc>
                <a:spcPct val="100000"/>
              </a:lnSpc>
            </a:pPr>
            <a:r>
              <a:rPr sz="2000" b="1" dirty="0">
                <a:latin typeface="Calibri"/>
                <a:cs typeface="Calibri"/>
              </a:rPr>
              <a:t>girişi</a:t>
            </a:r>
            <a:r>
              <a:rPr sz="2000" b="1" spc="-10" dirty="0">
                <a:latin typeface="Calibri"/>
                <a:cs typeface="Calibri"/>
              </a:rPr>
              <a:t> kesinlikle</a:t>
            </a:r>
            <a:r>
              <a:rPr sz="2000" spc="-75" dirty="0">
                <a:latin typeface="Times New Roman"/>
                <a:cs typeface="Times New Roman"/>
              </a:rPr>
              <a:t> </a:t>
            </a:r>
            <a:r>
              <a:rPr sz="2000" b="1" spc="-10" dirty="0">
                <a:latin typeface="Calibri"/>
                <a:cs typeface="Calibri"/>
              </a:rPr>
              <a:t>yasaklanmalıdır.</a:t>
            </a:r>
            <a:endParaRPr sz="2000">
              <a:latin typeface="Calibri"/>
              <a:cs typeface="Calibri"/>
            </a:endParaRPr>
          </a:p>
        </p:txBody>
      </p:sp>
      <p:grpSp>
        <p:nvGrpSpPr>
          <p:cNvPr id="4" name="object 4"/>
          <p:cNvGrpSpPr/>
          <p:nvPr/>
        </p:nvGrpSpPr>
        <p:grpSpPr>
          <a:xfrm>
            <a:off x="691895" y="3796284"/>
            <a:ext cx="3589020" cy="2849880"/>
            <a:chOff x="691895" y="3796284"/>
            <a:chExt cx="3589020" cy="2849880"/>
          </a:xfrm>
        </p:grpSpPr>
        <p:pic>
          <p:nvPicPr>
            <p:cNvPr id="5" name="object 5"/>
            <p:cNvPicPr/>
            <p:nvPr/>
          </p:nvPicPr>
          <p:blipFill>
            <a:blip r:embed="rId2" cstate="print"/>
            <a:stretch>
              <a:fillRect/>
            </a:stretch>
          </p:blipFill>
          <p:spPr>
            <a:xfrm>
              <a:off x="691895" y="3796284"/>
              <a:ext cx="3589020" cy="2849880"/>
            </a:xfrm>
            <a:prstGeom prst="rect">
              <a:avLst/>
            </a:prstGeom>
          </p:spPr>
        </p:pic>
        <p:pic>
          <p:nvPicPr>
            <p:cNvPr id="6" name="object 6"/>
            <p:cNvPicPr/>
            <p:nvPr/>
          </p:nvPicPr>
          <p:blipFill>
            <a:blip r:embed="rId3" cstate="print"/>
            <a:stretch>
              <a:fillRect/>
            </a:stretch>
          </p:blipFill>
          <p:spPr>
            <a:xfrm>
              <a:off x="755903" y="3860292"/>
              <a:ext cx="3410710" cy="2671570"/>
            </a:xfrm>
            <a:prstGeom prst="rect">
              <a:avLst/>
            </a:prstGeom>
          </p:spPr>
        </p:pic>
        <p:sp>
          <p:nvSpPr>
            <p:cNvPr id="7" name="object 7"/>
            <p:cNvSpPr/>
            <p:nvPr/>
          </p:nvSpPr>
          <p:spPr>
            <a:xfrm>
              <a:off x="736852" y="3841240"/>
              <a:ext cx="3449320" cy="2710180"/>
            </a:xfrm>
            <a:custGeom>
              <a:avLst/>
              <a:gdLst/>
              <a:ahLst/>
              <a:cxnLst/>
              <a:rect l="l" t="t" r="r" b="b"/>
              <a:pathLst>
                <a:path w="3449320" h="2710179">
                  <a:moveTo>
                    <a:pt x="0" y="2709672"/>
                  </a:moveTo>
                  <a:lnTo>
                    <a:pt x="3448812" y="2709672"/>
                  </a:lnTo>
                  <a:lnTo>
                    <a:pt x="3448812" y="0"/>
                  </a:lnTo>
                  <a:lnTo>
                    <a:pt x="0" y="0"/>
                  </a:lnTo>
                  <a:lnTo>
                    <a:pt x="0" y="2709672"/>
                  </a:lnTo>
                  <a:close/>
                </a:path>
              </a:pathLst>
            </a:custGeom>
            <a:ln w="38100">
              <a:solidFill>
                <a:srgbClr val="000000"/>
              </a:solidFill>
            </a:ln>
          </p:spPr>
          <p:txBody>
            <a:bodyPr wrap="square" lIns="0" tIns="0" rIns="0" bIns="0" rtlCol="0"/>
            <a:lstStyle/>
            <a:p>
              <a:endParaRPr/>
            </a:p>
          </p:txBody>
        </p:sp>
      </p:grpSp>
      <p:pic>
        <p:nvPicPr>
          <p:cNvPr id="8" name="object 8"/>
          <p:cNvPicPr/>
          <p:nvPr/>
        </p:nvPicPr>
        <p:blipFill>
          <a:blip r:embed="rId4" cstate="print"/>
          <a:stretch>
            <a:fillRect/>
          </a:stretch>
        </p:blipFill>
        <p:spPr>
          <a:xfrm>
            <a:off x="4643628" y="4436365"/>
            <a:ext cx="4177283" cy="2168650"/>
          </a:xfrm>
          <a:prstGeom prst="rect">
            <a:avLst/>
          </a:prstGeom>
        </p:spPr>
      </p:pic>
      <p:pic>
        <p:nvPicPr>
          <p:cNvPr id="9" name="object 9"/>
          <p:cNvPicPr/>
          <p:nvPr/>
        </p:nvPicPr>
        <p:blipFill>
          <a:blip r:embed="rId5" cstate="print"/>
          <a:stretch>
            <a:fillRect/>
          </a:stretch>
        </p:blipFill>
        <p:spPr>
          <a:xfrm>
            <a:off x="6155435" y="2421635"/>
            <a:ext cx="2453639" cy="1965959"/>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116</a:t>
            </a:fld>
            <a:endParaRPr spc="-25"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62352" y="198577"/>
            <a:ext cx="5027930" cy="452120"/>
          </a:xfrm>
          <a:prstGeom prst="rect">
            <a:avLst/>
          </a:prstGeom>
        </p:spPr>
        <p:txBody>
          <a:bodyPr vert="horz" wrap="square" lIns="0" tIns="12065" rIns="0" bIns="0" rtlCol="0">
            <a:spAutoFit/>
          </a:bodyPr>
          <a:lstStyle/>
          <a:p>
            <a:pPr marL="12700">
              <a:lnSpc>
                <a:spcPct val="100000"/>
              </a:lnSpc>
              <a:spcBef>
                <a:spcPts val="95"/>
              </a:spcBef>
            </a:pPr>
            <a:r>
              <a:rPr sz="2800" spc="-40" dirty="0">
                <a:solidFill>
                  <a:srgbClr val="FF0000"/>
                </a:solidFill>
              </a:rPr>
              <a:t>BUZLU/KAYGAN/</a:t>
            </a:r>
            <a:r>
              <a:rPr sz="2800" spc="-45" dirty="0">
                <a:solidFill>
                  <a:srgbClr val="FF0000"/>
                </a:solidFill>
              </a:rPr>
              <a:t> </a:t>
            </a:r>
            <a:r>
              <a:rPr sz="2800" dirty="0">
                <a:solidFill>
                  <a:srgbClr val="FF0000"/>
                </a:solidFill>
              </a:rPr>
              <a:t>ISLAK</a:t>
            </a:r>
            <a:r>
              <a:rPr sz="2800" spc="-75" dirty="0">
                <a:solidFill>
                  <a:srgbClr val="FF0000"/>
                </a:solidFill>
              </a:rPr>
              <a:t> </a:t>
            </a:r>
            <a:r>
              <a:rPr sz="2800" spc="-10" dirty="0">
                <a:solidFill>
                  <a:srgbClr val="FF0000"/>
                </a:solidFill>
              </a:rPr>
              <a:t>ZEMİNLER</a:t>
            </a:r>
            <a:endParaRPr sz="2800"/>
          </a:p>
        </p:txBody>
      </p:sp>
      <p:sp>
        <p:nvSpPr>
          <p:cNvPr id="3" name="object 3"/>
          <p:cNvSpPr txBox="1"/>
          <p:nvPr/>
        </p:nvSpPr>
        <p:spPr>
          <a:xfrm>
            <a:off x="330198" y="781303"/>
            <a:ext cx="8232775" cy="2160270"/>
          </a:xfrm>
          <a:prstGeom prst="rect">
            <a:avLst/>
          </a:prstGeom>
        </p:spPr>
        <p:txBody>
          <a:bodyPr vert="horz" wrap="square" lIns="0" tIns="13335" rIns="0" bIns="0" rtlCol="0">
            <a:spAutoFit/>
          </a:bodyPr>
          <a:lstStyle/>
          <a:p>
            <a:pPr marL="189230" marR="86360" indent="-177165">
              <a:lnSpc>
                <a:spcPct val="100000"/>
              </a:lnSpc>
              <a:spcBef>
                <a:spcPts val="105"/>
              </a:spcBef>
              <a:buFont typeface="Arial"/>
              <a:buChar char="•"/>
              <a:tabLst>
                <a:tab pos="191135" algn="l"/>
              </a:tabLst>
            </a:pPr>
            <a:r>
              <a:rPr sz="2000" b="1" dirty="0">
                <a:latin typeface="Calibri"/>
                <a:cs typeface="Calibri"/>
              </a:rPr>
              <a:t>Okul</a:t>
            </a:r>
            <a:r>
              <a:rPr sz="2000" b="1" spc="-45" dirty="0">
                <a:latin typeface="Calibri"/>
                <a:cs typeface="Calibri"/>
              </a:rPr>
              <a:t> </a:t>
            </a:r>
            <a:r>
              <a:rPr sz="2000" b="1" dirty="0">
                <a:latin typeface="Calibri"/>
                <a:cs typeface="Calibri"/>
              </a:rPr>
              <a:t>bahçesindeki</a:t>
            </a:r>
            <a:r>
              <a:rPr sz="2000" b="1" spc="-45" dirty="0">
                <a:latin typeface="Calibri"/>
                <a:cs typeface="Calibri"/>
              </a:rPr>
              <a:t> </a:t>
            </a:r>
            <a:r>
              <a:rPr sz="2000" b="1" spc="-10" dirty="0">
                <a:latin typeface="Calibri"/>
                <a:cs typeface="Calibri"/>
              </a:rPr>
              <a:t>hareket</a:t>
            </a:r>
            <a:r>
              <a:rPr sz="2000" b="1" spc="-5" dirty="0">
                <a:latin typeface="Calibri"/>
                <a:cs typeface="Calibri"/>
              </a:rPr>
              <a:t> </a:t>
            </a:r>
            <a:r>
              <a:rPr sz="2000" b="1" dirty="0">
                <a:latin typeface="Calibri"/>
                <a:cs typeface="Calibri"/>
              </a:rPr>
              <a:t>alanları,</a:t>
            </a:r>
            <a:r>
              <a:rPr sz="2000" b="1" spc="-40" dirty="0">
                <a:latin typeface="Calibri"/>
                <a:cs typeface="Calibri"/>
              </a:rPr>
              <a:t> </a:t>
            </a:r>
            <a:r>
              <a:rPr sz="2000" b="1" spc="-10" dirty="0">
                <a:latin typeface="Calibri"/>
                <a:cs typeface="Calibri"/>
              </a:rPr>
              <a:t>giriş-</a:t>
            </a:r>
            <a:r>
              <a:rPr sz="2000" b="1" dirty="0">
                <a:latin typeface="Calibri"/>
                <a:cs typeface="Calibri"/>
              </a:rPr>
              <a:t>çıkış</a:t>
            </a:r>
            <a:r>
              <a:rPr sz="2000" b="1" spc="-50" dirty="0">
                <a:latin typeface="Calibri"/>
                <a:cs typeface="Calibri"/>
              </a:rPr>
              <a:t> </a:t>
            </a:r>
            <a:r>
              <a:rPr sz="2000" b="1" dirty="0">
                <a:latin typeface="Calibri"/>
                <a:cs typeface="Calibri"/>
              </a:rPr>
              <a:t>noktaları,</a:t>
            </a:r>
            <a:r>
              <a:rPr sz="2000" b="1" spc="-30" dirty="0">
                <a:latin typeface="Calibri"/>
                <a:cs typeface="Calibri"/>
              </a:rPr>
              <a:t> </a:t>
            </a:r>
            <a:r>
              <a:rPr sz="2000" b="1" spc="-10" dirty="0">
                <a:latin typeface="Calibri"/>
                <a:cs typeface="Calibri"/>
              </a:rPr>
              <a:t>merdivenler</a:t>
            </a:r>
            <a:r>
              <a:rPr sz="2000" b="1" spc="-25" dirty="0">
                <a:latin typeface="Calibri"/>
                <a:cs typeface="Calibri"/>
              </a:rPr>
              <a:t> ve 	</a:t>
            </a:r>
            <a:r>
              <a:rPr sz="2000" b="1" spc="-20" dirty="0">
                <a:latin typeface="Calibri"/>
                <a:cs typeface="Calibri"/>
              </a:rPr>
              <a:t>koridorlar,</a:t>
            </a:r>
            <a:r>
              <a:rPr sz="2000" b="1" spc="-45" dirty="0">
                <a:latin typeface="Calibri"/>
                <a:cs typeface="Calibri"/>
              </a:rPr>
              <a:t> </a:t>
            </a:r>
            <a:r>
              <a:rPr sz="2000" b="1" dirty="0">
                <a:latin typeface="Calibri"/>
                <a:cs typeface="Calibri"/>
              </a:rPr>
              <a:t>lavabo</a:t>
            </a:r>
            <a:r>
              <a:rPr sz="2000" b="1" spc="-60" dirty="0">
                <a:latin typeface="Calibri"/>
                <a:cs typeface="Calibri"/>
              </a:rPr>
              <a:t> </a:t>
            </a:r>
            <a:r>
              <a:rPr sz="2000" b="1" dirty="0">
                <a:latin typeface="Calibri"/>
                <a:cs typeface="Calibri"/>
              </a:rPr>
              <a:t>ve</a:t>
            </a:r>
            <a:r>
              <a:rPr sz="2000" b="1" spc="-25" dirty="0">
                <a:latin typeface="Calibri"/>
                <a:cs typeface="Calibri"/>
              </a:rPr>
              <a:t> </a:t>
            </a:r>
            <a:r>
              <a:rPr sz="2000" b="1" dirty="0">
                <a:latin typeface="Calibri"/>
                <a:cs typeface="Calibri"/>
              </a:rPr>
              <a:t>banyo</a:t>
            </a:r>
            <a:r>
              <a:rPr sz="2000" b="1" spc="-45" dirty="0">
                <a:latin typeface="Calibri"/>
                <a:cs typeface="Calibri"/>
              </a:rPr>
              <a:t> </a:t>
            </a:r>
            <a:r>
              <a:rPr sz="2000" b="1" dirty="0">
                <a:latin typeface="Calibri"/>
                <a:cs typeface="Calibri"/>
              </a:rPr>
              <a:t>gibi</a:t>
            </a:r>
            <a:r>
              <a:rPr sz="2000" b="1" spc="-55" dirty="0">
                <a:latin typeface="Calibri"/>
                <a:cs typeface="Calibri"/>
              </a:rPr>
              <a:t> </a:t>
            </a:r>
            <a:r>
              <a:rPr sz="2000" b="1" dirty="0">
                <a:latin typeface="Calibri"/>
                <a:cs typeface="Calibri"/>
              </a:rPr>
              <a:t>sık</a:t>
            </a:r>
            <a:r>
              <a:rPr sz="2000" b="1" spc="-45" dirty="0">
                <a:latin typeface="Calibri"/>
                <a:cs typeface="Calibri"/>
              </a:rPr>
              <a:t> </a:t>
            </a:r>
            <a:r>
              <a:rPr sz="2000" b="1" dirty="0">
                <a:latin typeface="Calibri"/>
                <a:cs typeface="Calibri"/>
              </a:rPr>
              <a:t>kullanılan</a:t>
            </a:r>
            <a:r>
              <a:rPr sz="2000" b="1" spc="-50" dirty="0">
                <a:latin typeface="Calibri"/>
                <a:cs typeface="Calibri"/>
              </a:rPr>
              <a:t> </a:t>
            </a:r>
            <a:r>
              <a:rPr sz="2000" b="1" dirty="0">
                <a:latin typeface="Calibri"/>
                <a:cs typeface="Calibri"/>
              </a:rPr>
              <a:t>alanlar</a:t>
            </a:r>
            <a:r>
              <a:rPr sz="2000" b="1" spc="-50" dirty="0">
                <a:latin typeface="Calibri"/>
                <a:cs typeface="Calibri"/>
              </a:rPr>
              <a:t> </a:t>
            </a:r>
            <a:r>
              <a:rPr sz="2000" b="1" dirty="0">
                <a:latin typeface="Calibri"/>
                <a:cs typeface="Calibri"/>
              </a:rPr>
              <a:t>daima</a:t>
            </a:r>
            <a:r>
              <a:rPr sz="2000" b="1" spc="-50" dirty="0">
                <a:latin typeface="Calibri"/>
                <a:cs typeface="Calibri"/>
              </a:rPr>
              <a:t> </a:t>
            </a:r>
            <a:r>
              <a:rPr sz="2000" b="1" spc="-10" dirty="0">
                <a:latin typeface="Calibri"/>
                <a:cs typeface="Calibri"/>
              </a:rPr>
              <a:t>kontrol</a:t>
            </a:r>
            <a:r>
              <a:rPr sz="2000" b="1" spc="-55" dirty="0">
                <a:latin typeface="Calibri"/>
                <a:cs typeface="Calibri"/>
              </a:rPr>
              <a:t> </a:t>
            </a:r>
            <a:r>
              <a:rPr sz="2000" b="1" spc="-10" dirty="0">
                <a:latin typeface="Calibri"/>
                <a:cs typeface="Calibri"/>
              </a:rPr>
              <a:t>edilerek 	kaygan</a:t>
            </a:r>
            <a:r>
              <a:rPr sz="2000" b="1" spc="-80" dirty="0">
                <a:latin typeface="Calibri"/>
                <a:cs typeface="Calibri"/>
              </a:rPr>
              <a:t> </a:t>
            </a:r>
            <a:r>
              <a:rPr sz="2000" b="1" dirty="0">
                <a:latin typeface="Calibri"/>
                <a:cs typeface="Calibri"/>
              </a:rPr>
              <a:t>zeminden</a:t>
            </a:r>
            <a:r>
              <a:rPr sz="2000" b="1" spc="-105" dirty="0">
                <a:latin typeface="Calibri"/>
                <a:cs typeface="Calibri"/>
              </a:rPr>
              <a:t> </a:t>
            </a:r>
            <a:r>
              <a:rPr sz="2000" b="1" spc="-10" dirty="0">
                <a:latin typeface="Calibri"/>
                <a:cs typeface="Calibri"/>
              </a:rPr>
              <a:t>arındırılmalıdır.</a:t>
            </a:r>
            <a:endParaRPr sz="2000">
              <a:latin typeface="Calibri"/>
              <a:cs typeface="Calibri"/>
            </a:endParaRPr>
          </a:p>
          <a:p>
            <a:pPr marL="189865" indent="-177165">
              <a:lnSpc>
                <a:spcPct val="100000"/>
              </a:lnSpc>
              <a:buFont typeface="Arial"/>
              <a:buChar char="•"/>
              <a:tabLst>
                <a:tab pos="189865" algn="l"/>
              </a:tabLst>
            </a:pPr>
            <a:r>
              <a:rPr sz="2000" b="1" dirty="0">
                <a:latin typeface="Calibri"/>
                <a:cs typeface="Calibri"/>
              </a:rPr>
              <a:t>Bu</a:t>
            </a:r>
            <a:r>
              <a:rPr sz="2000" b="1" spc="-40" dirty="0">
                <a:latin typeface="Calibri"/>
                <a:cs typeface="Calibri"/>
              </a:rPr>
              <a:t> </a:t>
            </a:r>
            <a:r>
              <a:rPr sz="2000" b="1" spc="-10" dirty="0">
                <a:latin typeface="Calibri"/>
                <a:cs typeface="Calibri"/>
              </a:rPr>
              <a:t>noktalara</a:t>
            </a:r>
            <a:r>
              <a:rPr sz="2000" b="1" spc="-45" dirty="0">
                <a:latin typeface="Calibri"/>
                <a:cs typeface="Calibri"/>
              </a:rPr>
              <a:t> </a:t>
            </a:r>
            <a:r>
              <a:rPr sz="2000" b="1" spc="-10" dirty="0">
                <a:latin typeface="Calibri"/>
                <a:cs typeface="Calibri"/>
              </a:rPr>
              <a:t>gerekirse</a:t>
            </a:r>
            <a:r>
              <a:rPr sz="2000" b="1" spc="-30" dirty="0">
                <a:latin typeface="Calibri"/>
                <a:cs typeface="Calibri"/>
              </a:rPr>
              <a:t> </a:t>
            </a:r>
            <a:r>
              <a:rPr sz="2000" b="1" dirty="0">
                <a:latin typeface="Calibri"/>
                <a:cs typeface="Calibri"/>
              </a:rPr>
              <a:t>kaymaz</a:t>
            </a:r>
            <a:r>
              <a:rPr sz="2000" b="1" spc="-30" dirty="0">
                <a:latin typeface="Calibri"/>
                <a:cs typeface="Calibri"/>
              </a:rPr>
              <a:t> </a:t>
            </a:r>
            <a:r>
              <a:rPr sz="2000" b="1" dirty="0">
                <a:latin typeface="Calibri"/>
                <a:cs typeface="Calibri"/>
              </a:rPr>
              <a:t>bant,</a:t>
            </a:r>
            <a:r>
              <a:rPr sz="2000" b="1" spc="-60" dirty="0">
                <a:latin typeface="Calibri"/>
                <a:cs typeface="Calibri"/>
              </a:rPr>
              <a:t> </a:t>
            </a:r>
            <a:r>
              <a:rPr sz="2000" b="1" dirty="0">
                <a:latin typeface="Calibri"/>
                <a:cs typeface="Calibri"/>
              </a:rPr>
              <a:t>halı</a:t>
            </a:r>
            <a:r>
              <a:rPr sz="2000" b="1" spc="-45" dirty="0">
                <a:latin typeface="Calibri"/>
                <a:cs typeface="Calibri"/>
              </a:rPr>
              <a:t> </a:t>
            </a:r>
            <a:r>
              <a:rPr sz="2000" b="1" dirty="0">
                <a:latin typeface="Calibri"/>
                <a:cs typeface="Calibri"/>
              </a:rPr>
              <a:t>ve</a:t>
            </a:r>
            <a:r>
              <a:rPr sz="2000" b="1" spc="-40" dirty="0">
                <a:latin typeface="Calibri"/>
                <a:cs typeface="Calibri"/>
              </a:rPr>
              <a:t> </a:t>
            </a:r>
            <a:r>
              <a:rPr sz="2000" b="1" dirty="0">
                <a:latin typeface="Calibri"/>
                <a:cs typeface="Calibri"/>
              </a:rPr>
              <a:t>zemin</a:t>
            </a:r>
            <a:r>
              <a:rPr sz="2000" b="1" spc="-45" dirty="0">
                <a:latin typeface="Calibri"/>
                <a:cs typeface="Calibri"/>
              </a:rPr>
              <a:t> </a:t>
            </a:r>
            <a:r>
              <a:rPr sz="2000" b="1" dirty="0">
                <a:latin typeface="Calibri"/>
                <a:cs typeface="Calibri"/>
              </a:rPr>
              <a:t>kaplaması</a:t>
            </a:r>
            <a:r>
              <a:rPr sz="2000" b="1" spc="-45" dirty="0">
                <a:latin typeface="Calibri"/>
                <a:cs typeface="Calibri"/>
              </a:rPr>
              <a:t> </a:t>
            </a:r>
            <a:r>
              <a:rPr sz="2000" b="1" dirty="0">
                <a:latin typeface="Calibri"/>
                <a:cs typeface="Calibri"/>
              </a:rPr>
              <a:t>gibi</a:t>
            </a:r>
            <a:r>
              <a:rPr sz="2000" b="1" spc="-60" dirty="0">
                <a:latin typeface="Calibri"/>
                <a:cs typeface="Calibri"/>
              </a:rPr>
              <a:t> </a:t>
            </a:r>
            <a:r>
              <a:rPr sz="2000" b="1" spc="-10" dirty="0">
                <a:latin typeface="Calibri"/>
                <a:cs typeface="Calibri"/>
              </a:rPr>
              <a:t>önlemler</a:t>
            </a:r>
            <a:endParaRPr sz="2000">
              <a:latin typeface="Calibri"/>
              <a:cs typeface="Calibri"/>
            </a:endParaRPr>
          </a:p>
          <a:p>
            <a:pPr marL="191135">
              <a:lnSpc>
                <a:spcPct val="100000"/>
              </a:lnSpc>
            </a:pPr>
            <a:r>
              <a:rPr sz="2000" b="1" spc="-10" dirty="0">
                <a:latin typeface="Calibri"/>
                <a:cs typeface="Calibri"/>
              </a:rPr>
              <a:t>alınmalıdır.</a:t>
            </a:r>
            <a:endParaRPr sz="2000">
              <a:latin typeface="Calibri"/>
              <a:cs typeface="Calibri"/>
            </a:endParaRPr>
          </a:p>
          <a:p>
            <a:pPr marL="189230" marR="5080" indent="-177165">
              <a:lnSpc>
                <a:spcPct val="100000"/>
              </a:lnSpc>
              <a:buFont typeface="Arial"/>
              <a:buChar char="•"/>
              <a:tabLst>
                <a:tab pos="191135" algn="l"/>
              </a:tabLst>
            </a:pPr>
            <a:r>
              <a:rPr sz="2000" b="1" spc="-10" dirty="0">
                <a:latin typeface="Calibri"/>
                <a:cs typeface="Calibri"/>
              </a:rPr>
              <a:t>Kaygan</a:t>
            </a:r>
            <a:r>
              <a:rPr sz="2000" b="1" spc="-35" dirty="0">
                <a:latin typeface="Calibri"/>
                <a:cs typeface="Calibri"/>
              </a:rPr>
              <a:t> </a:t>
            </a:r>
            <a:r>
              <a:rPr sz="2000" b="1" dirty="0">
                <a:latin typeface="Calibri"/>
                <a:cs typeface="Calibri"/>
              </a:rPr>
              <a:t>zemin</a:t>
            </a:r>
            <a:r>
              <a:rPr sz="2000" b="1" spc="-45" dirty="0">
                <a:latin typeface="Calibri"/>
                <a:cs typeface="Calibri"/>
              </a:rPr>
              <a:t> </a:t>
            </a:r>
            <a:r>
              <a:rPr sz="2000" b="1" dirty="0">
                <a:latin typeface="Calibri"/>
                <a:cs typeface="Calibri"/>
              </a:rPr>
              <a:t>oluşan</a:t>
            </a:r>
            <a:r>
              <a:rPr sz="2000" b="1" spc="-60" dirty="0">
                <a:latin typeface="Calibri"/>
                <a:cs typeface="Calibri"/>
              </a:rPr>
              <a:t> </a:t>
            </a:r>
            <a:r>
              <a:rPr sz="2000" b="1" dirty="0">
                <a:latin typeface="Calibri"/>
                <a:cs typeface="Calibri"/>
              </a:rPr>
              <a:t>noktalara</a:t>
            </a:r>
            <a:r>
              <a:rPr sz="2000" b="1" spc="-45" dirty="0">
                <a:latin typeface="Calibri"/>
                <a:cs typeface="Calibri"/>
              </a:rPr>
              <a:t> </a:t>
            </a:r>
            <a:r>
              <a:rPr sz="2000" b="1" dirty="0">
                <a:latin typeface="Calibri"/>
                <a:cs typeface="Calibri"/>
              </a:rPr>
              <a:t>daimi</a:t>
            </a:r>
            <a:r>
              <a:rPr sz="2000" b="1" spc="-65" dirty="0">
                <a:latin typeface="Calibri"/>
                <a:cs typeface="Calibri"/>
              </a:rPr>
              <a:t> </a:t>
            </a:r>
            <a:r>
              <a:rPr sz="2000" b="1" dirty="0">
                <a:latin typeface="Calibri"/>
                <a:cs typeface="Calibri"/>
              </a:rPr>
              <a:t>ya</a:t>
            </a:r>
            <a:r>
              <a:rPr sz="2000" b="1" spc="-40" dirty="0">
                <a:latin typeface="Calibri"/>
                <a:cs typeface="Calibri"/>
              </a:rPr>
              <a:t> </a:t>
            </a:r>
            <a:r>
              <a:rPr sz="2000" b="1" dirty="0">
                <a:latin typeface="Calibri"/>
                <a:cs typeface="Calibri"/>
              </a:rPr>
              <a:t>da</a:t>
            </a:r>
            <a:r>
              <a:rPr sz="2000" b="1" spc="-45" dirty="0">
                <a:latin typeface="Calibri"/>
                <a:cs typeface="Calibri"/>
              </a:rPr>
              <a:t> </a:t>
            </a:r>
            <a:r>
              <a:rPr sz="2000" b="1" dirty="0">
                <a:latin typeface="Calibri"/>
                <a:cs typeface="Calibri"/>
              </a:rPr>
              <a:t>geçici,</a:t>
            </a:r>
            <a:r>
              <a:rPr sz="2000" b="1" spc="-50" dirty="0">
                <a:latin typeface="Calibri"/>
                <a:cs typeface="Calibri"/>
              </a:rPr>
              <a:t> </a:t>
            </a:r>
            <a:r>
              <a:rPr sz="2000" b="1" dirty="0">
                <a:latin typeface="Calibri"/>
                <a:cs typeface="Calibri"/>
              </a:rPr>
              <a:t>temizlik</a:t>
            </a:r>
            <a:r>
              <a:rPr sz="2000" b="1" spc="-70" dirty="0">
                <a:latin typeface="Calibri"/>
                <a:cs typeface="Calibri"/>
              </a:rPr>
              <a:t> </a:t>
            </a:r>
            <a:r>
              <a:rPr sz="2000" b="1" dirty="0">
                <a:latin typeface="Calibri"/>
                <a:cs typeface="Calibri"/>
              </a:rPr>
              <a:t>sırasında</a:t>
            </a:r>
            <a:r>
              <a:rPr sz="2000" b="1" spc="-65" dirty="0">
                <a:latin typeface="Calibri"/>
                <a:cs typeface="Calibri"/>
              </a:rPr>
              <a:t> </a:t>
            </a:r>
            <a:r>
              <a:rPr sz="2000" b="1" spc="-10" dirty="0">
                <a:latin typeface="Calibri"/>
                <a:cs typeface="Calibri"/>
              </a:rPr>
              <a:t>mutlaka 	</a:t>
            </a:r>
            <a:r>
              <a:rPr sz="2000" b="1" dirty="0">
                <a:latin typeface="Calibri"/>
                <a:cs typeface="Calibri"/>
              </a:rPr>
              <a:t>ayaklı</a:t>
            </a:r>
            <a:r>
              <a:rPr sz="2000" b="1" spc="-90" dirty="0">
                <a:latin typeface="Calibri"/>
                <a:cs typeface="Calibri"/>
              </a:rPr>
              <a:t> </a:t>
            </a:r>
            <a:r>
              <a:rPr sz="2000" b="1" spc="-10" dirty="0">
                <a:latin typeface="Calibri"/>
                <a:cs typeface="Calibri"/>
              </a:rPr>
              <a:t>kaygan</a:t>
            </a:r>
            <a:r>
              <a:rPr sz="2000" b="1" spc="-75" dirty="0">
                <a:latin typeface="Calibri"/>
                <a:cs typeface="Calibri"/>
              </a:rPr>
              <a:t> </a:t>
            </a:r>
            <a:r>
              <a:rPr sz="2000" b="1" dirty="0">
                <a:latin typeface="Calibri"/>
                <a:cs typeface="Calibri"/>
              </a:rPr>
              <a:t>zemin</a:t>
            </a:r>
            <a:r>
              <a:rPr sz="2000" b="1" spc="-90" dirty="0">
                <a:latin typeface="Calibri"/>
                <a:cs typeface="Calibri"/>
              </a:rPr>
              <a:t> </a:t>
            </a:r>
            <a:r>
              <a:rPr sz="2000" b="1" dirty="0">
                <a:latin typeface="Calibri"/>
                <a:cs typeface="Calibri"/>
              </a:rPr>
              <a:t>uyarıları</a:t>
            </a:r>
            <a:r>
              <a:rPr sz="2000" b="1" spc="-85" dirty="0">
                <a:latin typeface="Calibri"/>
                <a:cs typeface="Calibri"/>
              </a:rPr>
              <a:t> </a:t>
            </a:r>
            <a:r>
              <a:rPr sz="2000" b="1" spc="-10" dirty="0">
                <a:latin typeface="Calibri"/>
                <a:cs typeface="Calibri"/>
              </a:rPr>
              <a:t>yerleştirilmelidir.</a:t>
            </a:r>
            <a:endParaRPr sz="2000">
              <a:latin typeface="Calibri"/>
              <a:cs typeface="Calibri"/>
            </a:endParaRPr>
          </a:p>
        </p:txBody>
      </p:sp>
      <p:grpSp>
        <p:nvGrpSpPr>
          <p:cNvPr id="4" name="object 4"/>
          <p:cNvGrpSpPr/>
          <p:nvPr/>
        </p:nvGrpSpPr>
        <p:grpSpPr>
          <a:xfrm>
            <a:off x="323088" y="3069337"/>
            <a:ext cx="8425180" cy="3390900"/>
            <a:chOff x="323088" y="3069337"/>
            <a:chExt cx="8425180" cy="3390900"/>
          </a:xfrm>
        </p:grpSpPr>
        <p:pic>
          <p:nvPicPr>
            <p:cNvPr id="5" name="object 5"/>
            <p:cNvPicPr/>
            <p:nvPr/>
          </p:nvPicPr>
          <p:blipFill>
            <a:blip r:embed="rId2" cstate="print"/>
            <a:stretch>
              <a:fillRect/>
            </a:stretch>
          </p:blipFill>
          <p:spPr>
            <a:xfrm>
              <a:off x="3348227" y="3069337"/>
              <a:ext cx="5399531" cy="2773678"/>
            </a:xfrm>
            <a:prstGeom prst="rect">
              <a:avLst/>
            </a:prstGeom>
          </p:spPr>
        </p:pic>
        <p:pic>
          <p:nvPicPr>
            <p:cNvPr id="6" name="object 6"/>
            <p:cNvPicPr/>
            <p:nvPr/>
          </p:nvPicPr>
          <p:blipFill>
            <a:blip r:embed="rId3" cstate="print"/>
            <a:stretch>
              <a:fillRect/>
            </a:stretch>
          </p:blipFill>
          <p:spPr>
            <a:xfrm>
              <a:off x="323088" y="3429000"/>
              <a:ext cx="1152144" cy="1944623"/>
            </a:xfrm>
            <a:prstGeom prst="rect">
              <a:avLst/>
            </a:prstGeom>
          </p:spPr>
        </p:pic>
        <p:pic>
          <p:nvPicPr>
            <p:cNvPr id="7" name="object 7"/>
            <p:cNvPicPr/>
            <p:nvPr/>
          </p:nvPicPr>
          <p:blipFill>
            <a:blip r:embed="rId4" cstate="print"/>
            <a:stretch>
              <a:fillRect/>
            </a:stretch>
          </p:blipFill>
          <p:spPr>
            <a:xfrm>
              <a:off x="1475232" y="4293109"/>
              <a:ext cx="1999487" cy="2167126"/>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117</a:t>
            </a:fld>
            <a:endParaRPr spc="-25"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7941" y="343027"/>
            <a:ext cx="600837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KAR</a:t>
            </a:r>
            <a:r>
              <a:rPr sz="2800" b="0" spc="-114" dirty="0">
                <a:solidFill>
                  <a:srgbClr val="FF0000"/>
                </a:solidFill>
                <a:latin typeface="Times New Roman"/>
                <a:cs typeface="Times New Roman"/>
              </a:rPr>
              <a:t> </a:t>
            </a:r>
            <a:r>
              <a:rPr sz="2800" dirty="0">
                <a:solidFill>
                  <a:srgbClr val="FF0000"/>
                </a:solidFill>
              </a:rPr>
              <a:t>–</a:t>
            </a:r>
            <a:r>
              <a:rPr sz="2800" spc="-55" dirty="0">
                <a:solidFill>
                  <a:srgbClr val="FF0000"/>
                </a:solidFill>
              </a:rPr>
              <a:t> </a:t>
            </a:r>
            <a:r>
              <a:rPr sz="2800" dirty="0">
                <a:solidFill>
                  <a:srgbClr val="FF0000"/>
                </a:solidFill>
              </a:rPr>
              <a:t>BUZ</a:t>
            </a:r>
            <a:r>
              <a:rPr sz="2800" spc="-55" dirty="0">
                <a:solidFill>
                  <a:srgbClr val="FF0000"/>
                </a:solidFill>
              </a:rPr>
              <a:t> </a:t>
            </a:r>
            <a:r>
              <a:rPr sz="2800" dirty="0">
                <a:solidFill>
                  <a:srgbClr val="FF0000"/>
                </a:solidFill>
              </a:rPr>
              <a:t>SARKIKLARI</a:t>
            </a:r>
            <a:r>
              <a:rPr sz="2800" spc="-10" dirty="0">
                <a:solidFill>
                  <a:srgbClr val="FF0000"/>
                </a:solidFill>
              </a:rPr>
              <a:t> </a:t>
            </a:r>
            <a:r>
              <a:rPr sz="2800" dirty="0">
                <a:solidFill>
                  <a:srgbClr val="FF0000"/>
                </a:solidFill>
              </a:rPr>
              <a:t>/</a:t>
            </a:r>
            <a:r>
              <a:rPr sz="2800" spc="-65" dirty="0">
                <a:solidFill>
                  <a:srgbClr val="FF0000"/>
                </a:solidFill>
              </a:rPr>
              <a:t> </a:t>
            </a:r>
            <a:r>
              <a:rPr sz="2800" dirty="0">
                <a:solidFill>
                  <a:srgbClr val="FF0000"/>
                </a:solidFill>
              </a:rPr>
              <a:t>CİSİM</a:t>
            </a:r>
            <a:r>
              <a:rPr sz="2800" spc="-40" dirty="0">
                <a:solidFill>
                  <a:srgbClr val="FF0000"/>
                </a:solidFill>
              </a:rPr>
              <a:t> </a:t>
            </a:r>
            <a:r>
              <a:rPr sz="2800" spc="-10" dirty="0">
                <a:solidFill>
                  <a:srgbClr val="FF0000"/>
                </a:solidFill>
              </a:rPr>
              <a:t>DÜŞMESİ</a:t>
            </a:r>
            <a:endParaRPr sz="2800">
              <a:latin typeface="Times New Roman"/>
              <a:cs typeface="Times New Roman"/>
            </a:endParaRPr>
          </a:p>
        </p:txBody>
      </p:sp>
      <p:sp>
        <p:nvSpPr>
          <p:cNvPr id="3" name="object 3"/>
          <p:cNvSpPr txBox="1"/>
          <p:nvPr/>
        </p:nvSpPr>
        <p:spPr>
          <a:xfrm>
            <a:off x="402436" y="925195"/>
            <a:ext cx="8301990" cy="1550670"/>
          </a:xfrm>
          <a:prstGeom prst="rect">
            <a:avLst/>
          </a:prstGeom>
        </p:spPr>
        <p:txBody>
          <a:bodyPr vert="horz" wrap="square" lIns="0" tIns="13335" rIns="0" bIns="0" rtlCol="0">
            <a:spAutoFit/>
          </a:bodyPr>
          <a:lstStyle/>
          <a:p>
            <a:pPr marL="189230" marR="5080" indent="-177165">
              <a:lnSpc>
                <a:spcPct val="100000"/>
              </a:lnSpc>
              <a:spcBef>
                <a:spcPts val="105"/>
              </a:spcBef>
              <a:buFont typeface="Arial"/>
              <a:buChar char="•"/>
              <a:tabLst>
                <a:tab pos="190500" algn="l"/>
              </a:tabLst>
            </a:pPr>
            <a:r>
              <a:rPr sz="2000" b="1" dirty="0">
                <a:latin typeface="Calibri"/>
                <a:cs typeface="Calibri"/>
              </a:rPr>
              <a:t>Kış</a:t>
            </a:r>
            <a:r>
              <a:rPr sz="2000" b="1" spc="-45" dirty="0">
                <a:latin typeface="Calibri"/>
                <a:cs typeface="Calibri"/>
              </a:rPr>
              <a:t> </a:t>
            </a:r>
            <a:r>
              <a:rPr sz="2000" b="1" dirty="0">
                <a:latin typeface="Calibri"/>
                <a:cs typeface="Calibri"/>
              </a:rPr>
              <a:t>mevsimlerinde</a:t>
            </a:r>
            <a:r>
              <a:rPr sz="2000" b="1" spc="-70" dirty="0">
                <a:latin typeface="Calibri"/>
                <a:cs typeface="Calibri"/>
              </a:rPr>
              <a:t> </a:t>
            </a:r>
            <a:r>
              <a:rPr sz="2000" b="1" dirty="0">
                <a:latin typeface="Calibri"/>
                <a:cs typeface="Calibri"/>
              </a:rPr>
              <a:t>donmuş</a:t>
            </a:r>
            <a:r>
              <a:rPr sz="2000" b="1" spc="-70" dirty="0">
                <a:latin typeface="Calibri"/>
                <a:cs typeface="Calibri"/>
              </a:rPr>
              <a:t> </a:t>
            </a:r>
            <a:r>
              <a:rPr sz="2000" b="1" dirty="0">
                <a:latin typeface="Calibri"/>
                <a:cs typeface="Calibri"/>
              </a:rPr>
              <a:t>buz</a:t>
            </a:r>
            <a:r>
              <a:rPr sz="2000" b="1" spc="-55" dirty="0">
                <a:latin typeface="Calibri"/>
                <a:cs typeface="Calibri"/>
              </a:rPr>
              <a:t> </a:t>
            </a:r>
            <a:r>
              <a:rPr sz="2000" b="1" dirty="0">
                <a:latin typeface="Calibri"/>
                <a:cs typeface="Calibri"/>
              </a:rPr>
              <a:t>sarkıkları,</a:t>
            </a:r>
            <a:r>
              <a:rPr sz="2000" b="1" spc="-40" dirty="0">
                <a:latin typeface="Calibri"/>
                <a:cs typeface="Calibri"/>
              </a:rPr>
              <a:t> </a:t>
            </a:r>
            <a:r>
              <a:rPr sz="2000" b="1" dirty="0">
                <a:latin typeface="Calibri"/>
                <a:cs typeface="Calibri"/>
              </a:rPr>
              <a:t>çatılarda</a:t>
            </a:r>
            <a:r>
              <a:rPr sz="2000" b="1" spc="-55" dirty="0">
                <a:latin typeface="Calibri"/>
                <a:cs typeface="Calibri"/>
              </a:rPr>
              <a:t> </a:t>
            </a:r>
            <a:r>
              <a:rPr sz="2000" b="1" dirty="0">
                <a:latin typeface="Calibri"/>
                <a:cs typeface="Calibri"/>
              </a:rPr>
              <a:t>biriken</a:t>
            </a:r>
            <a:r>
              <a:rPr sz="2000" b="1" spc="-40" dirty="0">
                <a:latin typeface="Calibri"/>
                <a:cs typeface="Calibri"/>
              </a:rPr>
              <a:t> </a:t>
            </a:r>
            <a:r>
              <a:rPr sz="2000" b="1" dirty="0">
                <a:latin typeface="Calibri"/>
                <a:cs typeface="Calibri"/>
              </a:rPr>
              <a:t>kar</a:t>
            </a:r>
            <a:r>
              <a:rPr sz="2000" b="1" spc="-40" dirty="0">
                <a:latin typeface="Calibri"/>
                <a:cs typeface="Calibri"/>
              </a:rPr>
              <a:t> </a:t>
            </a:r>
            <a:r>
              <a:rPr sz="2000" b="1" dirty="0">
                <a:latin typeface="Calibri"/>
                <a:cs typeface="Calibri"/>
              </a:rPr>
              <a:t>kütleleri,</a:t>
            </a:r>
            <a:r>
              <a:rPr sz="2000" b="1" spc="-60" dirty="0">
                <a:latin typeface="Calibri"/>
                <a:cs typeface="Calibri"/>
              </a:rPr>
              <a:t> </a:t>
            </a:r>
            <a:r>
              <a:rPr sz="2000" b="1" spc="-10" dirty="0">
                <a:latin typeface="Calibri"/>
                <a:cs typeface="Calibri"/>
              </a:rPr>
              <a:t>diğer 	</a:t>
            </a:r>
            <a:r>
              <a:rPr sz="2000" b="1" dirty="0">
                <a:latin typeface="Calibri"/>
                <a:cs typeface="Calibri"/>
              </a:rPr>
              <a:t>zamanlarda</a:t>
            </a:r>
            <a:r>
              <a:rPr sz="2000" b="1" spc="-40" dirty="0">
                <a:latin typeface="Calibri"/>
                <a:cs typeface="Calibri"/>
              </a:rPr>
              <a:t> </a:t>
            </a:r>
            <a:r>
              <a:rPr sz="2000" b="1" dirty="0">
                <a:latin typeface="Calibri"/>
                <a:cs typeface="Calibri"/>
              </a:rPr>
              <a:t>da</a:t>
            </a:r>
            <a:r>
              <a:rPr sz="2000" b="1" spc="-45" dirty="0">
                <a:latin typeface="Calibri"/>
                <a:cs typeface="Calibri"/>
              </a:rPr>
              <a:t> </a:t>
            </a:r>
            <a:r>
              <a:rPr sz="2000" b="1" dirty="0">
                <a:latin typeface="Calibri"/>
                <a:cs typeface="Calibri"/>
              </a:rPr>
              <a:t>çatılardan</a:t>
            </a:r>
            <a:r>
              <a:rPr sz="2000" b="1" spc="-45" dirty="0">
                <a:latin typeface="Calibri"/>
                <a:cs typeface="Calibri"/>
              </a:rPr>
              <a:t> </a:t>
            </a:r>
            <a:r>
              <a:rPr sz="2000" b="1" spc="-10" dirty="0">
                <a:latin typeface="Calibri"/>
                <a:cs typeface="Calibri"/>
              </a:rPr>
              <a:t>damlayan/akan</a:t>
            </a:r>
            <a:r>
              <a:rPr sz="2000" b="1" spc="-50" dirty="0">
                <a:latin typeface="Calibri"/>
                <a:cs typeface="Calibri"/>
              </a:rPr>
              <a:t> </a:t>
            </a:r>
            <a:r>
              <a:rPr sz="2000" b="1" dirty="0">
                <a:latin typeface="Calibri"/>
                <a:cs typeface="Calibri"/>
              </a:rPr>
              <a:t>yağmur</a:t>
            </a:r>
            <a:r>
              <a:rPr sz="2000" b="1" spc="-40" dirty="0">
                <a:latin typeface="Calibri"/>
                <a:cs typeface="Calibri"/>
              </a:rPr>
              <a:t> </a:t>
            </a:r>
            <a:r>
              <a:rPr sz="2000" b="1" dirty="0">
                <a:latin typeface="Calibri"/>
                <a:cs typeface="Calibri"/>
              </a:rPr>
              <a:t>suları</a:t>
            </a:r>
            <a:r>
              <a:rPr sz="2000" b="1" spc="-50" dirty="0">
                <a:latin typeface="Calibri"/>
                <a:cs typeface="Calibri"/>
              </a:rPr>
              <a:t> </a:t>
            </a:r>
            <a:r>
              <a:rPr sz="2000" b="1" dirty="0">
                <a:latin typeface="Calibri"/>
                <a:cs typeface="Calibri"/>
              </a:rPr>
              <a:t>için</a:t>
            </a:r>
            <a:r>
              <a:rPr sz="2000" b="1" spc="365" dirty="0">
                <a:latin typeface="Calibri"/>
                <a:cs typeface="Calibri"/>
              </a:rPr>
              <a:t> </a:t>
            </a:r>
            <a:r>
              <a:rPr sz="2000" b="1" dirty="0">
                <a:latin typeface="Calibri"/>
                <a:cs typeface="Calibri"/>
              </a:rPr>
              <a:t>için</a:t>
            </a:r>
            <a:r>
              <a:rPr sz="2000" b="1" spc="-50" dirty="0">
                <a:latin typeface="Calibri"/>
                <a:cs typeface="Calibri"/>
              </a:rPr>
              <a:t> </a:t>
            </a:r>
            <a:r>
              <a:rPr sz="2000" b="1" spc="-10" dirty="0">
                <a:latin typeface="Calibri"/>
                <a:cs typeface="Calibri"/>
              </a:rPr>
              <a:t>önlem 	alınmalıdır.</a:t>
            </a:r>
            <a:endParaRPr sz="2000">
              <a:latin typeface="Calibri"/>
              <a:cs typeface="Calibri"/>
            </a:endParaRPr>
          </a:p>
          <a:p>
            <a:pPr marL="189230" marR="150495" indent="-177165">
              <a:lnSpc>
                <a:spcPct val="100000"/>
              </a:lnSpc>
              <a:buFont typeface="Arial"/>
              <a:buChar char="•"/>
              <a:tabLst>
                <a:tab pos="190500" algn="l"/>
              </a:tabLst>
            </a:pPr>
            <a:r>
              <a:rPr sz="2000" b="1" dirty="0">
                <a:latin typeface="Calibri"/>
                <a:cs typeface="Calibri"/>
              </a:rPr>
              <a:t>İnsanların</a:t>
            </a:r>
            <a:r>
              <a:rPr sz="2000" b="1" spc="-75" dirty="0">
                <a:latin typeface="Calibri"/>
                <a:cs typeface="Calibri"/>
              </a:rPr>
              <a:t> </a:t>
            </a:r>
            <a:r>
              <a:rPr sz="2000" b="1" spc="-10" dirty="0">
                <a:latin typeface="Calibri"/>
                <a:cs typeface="Calibri"/>
              </a:rPr>
              <a:t>hareket,</a:t>
            </a:r>
            <a:r>
              <a:rPr sz="2000" b="1" spc="-60" dirty="0">
                <a:latin typeface="Calibri"/>
                <a:cs typeface="Calibri"/>
              </a:rPr>
              <a:t> </a:t>
            </a:r>
            <a:r>
              <a:rPr sz="2000" b="1" dirty="0">
                <a:latin typeface="Calibri"/>
                <a:cs typeface="Calibri"/>
              </a:rPr>
              <a:t>bekleme</a:t>
            </a:r>
            <a:r>
              <a:rPr sz="2000" b="1" spc="-60" dirty="0">
                <a:latin typeface="Calibri"/>
                <a:cs typeface="Calibri"/>
              </a:rPr>
              <a:t> </a:t>
            </a:r>
            <a:r>
              <a:rPr sz="2000" b="1" dirty="0">
                <a:latin typeface="Calibri"/>
                <a:cs typeface="Calibri"/>
              </a:rPr>
              <a:t>ve</a:t>
            </a:r>
            <a:r>
              <a:rPr sz="2000" b="1" spc="-60" dirty="0">
                <a:latin typeface="Calibri"/>
                <a:cs typeface="Calibri"/>
              </a:rPr>
              <a:t> </a:t>
            </a:r>
            <a:r>
              <a:rPr sz="2000" b="1" dirty="0">
                <a:latin typeface="Calibri"/>
                <a:cs typeface="Calibri"/>
              </a:rPr>
              <a:t>giriş-çıkış</a:t>
            </a:r>
            <a:r>
              <a:rPr sz="2000" b="1" spc="-75" dirty="0">
                <a:latin typeface="Calibri"/>
                <a:cs typeface="Calibri"/>
              </a:rPr>
              <a:t> </a:t>
            </a:r>
            <a:r>
              <a:rPr sz="2000" b="1" dirty="0">
                <a:latin typeface="Calibri"/>
                <a:cs typeface="Calibri"/>
              </a:rPr>
              <a:t>noktalarına</a:t>
            </a:r>
            <a:r>
              <a:rPr sz="2000" b="1" spc="-70" dirty="0">
                <a:latin typeface="Calibri"/>
                <a:cs typeface="Calibri"/>
              </a:rPr>
              <a:t> </a:t>
            </a:r>
            <a:r>
              <a:rPr sz="2000" b="1" dirty="0">
                <a:latin typeface="Calibri"/>
                <a:cs typeface="Calibri"/>
              </a:rPr>
              <a:t>çatılardan</a:t>
            </a:r>
            <a:r>
              <a:rPr sz="2000" b="1" spc="-75" dirty="0">
                <a:latin typeface="Calibri"/>
                <a:cs typeface="Calibri"/>
              </a:rPr>
              <a:t> </a:t>
            </a:r>
            <a:r>
              <a:rPr sz="2000" b="1" spc="-10" dirty="0">
                <a:latin typeface="Calibri"/>
                <a:cs typeface="Calibri"/>
              </a:rPr>
              <a:t>düşebilecek 	</a:t>
            </a:r>
            <a:r>
              <a:rPr sz="2000" b="1" dirty="0">
                <a:latin typeface="Calibri"/>
                <a:cs typeface="Calibri"/>
              </a:rPr>
              <a:t>her</a:t>
            </a:r>
            <a:r>
              <a:rPr sz="2000" b="1" spc="-35" dirty="0">
                <a:latin typeface="Calibri"/>
                <a:cs typeface="Calibri"/>
              </a:rPr>
              <a:t> </a:t>
            </a:r>
            <a:r>
              <a:rPr sz="2000" b="1" dirty="0">
                <a:latin typeface="Calibri"/>
                <a:cs typeface="Calibri"/>
              </a:rPr>
              <a:t>türlü</a:t>
            </a:r>
            <a:r>
              <a:rPr sz="2000" b="1" spc="-55" dirty="0">
                <a:latin typeface="Calibri"/>
                <a:cs typeface="Calibri"/>
              </a:rPr>
              <a:t> </a:t>
            </a:r>
            <a:r>
              <a:rPr sz="2000" b="1" dirty="0">
                <a:latin typeface="Calibri"/>
                <a:cs typeface="Calibri"/>
              </a:rPr>
              <a:t>nesne</a:t>
            </a:r>
            <a:r>
              <a:rPr sz="2000" b="1" spc="-35" dirty="0">
                <a:latin typeface="Calibri"/>
                <a:cs typeface="Calibri"/>
              </a:rPr>
              <a:t> </a:t>
            </a:r>
            <a:r>
              <a:rPr sz="2000" b="1" dirty="0">
                <a:latin typeface="Calibri"/>
                <a:cs typeface="Calibri"/>
              </a:rPr>
              <a:t>için</a:t>
            </a:r>
            <a:r>
              <a:rPr sz="2000" b="1" spc="-40" dirty="0">
                <a:latin typeface="Calibri"/>
                <a:cs typeface="Calibri"/>
              </a:rPr>
              <a:t> </a:t>
            </a:r>
            <a:r>
              <a:rPr sz="2000" b="1" dirty="0">
                <a:latin typeface="Calibri"/>
                <a:cs typeface="Calibri"/>
              </a:rPr>
              <a:t>tedbir</a:t>
            </a:r>
            <a:r>
              <a:rPr sz="2000" b="1" spc="-60" dirty="0">
                <a:latin typeface="Calibri"/>
                <a:cs typeface="Calibri"/>
              </a:rPr>
              <a:t> </a:t>
            </a:r>
            <a:r>
              <a:rPr sz="2000" b="1" spc="-10" dirty="0">
                <a:latin typeface="Calibri"/>
                <a:cs typeface="Calibri"/>
              </a:rPr>
              <a:t>alınmalıdır.</a:t>
            </a:r>
            <a:endParaRPr sz="2000">
              <a:latin typeface="Calibri"/>
              <a:cs typeface="Calibri"/>
            </a:endParaRPr>
          </a:p>
        </p:txBody>
      </p:sp>
      <p:pic>
        <p:nvPicPr>
          <p:cNvPr id="4" name="object 4"/>
          <p:cNvPicPr/>
          <p:nvPr/>
        </p:nvPicPr>
        <p:blipFill>
          <a:blip r:embed="rId2" cstate="print"/>
          <a:stretch>
            <a:fillRect/>
          </a:stretch>
        </p:blipFill>
        <p:spPr>
          <a:xfrm>
            <a:off x="179834" y="2997709"/>
            <a:ext cx="3528057" cy="2951986"/>
          </a:xfrm>
          <a:prstGeom prst="rect">
            <a:avLst/>
          </a:prstGeom>
        </p:spPr>
      </p:pic>
      <p:sp>
        <p:nvSpPr>
          <p:cNvPr id="5" name="object 5"/>
          <p:cNvSpPr txBox="1"/>
          <p:nvPr/>
        </p:nvSpPr>
        <p:spPr>
          <a:xfrm>
            <a:off x="1122680" y="5680353"/>
            <a:ext cx="218694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0000"/>
                </a:solidFill>
                <a:latin typeface="Calibri"/>
                <a:cs typeface="Calibri"/>
              </a:rPr>
              <a:t>TABELASI</a:t>
            </a:r>
            <a:r>
              <a:rPr sz="1800" spc="-75" dirty="0">
                <a:solidFill>
                  <a:srgbClr val="FF0000"/>
                </a:solidFill>
                <a:latin typeface="Times New Roman"/>
                <a:cs typeface="Times New Roman"/>
              </a:rPr>
              <a:t> </a:t>
            </a:r>
            <a:r>
              <a:rPr sz="1800" b="1" spc="-10" dirty="0">
                <a:solidFill>
                  <a:srgbClr val="FF0000"/>
                </a:solidFill>
                <a:latin typeface="Calibri"/>
                <a:cs typeface="Calibri"/>
              </a:rPr>
              <a:t>ASILMALIDIR</a:t>
            </a:r>
            <a:endParaRPr sz="1800">
              <a:latin typeface="Calibri"/>
              <a:cs typeface="Calibri"/>
            </a:endParaRPr>
          </a:p>
        </p:txBody>
      </p:sp>
      <p:pic>
        <p:nvPicPr>
          <p:cNvPr id="6" name="object 6"/>
          <p:cNvPicPr/>
          <p:nvPr/>
        </p:nvPicPr>
        <p:blipFill>
          <a:blip r:embed="rId3" cstate="print"/>
          <a:stretch>
            <a:fillRect/>
          </a:stretch>
        </p:blipFill>
        <p:spPr>
          <a:xfrm>
            <a:off x="3779520" y="2827021"/>
            <a:ext cx="5170931" cy="3770374"/>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118</a:t>
            </a:fld>
            <a:endParaRPr spc="-25"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11249" y="251841"/>
            <a:ext cx="592137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PENCEREDEN</a:t>
            </a:r>
            <a:r>
              <a:rPr sz="2800" spc="-75" dirty="0">
                <a:solidFill>
                  <a:srgbClr val="FF0000"/>
                </a:solidFill>
              </a:rPr>
              <a:t> </a:t>
            </a:r>
            <a:r>
              <a:rPr sz="2800" dirty="0">
                <a:solidFill>
                  <a:srgbClr val="FF0000"/>
                </a:solidFill>
              </a:rPr>
              <a:t>DÜŞME</a:t>
            </a:r>
            <a:r>
              <a:rPr sz="2800" spc="-85" dirty="0">
                <a:solidFill>
                  <a:srgbClr val="FF0000"/>
                </a:solidFill>
              </a:rPr>
              <a:t> </a:t>
            </a:r>
            <a:r>
              <a:rPr sz="2800" dirty="0">
                <a:solidFill>
                  <a:srgbClr val="FF0000"/>
                </a:solidFill>
              </a:rPr>
              <a:t>ve</a:t>
            </a:r>
            <a:r>
              <a:rPr sz="2800" spc="-85" dirty="0">
                <a:solidFill>
                  <a:srgbClr val="FF0000"/>
                </a:solidFill>
              </a:rPr>
              <a:t> </a:t>
            </a:r>
            <a:r>
              <a:rPr sz="2800" dirty="0">
                <a:solidFill>
                  <a:srgbClr val="FF0000"/>
                </a:solidFill>
              </a:rPr>
              <a:t>CAM</a:t>
            </a:r>
            <a:r>
              <a:rPr sz="2800" spc="-75" dirty="0">
                <a:solidFill>
                  <a:srgbClr val="FF0000"/>
                </a:solidFill>
              </a:rPr>
              <a:t> </a:t>
            </a:r>
            <a:r>
              <a:rPr sz="2800" spc="-10" dirty="0">
                <a:solidFill>
                  <a:srgbClr val="FF0000"/>
                </a:solidFill>
              </a:rPr>
              <a:t>KESİKLERİ</a:t>
            </a:r>
            <a:endParaRPr sz="2800"/>
          </a:p>
        </p:txBody>
      </p:sp>
      <p:sp>
        <p:nvSpPr>
          <p:cNvPr id="3" name="object 3"/>
          <p:cNvSpPr txBox="1"/>
          <p:nvPr/>
        </p:nvSpPr>
        <p:spPr>
          <a:xfrm>
            <a:off x="402436" y="781303"/>
            <a:ext cx="8069580" cy="1855470"/>
          </a:xfrm>
          <a:prstGeom prst="rect">
            <a:avLst/>
          </a:prstGeom>
        </p:spPr>
        <p:txBody>
          <a:bodyPr vert="horz" wrap="square" lIns="0" tIns="13335" rIns="0" bIns="0" rtlCol="0">
            <a:spAutoFit/>
          </a:bodyPr>
          <a:lstStyle/>
          <a:p>
            <a:pPr marL="189865" indent="-177165">
              <a:lnSpc>
                <a:spcPct val="100000"/>
              </a:lnSpc>
              <a:spcBef>
                <a:spcPts val="105"/>
              </a:spcBef>
              <a:buFont typeface="Arial"/>
              <a:buChar char="•"/>
              <a:tabLst>
                <a:tab pos="189865" algn="l"/>
              </a:tabLst>
            </a:pPr>
            <a:r>
              <a:rPr sz="2000" dirty="0">
                <a:latin typeface="Calibri"/>
                <a:cs typeface="Calibri"/>
              </a:rPr>
              <a:t>Düşme</a:t>
            </a:r>
            <a:r>
              <a:rPr sz="2000" spc="-55" dirty="0">
                <a:latin typeface="Calibri"/>
                <a:cs typeface="Calibri"/>
              </a:rPr>
              <a:t> </a:t>
            </a:r>
            <a:r>
              <a:rPr sz="2000" dirty="0">
                <a:latin typeface="Calibri"/>
                <a:cs typeface="Calibri"/>
              </a:rPr>
              <a:t>riski</a:t>
            </a:r>
            <a:r>
              <a:rPr sz="2000" spc="-25" dirty="0">
                <a:latin typeface="Calibri"/>
                <a:cs typeface="Calibri"/>
              </a:rPr>
              <a:t> </a:t>
            </a:r>
            <a:r>
              <a:rPr sz="2000" dirty="0">
                <a:latin typeface="Calibri"/>
                <a:cs typeface="Calibri"/>
              </a:rPr>
              <a:t>mevcutsa</a:t>
            </a:r>
            <a:r>
              <a:rPr sz="2000" spc="-35" dirty="0">
                <a:latin typeface="Calibri"/>
                <a:cs typeface="Calibri"/>
              </a:rPr>
              <a:t> </a:t>
            </a:r>
            <a:r>
              <a:rPr sz="2000" dirty="0">
                <a:latin typeface="Calibri"/>
                <a:cs typeface="Calibri"/>
              </a:rPr>
              <a:t>pencerelerin</a:t>
            </a:r>
            <a:r>
              <a:rPr sz="2000" spc="-20" dirty="0">
                <a:latin typeface="Calibri"/>
                <a:cs typeface="Calibri"/>
              </a:rPr>
              <a:t> </a:t>
            </a:r>
            <a:r>
              <a:rPr sz="2000" b="1" dirty="0">
                <a:latin typeface="Calibri"/>
                <a:cs typeface="Calibri"/>
              </a:rPr>
              <a:t>açıklığı</a:t>
            </a:r>
            <a:r>
              <a:rPr sz="2000" b="1" spc="-55" dirty="0">
                <a:latin typeface="Calibri"/>
                <a:cs typeface="Calibri"/>
              </a:rPr>
              <a:t> </a:t>
            </a:r>
            <a:r>
              <a:rPr sz="2000" b="1" dirty="0">
                <a:latin typeface="Calibri"/>
                <a:cs typeface="Calibri"/>
              </a:rPr>
              <a:t>10</a:t>
            </a:r>
            <a:r>
              <a:rPr sz="2000" b="1" spc="-55" dirty="0">
                <a:latin typeface="Calibri"/>
                <a:cs typeface="Calibri"/>
              </a:rPr>
              <a:t> </a:t>
            </a:r>
            <a:r>
              <a:rPr sz="2000" b="1" dirty="0">
                <a:latin typeface="Calibri"/>
                <a:cs typeface="Calibri"/>
              </a:rPr>
              <a:t>cm</a:t>
            </a:r>
            <a:r>
              <a:rPr sz="2000" b="1" spc="-45" dirty="0">
                <a:latin typeface="Calibri"/>
                <a:cs typeface="Calibri"/>
              </a:rPr>
              <a:t> </a:t>
            </a:r>
            <a:r>
              <a:rPr sz="2000" b="1" dirty="0">
                <a:latin typeface="Calibri"/>
                <a:cs typeface="Calibri"/>
              </a:rPr>
              <a:t>ile</a:t>
            </a:r>
            <a:r>
              <a:rPr sz="2000" b="1" spc="-60" dirty="0">
                <a:latin typeface="Calibri"/>
                <a:cs typeface="Calibri"/>
              </a:rPr>
              <a:t> </a:t>
            </a:r>
            <a:r>
              <a:rPr sz="2000" b="1" spc="-10" dirty="0">
                <a:latin typeface="Calibri"/>
                <a:cs typeface="Calibri"/>
              </a:rPr>
              <a:t>sınırlandırılmalıdır</a:t>
            </a:r>
            <a:r>
              <a:rPr sz="2000" spc="-10" dirty="0">
                <a:latin typeface="Calibri"/>
                <a:cs typeface="Calibri"/>
              </a:rPr>
              <a:t>.</a:t>
            </a:r>
            <a:endParaRPr sz="2000">
              <a:latin typeface="Calibri"/>
              <a:cs typeface="Calibri"/>
            </a:endParaRPr>
          </a:p>
          <a:p>
            <a:pPr marL="189230" marR="407670" indent="-177165">
              <a:lnSpc>
                <a:spcPct val="100000"/>
              </a:lnSpc>
              <a:buFont typeface="Arial"/>
              <a:buChar char="•"/>
              <a:tabLst>
                <a:tab pos="190500" algn="l"/>
              </a:tabLst>
            </a:pPr>
            <a:r>
              <a:rPr sz="2000" spc="-10" dirty="0">
                <a:latin typeface="Calibri"/>
                <a:cs typeface="Calibri"/>
              </a:rPr>
              <a:t>Pencere</a:t>
            </a:r>
            <a:r>
              <a:rPr sz="2000" spc="-50" dirty="0">
                <a:latin typeface="Calibri"/>
                <a:cs typeface="Calibri"/>
              </a:rPr>
              <a:t> </a:t>
            </a:r>
            <a:r>
              <a:rPr sz="2000" spc="-10" dirty="0">
                <a:latin typeface="Calibri"/>
                <a:cs typeface="Calibri"/>
              </a:rPr>
              <a:t>camlarında</a:t>
            </a:r>
            <a:r>
              <a:rPr sz="2000" spc="-45" dirty="0">
                <a:latin typeface="Calibri"/>
                <a:cs typeface="Calibri"/>
              </a:rPr>
              <a:t> </a:t>
            </a:r>
            <a:r>
              <a:rPr sz="2000" dirty="0">
                <a:latin typeface="Calibri"/>
                <a:cs typeface="Calibri"/>
              </a:rPr>
              <a:t>içeriden</a:t>
            </a:r>
            <a:r>
              <a:rPr sz="2000" spc="-30" dirty="0">
                <a:latin typeface="Calibri"/>
                <a:cs typeface="Calibri"/>
              </a:rPr>
              <a:t> </a:t>
            </a:r>
            <a:r>
              <a:rPr sz="2000" dirty="0">
                <a:latin typeface="Calibri"/>
                <a:cs typeface="Calibri"/>
              </a:rPr>
              <a:t>ya</a:t>
            </a:r>
            <a:r>
              <a:rPr sz="2000" spc="-55" dirty="0">
                <a:latin typeface="Calibri"/>
                <a:cs typeface="Calibri"/>
              </a:rPr>
              <a:t> </a:t>
            </a:r>
            <a:r>
              <a:rPr sz="2000" dirty="0">
                <a:latin typeface="Calibri"/>
                <a:cs typeface="Calibri"/>
              </a:rPr>
              <a:t>da</a:t>
            </a:r>
            <a:r>
              <a:rPr sz="2000" spc="-50" dirty="0">
                <a:latin typeface="Calibri"/>
                <a:cs typeface="Calibri"/>
              </a:rPr>
              <a:t> </a:t>
            </a:r>
            <a:r>
              <a:rPr sz="2000" dirty="0">
                <a:latin typeface="Calibri"/>
                <a:cs typeface="Calibri"/>
              </a:rPr>
              <a:t>dışarıdan</a:t>
            </a:r>
            <a:r>
              <a:rPr sz="2000" spc="-25" dirty="0">
                <a:latin typeface="Calibri"/>
                <a:cs typeface="Calibri"/>
              </a:rPr>
              <a:t> </a:t>
            </a:r>
            <a:r>
              <a:rPr sz="2000" dirty="0">
                <a:latin typeface="Calibri"/>
                <a:cs typeface="Calibri"/>
              </a:rPr>
              <a:t>hiçbir</a:t>
            </a:r>
            <a:r>
              <a:rPr sz="2000" spc="-60" dirty="0">
                <a:latin typeface="Calibri"/>
                <a:cs typeface="Calibri"/>
              </a:rPr>
              <a:t> </a:t>
            </a:r>
            <a:r>
              <a:rPr sz="2000" dirty="0">
                <a:latin typeface="Calibri"/>
                <a:cs typeface="Calibri"/>
              </a:rPr>
              <a:t>şekilde</a:t>
            </a:r>
            <a:r>
              <a:rPr sz="2000" spc="10" dirty="0">
                <a:latin typeface="Calibri"/>
                <a:cs typeface="Calibri"/>
              </a:rPr>
              <a:t> </a:t>
            </a:r>
            <a:r>
              <a:rPr sz="2000" b="1" dirty="0">
                <a:latin typeface="Calibri"/>
                <a:cs typeface="Calibri"/>
              </a:rPr>
              <a:t>çatlak</a:t>
            </a:r>
            <a:r>
              <a:rPr sz="2000" b="1" spc="-55" dirty="0">
                <a:latin typeface="Calibri"/>
                <a:cs typeface="Calibri"/>
              </a:rPr>
              <a:t> </a:t>
            </a:r>
            <a:r>
              <a:rPr sz="2000" b="1" dirty="0">
                <a:latin typeface="Calibri"/>
                <a:cs typeface="Calibri"/>
              </a:rPr>
              <a:t>ve</a:t>
            </a:r>
            <a:r>
              <a:rPr sz="2000" b="1" spc="-40" dirty="0">
                <a:latin typeface="Calibri"/>
                <a:cs typeface="Calibri"/>
              </a:rPr>
              <a:t> </a:t>
            </a:r>
            <a:r>
              <a:rPr sz="2000" b="1" spc="-10" dirty="0">
                <a:latin typeface="Calibri"/>
                <a:cs typeface="Calibri"/>
              </a:rPr>
              <a:t>kırık 	bulunmamalıdır.</a:t>
            </a:r>
            <a:endParaRPr sz="2000">
              <a:latin typeface="Calibri"/>
              <a:cs typeface="Calibri"/>
            </a:endParaRPr>
          </a:p>
          <a:p>
            <a:pPr marL="189865" indent="-177165">
              <a:lnSpc>
                <a:spcPct val="100000"/>
              </a:lnSpc>
              <a:buFont typeface="Arial"/>
              <a:buChar char="•"/>
              <a:tabLst>
                <a:tab pos="189865" algn="l"/>
              </a:tabLst>
            </a:pPr>
            <a:r>
              <a:rPr sz="2000" spc="-10" dirty="0">
                <a:latin typeface="Calibri"/>
                <a:cs typeface="Calibri"/>
              </a:rPr>
              <a:t>Pencere</a:t>
            </a:r>
            <a:r>
              <a:rPr sz="2000" spc="-75" dirty="0">
                <a:latin typeface="Calibri"/>
                <a:cs typeface="Calibri"/>
              </a:rPr>
              <a:t> </a:t>
            </a:r>
            <a:r>
              <a:rPr sz="2000" dirty="0">
                <a:latin typeface="Calibri"/>
                <a:cs typeface="Calibri"/>
              </a:rPr>
              <a:t>kanatları</a:t>
            </a:r>
            <a:r>
              <a:rPr sz="2000" spc="-60" dirty="0">
                <a:latin typeface="Calibri"/>
                <a:cs typeface="Calibri"/>
              </a:rPr>
              <a:t> </a:t>
            </a:r>
            <a:r>
              <a:rPr sz="2000" dirty="0">
                <a:latin typeface="Calibri"/>
                <a:cs typeface="Calibri"/>
              </a:rPr>
              <a:t>ve</a:t>
            </a:r>
            <a:r>
              <a:rPr sz="2000" spc="-70" dirty="0">
                <a:latin typeface="Calibri"/>
                <a:cs typeface="Calibri"/>
              </a:rPr>
              <a:t> </a:t>
            </a:r>
            <a:r>
              <a:rPr sz="2000" spc="-10" dirty="0">
                <a:latin typeface="Calibri"/>
                <a:cs typeface="Calibri"/>
              </a:rPr>
              <a:t>kollarında</a:t>
            </a:r>
            <a:r>
              <a:rPr sz="2000" spc="-60" dirty="0">
                <a:latin typeface="Calibri"/>
                <a:cs typeface="Calibri"/>
              </a:rPr>
              <a:t> </a:t>
            </a:r>
            <a:r>
              <a:rPr sz="2000" spc="-10" dirty="0">
                <a:latin typeface="Calibri"/>
                <a:cs typeface="Calibri"/>
              </a:rPr>
              <a:t>kesici,</a:t>
            </a:r>
            <a:r>
              <a:rPr sz="2000" spc="-60" dirty="0">
                <a:latin typeface="Calibri"/>
                <a:cs typeface="Calibri"/>
              </a:rPr>
              <a:t> </a:t>
            </a:r>
            <a:r>
              <a:rPr sz="2000" dirty="0">
                <a:latin typeface="Calibri"/>
                <a:cs typeface="Calibri"/>
              </a:rPr>
              <a:t>delici</a:t>
            </a:r>
            <a:r>
              <a:rPr sz="2000" spc="-65" dirty="0">
                <a:latin typeface="Calibri"/>
                <a:cs typeface="Calibri"/>
              </a:rPr>
              <a:t> </a:t>
            </a:r>
            <a:r>
              <a:rPr sz="2000" dirty="0">
                <a:latin typeface="Calibri"/>
                <a:cs typeface="Calibri"/>
              </a:rPr>
              <a:t>arızalı</a:t>
            </a:r>
            <a:r>
              <a:rPr sz="2000" spc="-65" dirty="0">
                <a:latin typeface="Calibri"/>
                <a:cs typeface="Calibri"/>
              </a:rPr>
              <a:t> </a:t>
            </a:r>
            <a:r>
              <a:rPr sz="2000" dirty="0">
                <a:latin typeface="Calibri"/>
                <a:cs typeface="Calibri"/>
              </a:rPr>
              <a:t>kısımlar</a:t>
            </a:r>
            <a:r>
              <a:rPr sz="2000" spc="-45" dirty="0">
                <a:latin typeface="Calibri"/>
                <a:cs typeface="Calibri"/>
              </a:rPr>
              <a:t> </a:t>
            </a:r>
            <a:r>
              <a:rPr sz="2000" spc="-10" dirty="0">
                <a:latin typeface="Calibri"/>
                <a:cs typeface="Calibri"/>
              </a:rPr>
              <a:t>bulunmamalıdır.</a:t>
            </a:r>
            <a:endParaRPr sz="2000">
              <a:latin typeface="Calibri"/>
              <a:cs typeface="Calibri"/>
            </a:endParaRPr>
          </a:p>
          <a:p>
            <a:pPr marL="189230" marR="5080" indent="-177165">
              <a:lnSpc>
                <a:spcPct val="100000"/>
              </a:lnSpc>
              <a:buFont typeface="Arial"/>
              <a:buChar char="•"/>
              <a:tabLst>
                <a:tab pos="190500" algn="l"/>
              </a:tabLst>
            </a:pPr>
            <a:r>
              <a:rPr sz="2000" dirty="0">
                <a:latin typeface="Calibri"/>
                <a:cs typeface="Calibri"/>
              </a:rPr>
              <a:t>Bir</a:t>
            </a:r>
            <a:r>
              <a:rPr sz="2000" spc="-125" dirty="0">
                <a:latin typeface="Times New Roman"/>
                <a:cs typeface="Times New Roman"/>
              </a:rPr>
              <a:t> </a:t>
            </a:r>
            <a:r>
              <a:rPr sz="2000" dirty="0">
                <a:latin typeface="Calibri"/>
                <a:cs typeface="Calibri"/>
              </a:rPr>
              <a:t>odada</a:t>
            </a:r>
            <a:r>
              <a:rPr sz="2000" spc="-125" dirty="0">
                <a:latin typeface="Times New Roman"/>
                <a:cs typeface="Times New Roman"/>
              </a:rPr>
              <a:t> </a:t>
            </a:r>
            <a:r>
              <a:rPr sz="2000" b="1" dirty="0">
                <a:latin typeface="Calibri"/>
                <a:cs typeface="Calibri"/>
              </a:rPr>
              <a:t>pencerelerin</a:t>
            </a:r>
            <a:r>
              <a:rPr sz="2000" b="1" spc="-75" dirty="0">
                <a:latin typeface="Calibri"/>
                <a:cs typeface="Calibri"/>
              </a:rPr>
              <a:t> </a:t>
            </a:r>
            <a:r>
              <a:rPr sz="2000" b="1" dirty="0">
                <a:latin typeface="Calibri"/>
                <a:cs typeface="Calibri"/>
              </a:rPr>
              <a:t>yarısı</a:t>
            </a:r>
            <a:r>
              <a:rPr sz="2000" b="1" spc="-65" dirty="0">
                <a:latin typeface="Calibri"/>
                <a:cs typeface="Calibri"/>
              </a:rPr>
              <a:t> </a:t>
            </a:r>
            <a:r>
              <a:rPr sz="2000" dirty="0">
                <a:latin typeface="Calibri"/>
                <a:cs typeface="Calibri"/>
              </a:rPr>
              <a:t>mutlaka</a:t>
            </a:r>
            <a:r>
              <a:rPr sz="2000" spc="-55" dirty="0">
                <a:latin typeface="Calibri"/>
                <a:cs typeface="Calibri"/>
              </a:rPr>
              <a:t> </a:t>
            </a:r>
            <a:r>
              <a:rPr sz="2000" dirty="0">
                <a:latin typeface="Calibri"/>
                <a:cs typeface="Calibri"/>
              </a:rPr>
              <a:t>acil</a:t>
            </a:r>
            <a:r>
              <a:rPr sz="2000" spc="-70" dirty="0">
                <a:latin typeface="Calibri"/>
                <a:cs typeface="Calibri"/>
              </a:rPr>
              <a:t> </a:t>
            </a:r>
            <a:r>
              <a:rPr sz="2000" dirty="0">
                <a:latin typeface="Calibri"/>
                <a:cs typeface="Calibri"/>
              </a:rPr>
              <a:t>durumlarda</a:t>
            </a:r>
            <a:r>
              <a:rPr sz="2000" spc="-70" dirty="0">
                <a:latin typeface="Calibri"/>
                <a:cs typeface="Calibri"/>
              </a:rPr>
              <a:t> </a:t>
            </a:r>
            <a:r>
              <a:rPr sz="2000" dirty="0">
                <a:latin typeface="Calibri"/>
                <a:cs typeface="Calibri"/>
              </a:rPr>
              <a:t>tamamen</a:t>
            </a:r>
            <a:r>
              <a:rPr sz="2000" spc="-55" dirty="0">
                <a:latin typeface="Calibri"/>
                <a:cs typeface="Calibri"/>
              </a:rPr>
              <a:t> </a:t>
            </a:r>
            <a:r>
              <a:rPr sz="2000" spc="-10" dirty="0">
                <a:latin typeface="Calibri"/>
                <a:cs typeface="Calibri"/>
              </a:rPr>
              <a:t>açılabilecek 	özellikte</a:t>
            </a:r>
            <a:r>
              <a:rPr sz="2000" spc="-70" dirty="0">
                <a:latin typeface="Calibri"/>
                <a:cs typeface="Calibri"/>
              </a:rPr>
              <a:t> </a:t>
            </a:r>
            <a:r>
              <a:rPr sz="2000" spc="-10" dirty="0">
                <a:latin typeface="Calibri"/>
                <a:cs typeface="Calibri"/>
              </a:rPr>
              <a:t>olmalıdır.</a:t>
            </a:r>
            <a:endParaRPr sz="2000">
              <a:latin typeface="Calibri"/>
              <a:cs typeface="Calibri"/>
            </a:endParaRPr>
          </a:p>
        </p:txBody>
      </p:sp>
      <p:sp>
        <p:nvSpPr>
          <p:cNvPr id="4" name="object 4"/>
          <p:cNvSpPr txBox="1"/>
          <p:nvPr/>
        </p:nvSpPr>
        <p:spPr>
          <a:xfrm>
            <a:off x="611887" y="6165343"/>
            <a:ext cx="7922259" cy="370840"/>
          </a:xfrm>
          <a:prstGeom prst="rect">
            <a:avLst/>
          </a:prstGeom>
          <a:ln w="25400">
            <a:solidFill>
              <a:srgbClr val="C0504D"/>
            </a:solidFill>
          </a:ln>
        </p:spPr>
        <p:txBody>
          <a:bodyPr vert="horz" wrap="square" lIns="0" tIns="31750" rIns="0" bIns="0" rtlCol="0">
            <a:spAutoFit/>
          </a:bodyPr>
          <a:lstStyle/>
          <a:p>
            <a:pPr marL="224154">
              <a:lnSpc>
                <a:spcPct val="100000"/>
              </a:lnSpc>
              <a:spcBef>
                <a:spcPts val="250"/>
              </a:spcBef>
            </a:pPr>
            <a:r>
              <a:rPr sz="1800" b="1" dirty="0">
                <a:solidFill>
                  <a:srgbClr val="FF0000"/>
                </a:solidFill>
                <a:latin typeface="Calibri"/>
                <a:cs typeface="Calibri"/>
              </a:rPr>
              <a:t>Her</a:t>
            </a:r>
            <a:r>
              <a:rPr sz="1800" b="1" spc="-45" dirty="0">
                <a:solidFill>
                  <a:srgbClr val="FF0000"/>
                </a:solidFill>
                <a:latin typeface="Calibri"/>
                <a:cs typeface="Calibri"/>
              </a:rPr>
              <a:t> </a:t>
            </a:r>
            <a:r>
              <a:rPr sz="1800" b="1" dirty="0">
                <a:solidFill>
                  <a:srgbClr val="FF0000"/>
                </a:solidFill>
                <a:latin typeface="Calibri"/>
                <a:cs typeface="Calibri"/>
              </a:rPr>
              <a:t>Okul</a:t>
            </a:r>
            <a:r>
              <a:rPr sz="1800" b="1" spc="-35" dirty="0">
                <a:solidFill>
                  <a:srgbClr val="FF0000"/>
                </a:solidFill>
                <a:latin typeface="Calibri"/>
                <a:cs typeface="Calibri"/>
              </a:rPr>
              <a:t> </a:t>
            </a:r>
            <a:r>
              <a:rPr sz="1800" b="1" dirty="0">
                <a:solidFill>
                  <a:srgbClr val="FF0000"/>
                </a:solidFill>
                <a:latin typeface="Calibri"/>
                <a:cs typeface="Calibri"/>
              </a:rPr>
              <a:t>ve</a:t>
            </a:r>
            <a:r>
              <a:rPr sz="1800" b="1" spc="-30" dirty="0">
                <a:solidFill>
                  <a:srgbClr val="FF0000"/>
                </a:solidFill>
                <a:latin typeface="Calibri"/>
                <a:cs typeface="Calibri"/>
              </a:rPr>
              <a:t> </a:t>
            </a:r>
            <a:r>
              <a:rPr sz="1800" b="1" dirty="0">
                <a:solidFill>
                  <a:srgbClr val="FF0000"/>
                </a:solidFill>
                <a:latin typeface="Calibri"/>
                <a:cs typeface="Calibri"/>
              </a:rPr>
              <a:t>Kurum</a:t>
            </a:r>
            <a:r>
              <a:rPr sz="1800" b="1" spc="-30" dirty="0">
                <a:solidFill>
                  <a:srgbClr val="FF0000"/>
                </a:solidFill>
                <a:latin typeface="Calibri"/>
                <a:cs typeface="Calibri"/>
              </a:rPr>
              <a:t> </a:t>
            </a:r>
            <a:r>
              <a:rPr sz="1800" b="1" dirty="0">
                <a:solidFill>
                  <a:srgbClr val="FF0000"/>
                </a:solidFill>
                <a:latin typeface="Calibri"/>
                <a:cs typeface="Calibri"/>
              </a:rPr>
              <a:t>İçin</a:t>
            </a:r>
            <a:r>
              <a:rPr sz="1800" b="1" spc="-40" dirty="0">
                <a:solidFill>
                  <a:srgbClr val="FF0000"/>
                </a:solidFill>
                <a:latin typeface="Calibri"/>
                <a:cs typeface="Calibri"/>
              </a:rPr>
              <a:t> </a:t>
            </a:r>
            <a:r>
              <a:rPr sz="1800" b="1" dirty="0">
                <a:solidFill>
                  <a:srgbClr val="FF0000"/>
                </a:solidFill>
                <a:latin typeface="Calibri"/>
                <a:cs typeface="Calibri"/>
              </a:rPr>
              <a:t>Farklı</a:t>
            </a:r>
            <a:r>
              <a:rPr sz="1800" b="1" spc="-40" dirty="0">
                <a:solidFill>
                  <a:srgbClr val="FF0000"/>
                </a:solidFill>
                <a:latin typeface="Calibri"/>
                <a:cs typeface="Calibri"/>
              </a:rPr>
              <a:t> </a:t>
            </a:r>
            <a:r>
              <a:rPr sz="1800" b="1" spc="-25" dirty="0">
                <a:solidFill>
                  <a:srgbClr val="FF0000"/>
                </a:solidFill>
                <a:latin typeface="Calibri"/>
                <a:cs typeface="Calibri"/>
              </a:rPr>
              <a:t>Tehlikeler</a:t>
            </a:r>
            <a:r>
              <a:rPr sz="1800" b="1" spc="-50" dirty="0">
                <a:solidFill>
                  <a:srgbClr val="FF0000"/>
                </a:solidFill>
                <a:latin typeface="Calibri"/>
                <a:cs typeface="Calibri"/>
              </a:rPr>
              <a:t> </a:t>
            </a:r>
            <a:r>
              <a:rPr sz="1800" b="1" dirty="0">
                <a:solidFill>
                  <a:srgbClr val="FF0000"/>
                </a:solidFill>
                <a:latin typeface="Calibri"/>
                <a:cs typeface="Calibri"/>
              </a:rPr>
              <a:t>ve</a:t>
            </a:r>
            <a:r>
              <a:rPr sz="1800" b="1" spc="-45" dirty="0">
                <a:solidFill>
                  <a:srgbClr val="FF0000"/>
                </a:solidFill>
                <a:latin typeface="Calibri"/>
                <a:cs typeface="Calibri"/>
              </a:rPr>
              <a:t> </a:t>
            </a:r>
            <a:r>
              <a:rPr sz="1800" b="1" dirty="0">
                <a:solidFill>
                  <a:srgbClr val="FF0000"/>
                </a:solidFill>
                <a:latin typeface="Calibri"/>
                <a:cs typeface="Calibri"/>
              </a:rPr>
              <a:t>Riskler</a:t>
            </a:r>
            <a:r>
              <a:rPr sz="1800" b="1" spc="-40" dirty="0">
                <a:solidFill>
                  <a:srgbClr val="FF0000"/>
                </a:solidFill>
                <a:latin typeface="Calibri"/>
                <a:cs typeface="Calibri"/>
              </a:rPr>
              <a:t> </a:t>
            </a:r>
            <a:r>
              <a:rPr sz="1800" b="1" dirty="0">
                <a:solidFill>
                  <a:srgbClr val="FF0000"/>
                </a:solidFill>
                <a:latin typeface="Calibri"/>
                <a:cs typeface="Calibri"/>
              </a:rPr>
              <a:t>Olabileceği</a:t>
            </a:r>
            <a:r>
              <a:rPr sz="1800" b="1" spc="-60" dirty="0">
                <a:solidFill>
                  <a:srgbClr val="FF0000"/>
                </a:solidFill>
                <a:latin typeface="Calibri"/>
                <a:cs typeface="Calibri"/>
              </a:rPr>
              <a:t> </a:t>
            </a:r>
            <a:r>
              <a:rPr sz="1800" b="1" spc="-10" dirty="0">
                <a:solidFill>
                  <a:srgbClr val="FF0000"/>
                </a:solidFill>
                <a:latin typeface="Calibri"/>
                <a:cs typeface="Calibri"/>
              </a:rPr>
              <a:t>Unutulmamalıdır.</a:t>
            </a:r>
            <a:endParaRPr sz="1800">
              <a:latin typeface="Calibri"/>
              <a:cs typeface="Calibri"/>
            </a:endParaRPr>
          </a:p>
        </p:txBody>
      </p:sp>
      <p:pic>
        <p:nvPicPr>
          <p:cNvPr id="5" name="object 5"/>
          <p:cNvPicPr/>
          <p:nvPr/>
        </p:nvPicPr>
        <p:blipFill>
          <a:blip r:embed="rId2" cstate="print"/>
          <a:stretch>
            <a:fillRect/>
          </a:stretch>
        </p:blipFill>
        <p:spPr>
          <a:xfrm>
            <a:off x="251460" y="2852929"/>
            <a:ext cx="4294631" cy="2997706"/>
          </a:xfrm>
          <a:prstGeom prst="rect">
            <a:avLst/>
          </a:prstGeom>
        </p:spPr>
      </p:pic>
      <p:grpSp>
        <p:nvGrpSpPr>
          <p:cNvPr id="6" name="object 6"/>
          <p:cNvGrpSpPr/>
          <p:nvPr/>
        </p:nvGrpSpPr>
        <p:grpSpPr>
          <a:xfrm>
            <a:off x="4680204" y="2852930"/>
            <a:ext cx="4464050" cy="3096895"/>
            <a:chOff x="4680204" y="2852930"/>
            <a:chExt cx="4464050" cy="3096895"/>
          </a:xfrm>
        </p:grpSpPr>
        <p:pic>
          <p:nvPicPr>
            <p:cNvPr id="7" name="object 7"/>
            <p:cNvPicPr/>
            <p:nvPr/>
          </p:nvPicPr>
          <p:blipFill>
            <a:blip r:embed="rId3" cstate="print"/>
            <a:stretch>
              <a:fillRect/>
            </a:stretch>
          </p:blipFill>
          <p:spPr>
            <a:xfrm>
              <a:off x="4680204" y="3212593"/>
              <a:ext cx="4463795" cy="2737102"/>
            </a:xfrm>
            <a:prstGeom prst="rect">
              <a:avLst/>
            </a:prstGeom>
          </p:spPr>
        </p:pic>
        <p:pic>
          <p:nvPicPr>
            <p:cNvPr id="8" name="object 8"/>
            <p:cNvPicPr/>
            <p:nvPr/>
          </p:nvPicPr>
          <p:blipFill>
            <a:blip r:embed="rId4" cstate="print"/>
            <a:stretch>
              <a:fillRect/>
            </a:stretch>
          </p:blipFill>
          <p:spPr>
            <a:xfrm>
              <a:off x="6516624" y="2852930"/>
              <a:ext cx="2008631" cy="2935221"/>
            </a:xfrm>
            <a:prstGeom prst="rect">
              <a:avLst/>
            </a:prstGeom>
          </p:spPr>
        </p:pic>
      </p:gr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119</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307086"/>
            <a:ext cx="8486140" cy="5318760"/>
          </a:xfrm>
          <a:prstGeom prst="rect">
            <a:avLst/>
          </a:prstGeom>
        </p:spPr>
        <p:txBody>
          <a:bodyPr vert="horz" wrap="square" lIns="0" tIns="12065" rIns="0" bIns="0" rtlCol="0">
            <a:spAutoFit/>
          </a:bodyPr>
          <a:lstStyle/>
          <a:p>
            <a:pPr algn="ctr">
              <a:lnSpc>
                <a:spcPct val="100000"/>
              </a:lnSpc>
              <a:spcBef>
                <a:spcPts val="95"/>
              </a:spcBef>
            </a:pPr>
            <a:r>
              <a:rPr sz="2800" b="1" dirty="0">
                <a:solidFill>
                  <a:srgbClr val="C00000"/>
                </a:solidFill>
                <a:latin typeface="Calibri"/>
                <a:cs typeface="Calibri"/>
              </a:rPr>
              <a:t>TEMEL</a:t>
            </a:r>
            <a:r>
              <a:rPr sz="2800" spc="-140" dirty="0">
                <a:solidFill>
                  <a:srgbClr val="C00000"/>
                </a:solidFill>
                <a:latin typeface="Times New Roman"/>
                <a:cs typeface="Times New Roman"/>
              </a:rPr>
              <a:t> </a:t>
            </a:r>
            <a:r>
              <a:rPr sz="2800" b="1" spc="-10" dirty="0">
                <a:solidFill>
                  <a:srgbClr val="C00000"/>
                </a:solidFill>
                <a:latin typeface="Calibri"/>
                <a:cs typeface="Calibri"/>
              </a:rPr>
              <a:t>KAVRAMLAR</a:t>
            </a:r>
            <a:endParaRPr sz="2800">
              <a:latin typeface="Calibri"/>
              <a:cs typeface="Calibri"/>
            </a:endParaRPr>
          </a:p>
          <a:p>
            <a:pPr marL="189865" indent="-177165">
              <a:lnSpc>
                <a:spcPct val="100000"/>
              </a:lnSpc>
              <a:spcBef>
                <a:spcPts val="2025"/>
              </a:spcBef>
              <a:buFont typeface="Arial"/>
              <a:buChar char="•"/>
              <a:tabLst>
                <a:tab pos="189865" algn="l"/>
              </a:tabLst>
            </a:pPr>
            <a:r>
              <a:rPr sz="2800" b="1" spc="-10" dirty="0">
                <a:solidFill>
                  <a:srgbClr val="FF0000"/>
                </a:solidFill>
                <a:latin typeface="Calibri"/>
                <a:cs typeface="Calibri"/>
              </a:rPr>
              <a:t>İşveren</a:t>
            </a:r>
            <a:r>
              <a:rPr sz="2800" b="1" spc="-100" dirty="0">
                <a:solidFill>
                  <a:srgbClr val="FF0000"/>
                </a:solidFill>
                <a:latin typeface="Calibri"/>
                <a:cs typeface="Calibri"/>
              </a:rPr>
              <a:t> </a:t>
            </a:r>
            <a:r>
              <a:rPr sz="2800" b="1" dirty="0">
                <a:solidFill>
                  <a:srgbClr val="FF0000"/>
                </a:solidFill>
                <a:latin typeface="Calibri"/>
                <a:cs typeface="Calibri"/>
              </a:rPr>
              <a:t>:</a:t>
            </a:r>
            <a:r>
              <a:rPr sz="2800" b="1" spc="-110" dirty="0">
                <a:solidFill>
                  <a:srgbClr val="FF0000"/>
                </a:solidFill>
                <a:latin typeface="Calibri"/>
                <a:cs typeface="Calibri"/>
              </a:rPr>
              <a:t> </a:t>
            </a:r>
            <a:r>
              <a:rPr sz="2800" spc="-10" dirty="0">
                <a:latin typeface="Calibri"/>
                <a:cs typeface="Calibri"/>
              </a:rPr>
              <a:t>Okul/Kurum</a:t>
            </a:r>
            <a:r>
              <a:rPr sz="2800" spc="-70" dirty="0">
                <a:latin typeface="Calibri"/>
                <a:cs typeface="Calibri"/>
              </a:rPr>
              <a:t> </a:t>
            </a:r>
            <a:r>
              <a:rPr sz="2800" dirty="0">
                <a:latin typeface="Calibri"/>
                <a:cs typeface="Calibri"/>
              </a:rPr>
              <a:t>Müdürü</a:t>
            </a:r>
            <a:r>
              <a:rPr sz="2800" spc="-75" dirty="0">
                <a:latin typeface="Calibri"/>
                <a:cs typeface="Calibri"/>
              </a:rPr>
              <a:t> </a:t>
            </a:r>
            <a:r>
              <a:rPr sz="2800" dirty="0">
                <a:latin typeface="Calibri"/>
                <a:cs typeface="Calibri"/>
              </a:rPr>
              <a:t>(Bakanlık</a:t>
            </a:r>
            <a:r>
              <a:rPr sz="2800" spc="-110" dirty="0">
                <a:latin typeface="Calibri"/>
                <a:cs typeface="Calibri"/>
              </a:rPr>
              <a:t> </a:t>
            </a:r>
            <a:r>
              <a:rPr sz="2800" spc="-10" dirty="0">
                <a:latin typeface="Calibri"/>
                <a:cs typeface="Calibri"/>
              </a:rPr>
              <a:t>adına)</a:t>
            </a:r>
            <a:endParaRPr sz="2800">
              <a:latin typeface="Calibri"/>
              <a:cs typeface="Calibri"/>
            </a:endParaRPr>
          </a:p>
          <a:p>
            <a:pPr marL="189865" indent="-177165">
              <a:lnSpc>
                <a:spcPct val="100000"/>
              </a:lnSpc>
              <a:spcBef>
                <a:spcPts val="675"/>
              </a:spcBef>
              <a:buFont typeface="Arial"/>
              <a:buChar char="•"/>
              <a:tabLst>
                <a:tab pos="189865" algn="l"/>
              </a:tabLst>
            </a:pPr>
            <a:r>
              <a:rPr sz="2800" b="1" spc="-10" dirty="0">
                <a:solidFill>
                  <a:srgbClr val="FF0000"/>
                </a:solidFill>
                <a:latin typeface="Calibri"/>
                <a:cs typeface="Calibri"/>
              </a:rPr>
              <a:t>İşveren</a:t>
            </a:r>
            <a:r>
              <a:rPr sz="2800" b="1" spc="-60" dirty="0">
                <a:solidFill>
                  <a:srgbClr val="FF0000"/>
                </a:solidFill>
                <a:latin typeface="Calibri"/>
                <a:cs typeface="Calibri"/>
              </a:rPr>
              <a:t> </a:t>
            </a:r>
            <a:r>
              <a:rPr sz="2800" b="1" spc="-10" dirty="0">
                <a:solidFill>
                  <a:srgbClr val="FF0000"/>
                </a:solidFill>
                <a:latin typeface="Calibri"/>
                <a:cs typeface="Calibri"/>
              </a:rPr>
              <a:t>Vekili:</a:t>
            </a:r>
            <a:r>
              <a:rPr sz="2800" b="1" spc="-35" dirty="0">
                <a:solidFill>
                  <a:srgbClr val="FF0000"/>
                </a:solidFill>
                <a:latin typeface="Calibri"/>
                <a:cs typeface="Calibri"/>
              </a:rPr>
              <a:t> </a:t>
            </a:r>
            <a:r>
              <a:rPr sz="2800" dirty="0">
                <a:latin typeface="Calibri"/>
                <a:cs typeface="Calibri"/>
              </a:rPr>
              <a:t>Md.</a:t>
            </a:r>
            <a:r>
              <a:rPr sz="2800" spc="-110" dirty="0">
                <a:latin typeface="Times New Roman"/>
                <a:cs typeface="Times New Roman"/>
              </a:rPr>
              <a:t> </a:t>
            </a:r>
            <a:r>
              <a:rPr sz="2800" spc="-70" dirty="0">
                <a:latin typeface="Calibri"/>
                <a:cs typeface="Calibri"/>
              </a:rPr>
              <a:t>Bş.Yrd.</a:t>
            </a:r>
            <a:r>
              <a:rPr sz="2800" spc="-105" dirty="0">
                <a:latin typeface="Times New Roman"/>
                <a:cs typeface="Times New Roman"/>
              </a:rPr>
              <a:t> </a:t>
            </a:r>
            <a:r>
              <a:rPr sz="2800" dirty="0">
                <a:latin typeface="Calibri"/>
                <a:cs typeface="Calibri"/>
              </a:rPr>
              <a:t>/</a:t>
            </a:r>
            <a:r>
              <a:rPr sz="2800" spc="-125" dirty="0">
                <a:latin typeface="Times New Roman"/>
                <a:cs typeface="Times New Roman"/>
              </a:rPr>
              <a:t> </a:t>
            </a:r>
            <a:r>
              <a:rPr sz="2800" spc="-10" dirty="0">
                <a:latin typeface="Calibri"/>
                <a:cs typeface="Calibri"/>
              </a:rPr>
              <a:t>Md.Yrd.</a:t>
            </a:r>
            <a:endParaRPr sz="2800">
              <a:latin typeface="Calibri"/>
              <a:cs typeface="Calibri"/>
            </a:endParaRPr>
          </a:p>
          <a:p>
            <a:pPr marL="189230" marR="776605" indent="-177165">
              <a:lnSpc>
                <a:spcPct val="100000"/>
              </a:lnSpc>
              <a:spcBef>
                <a:spcPts val="670"/>
              </a:spcBef>
              <a:buFont typeface="Arial"/>
              <a:buChar char="•"/>
              <a:tabLst>
                <a:tab pos="191135" algn="l"/>
              </a:tabLst>
            </a:pPr>
            <a:r>
              <a:rPr sz="2800" b="1" dirty="0">
                <a:solidFill>
                  <a:srgbClr val="FF0000"/>
                </a:solidFill>
                <a:latin typeface="Calibri"/>
                <a:cs typeface="Calibri"/>
              </a:rPr>
              <a:t>Çalışan:</a:t>
            </a:r>
            <a:r>
              <a:rPr sz="2800" b="1" spc="-105" dirty="0">
                <a:solidFill>
                  <a:srgbClr val="FF0000"/>
                </a:solidFill>
                <a:latin typeface="Calibri"/>
                <a:cs typeface="Calibri"/>
              </a:rPr>
              <a:t> </a:t>
            </a:r>
            <a:r>
              <a:rPr sz="2800" spc="-20" dirty="0">
                <a:latin typeface="Calibri"/>
                <a:cs typeface="Calibri"/>
              </a:rPr>
              <a:t>Tüm</a:t>
            </a:r>
            <a:r>
              <a:rPr sz="2800" spc="-125" dirty="0">
                <a:latin typeface="Calibri"/>
                <a:cs typeface="Calibri"/>
              </a:rPr>
              <a:t> </a:t>
            </a:r>
            <a:r>
              <a:rPr sz="2800" dirty="0">
                <a:latin typeface="Calibri"/>
                <a:cs typeface="Calibri"/>
              </a:rPr>
              <a:t>Çalışanlar</a:t>
            </a:r>
            <a:r>
              <a:rPr sz="2800" spc="-130" dirty="0">
                <a:latin typeface="Calibri"/>
                <a:cs typeface="Calibri"/>
              </a:rPr>
              <a:t> </a:t>
            </a:r>
            <a:r>
              <a:rPr sz="2800" dirty="0">
                <a:latin typeface="Calibri"/>
                <a:cs typeface="Calibri"/>
              </a:rPr>
              <a:t>(Kadrolu,</a:t>
            </a:r>
            <a:r>
              <a:rPr sz="2800" spc="-105" dirty="0">
                <a:latin typeface="Calibri"/>
                <a:cs typeface="Calibri"/>
              </a:rPr>
              <a:t> </a:t>
            </a:r>
            <a:r>
              <a:rPr sz="2800" dirty="0">
                <a:latin typeface="Calibri"/>
                <a:cs typeface="Calibri"/>
              </a:rPr>
              <a:t>Sözleşmeli,</a:t>
            </a:r>
            <a:r>
              <a:rPr sz="2800" spc="-125" dirty="0">
                <a:latin typeface="Calibri"/>
                <a:cs typeface="Calibri"/>
              </a:rPr>
              <a:t> </a:t>
            </a:r>
            <a:r>
              <a:rPr sz="2800" spc="-10" dirty="0">
                <a:latin typeface="Calibri"/>
                <a:cs typeface="Calibri"/>
              </a:rPr>
              <a:t>Ücretli, 	</a:t>
            </a:r>
            <a:r>
              <a:rPr sz="2800" dirty="0">
                <a:latin typeface="Calibri"/>
                <a:cs typeface="Calibri"/>
              </a:rPr>
              <a:t>Hizmet</a:t>
            </a:r>
            <a:r>
              <a:rPr sz="2800" spc="-85" dirty="0">
                <a:latin typeface="Calibri"/>
                <a:cs typeface="Calibri"/>
              </a:rPr>
              <a:t> </a:t>
            </a:r>
            <a:r>
              <a:rPr sz="2800" dirty="0">
                <a:latin typeface="Calibri"/>
                <a:cs typeface="Calibri"/>
              </a:rPr>
              <a:t>Alımı,</a:t>
            </a:r>
            <a:r>
              <a:rPr sz="2800" spc="-85" dirty="0">
                <a:latin typeface="Calibri"/>
                <a:cs typeface="Calibri"/>
              </a:rPr>
              <a:t> </a:t>
            </a:r>
            <a:r>
              <a:rPr sz="2800" spc="-10" dirty="0">
                <a:latin typeface="Calibri"/>
                <a:cs typeface="Calibri"/>
              </a:rPr>
              <a:t>İş-</a:t>
            </a:r>
            <a:r>
              <a:rPr sz="2800" spc="-55" dirty="0">
                <a:latin typeface="Calibri"/>
                <a:cs typeface="Calibri"/>
              </a:rPr>
              <a:t>Kur,</a:t>
            </a:r>
            <a:r>
              <a:rPr sz="2800" spc="-65" dirty="0">
                <a:latin typeface="Calibri"/>
                <a:cs typeface="Calibri"/>
              </a:rPr>
              <a:t> </a:t>
            </a:r>
            <a:r>
              <a:rPr sz="2800" spc="-35" dirty="0">
                <a:latin typeface="Calibri"/>
                <a:cs typeface="Calibri"/>
              </a:rPr>
              <a:t>Stajyer,</a:t>
            </a:r>
            <a:r>
              <a:rPr sz="2800" spc="-80" dirty="0">
                <a:latin typeface="Calibri"/>
                <a:cs typeface="Calibri"/>
              </a:rPr>
              <a:t> </a:t>
            </a:r>
            <a:r>
              <a:rPr sz="2800" dirty="0">
                <a:latin typeface="Calibri"/>
                <a:cs typeface="Calibri"/>
              </a:rPr>
              <a:t>Çırak</a:t>
            </a:r>
            <a:r>
              <a:rPr sz="2800" spc="-90" dirty="0">
                <a:latin typeface="Calibri"/>
                <a:cs typeface="Calibri"/>
              </a:rPr>
              <a:t> </a:t>
            </a:r>
            <a:r>
              <a:rPr sz="2800" spc="-20" dirty="0">
                <a:latin typeface="Calibri"/>
                <a:cs typeface="Calibri"/>
              </a:rPr>
              <a:t>vb.)</a:t>
            </a:r>
            <a:endParaRPr sz="2800">
              <a:latin typeface="Calibri"/>
              <a:cs typeface="Calibri"/>
            </a:endParaRPr>
          </a:p>
          <a:p>
            <a:pPr marL="189230" marR="8890" indent="-177165" algn="just">
              <a:lnSpc>
                <a:spcPct val="100000"/>
              </a:lnSpc>
              <a:spcBef>
                <a:spcPts val="675"/>
              </a:spcBef>
              <a:buFont typeface="Arial"/>
              <a:buChar char="•"/>
              <a:tabLst>
                <a:tab pos="191135" algn="l"/>
              </a:tabLst>
            </a:pPr>
            <a:r>
              <a:rPr sz="2800" b="1" dirty="0">
                <a:solidFill>
                  <a:srgbClr val="FF0000"/>
                </a:solidFill>
                <a:latin typeface="Calibri"/>
                <a:cs typeface="Calibri"/>
              </a:rPr>
              <a:t>Çalışan</a:t>
            </a:r>
            <a:r>
              <a:rPr sz="2800" b="1" spc="310" dirty="0">
                <a:solidFill>
                  <a:srgbClr val="FF0000"/>
                </a:solidFill>
                <a:latin typeface="Calibri"/>
                <a:cs typeface="Calibri"/>
              </a:rPr>
              <a:t>  </a:t>
            </a:r>
            <a:r>
              <a:rPr sz="2800" b="1" dirty="0">
                <a:solidFill>
                  <a:srgbClr val="FF0000"/>
                </a:solidFill>
                <a:latin typeface="Calibri"/>
                <a:cs typeface="Calibri"/>
              </a:rPr>
              <a:t>Temsilcisi:</a:t>
            </a:r>
            <a:r>
              <a:rPr sz="2800" spc="235" dirty="0">
                <a:solidFill>
                  <a:srgbClr val="FF0000"/>
                </a:solidFill>
                <a:latin typeface="Times New Roman"/>
                <a:cs typeface="Times New Roman"/>
              </a:rPr>
              <a:t>  </a:t>
            </a:r>
            <a:r>
              <a:rPr sz="2800" b="1" dirty="0">
                <a:latin typeface="Calibri"/>
                <a:cs typeface="Calibri"/>
              </a:rPr>
              <a:t>İSG</a:t>
            </a:r>
            <a:r>
              <a:rPr sz="2800" b="1" spc="315" dirty="0">
                <a:latin typeface="Calibri"/>
                <a:cs typeface="Calibri"/>
              </a:rPr>
              <a:t>  </a:t>
            </a:r>
            <a:r>
              <a:rPr sz="2800" b="1" dirty="0">
                <a:latin typeface="Calibri"/>
                <a:cs typeface="Calibri"/>
              </a:rPr>
              <a:t>ile</a:t>
            </a:r>
            <a:r>
              <a:rPr sz="2800" spc="245" dirty="0">
                <a:latin typeface="Times New Roman"/>
                <a:cs typeface="Times New Roman"/>
              </a:rPr>
              <a:t>  </a:t>
            </a:r>
            <a:r>
              <a:rPr sz="2800" b="1" dirty="0">
                <a:latin typeface="Calibri"/>
                <a:cs typeface="Calibri"/>
              </a:rPr>
              <a:t>ilgili</a:t>
            </a:r>
            <a:r>
              <a:rPr sz="2800" spc="240" dirty="0">
                <a:latin typeface="Times New Roman"/>
                <a:cs typeface="Times New Roman"/>
              </a:rPr>
              <a:t>  </a:t>
            </a:r>
            <a:r>
              <a:rPr sz="2800" dirty="0">
                <a:latin typeface="Calibri"/>
                <a:cs typeface="Calibri"/>
              </a:rPr>
              <a:t>çalışmalara</a:t>
            </a:r>
            <a:r>
              <a:rPr sz="2800" spc="315" dirty="0">
                <a:latin typeface="Calibri"/>
                <a:cs typeface="Calibri"/>
              </a:rPr>
              <a:t>  </a:t>
            </a:r>
            <a:r>
              <a:rPr sz="2800" spc="-10" dirty="0">
                <a:latin typeface="Calibri"/>
                <a:cs typeface="Calibri"/>
              </a:rPr>
              <a:t>katılma, 	</a:t>
            </a:r>
            <a:r>
              <a:rPr sz="2800" dirty="0">
                <a:latin typeface="Calibri"/>
                <a:cs typeface="Calibri"/>
              </a:rPr>
              <a:t>izleme,</a:t>
            </a:r>
            <a:r>
              <a:rPr sz="2800" spc="90" dirty="0">
                <a:latin typeface="Times New Roman"/>
                <a:cs typeface="Times New Roman"/>
              </a:rPr>
              <a:t> </a:t>
            </a:r>
            <a:r>
              <a:rPr sz="2800" dirty="0">
                <a:latin typeface="Calibri"/>
                <a:cs typeface="Calibri"/>
              </a:rPr>
              <a:t>tedbir</a:t>
            </a:r>
            <a:r>
              <a:rPr sz="2800" spc="90" dirty="0">
                <a:latin typeface="Times New Roman"/>
                <a:cs typeface="Times New Roman"/>
              </a:rPr>
              <a:t> </a:t>
            </a:r>
            <a:r>
              <a:rPr sz="2800" dirty="0">
                <a:latin typeface="Calibri"/>
                <a:cs typeface="Calibri"/>
              </a:rPr>
              <a:t>alınmasını</a:t>
            </a:r>
            <a:r>
              <a:rPr sz="2800" spc="150" dirty="0">
                <a:latin typeface="Calibri"/>
                <a:cs typeface="Calibri"/>
              </a:rPr>
              <a:t> </a:t>
            </a:r>
            <a:r>
              <a:rPr sz="2800" dirty="0">
                <a:latin typeface="Calibri"/>
                <a:cs typeface="Calibri"/>
              </a:rPr>
              <a:t>isteme,</a:t>
            </a:r>
            <a:r>
              <a:rPr sz="2800" spc="80" dirty="0">
                <a:latin typeface="Times New Roman"/>
                <a:cs typeface="Times New Roman"/>
              </a:rPr>
              <a:t> </a:t>
            </a:r>
            <a:r>
              <a:rPr sz="2800" dirty="0">
                <a:latin typeface="Calibri"/>
                <a:cs typeface="Calibri"/>
              </a:rPr>
              <a:t>tekliflerde</a:t>
            </a:r>
            <a:r>
              <a:rPr sz="2800" spc="95" dirty="0">
                <a:latin typeface="Times New Roman"/>
                <a:cs typeface="Times New Roman"/>
              </a:rPr>
              <a:t> </a:t>
            </a:r>
            <a:r>
              <a:rPr sz="2800" dirty="0">
                <a:latin typeface="Calibri"/>
                <a:cs typeface="Calibri"/>
              </a:rPr>
              <a:t>bulunma</a:t>
            </a:r>
            <a:r>
              <a:rPr sz="2800" spc="100" dirty="0">
                <a:latin typeface="Times New Roman"/>
                <a:cs typeface="Times New Roman"/>
              </a:rPr>
              <a:t> </a:t>
            </a:r>
            <a:r>
              <a:rPr sz="2800" spc="-25" dirty="0">
                <a:latin typeface="Calibri"/>
                <a:cs typeface="Calibri"/>
              </a:rPr>
              <a:t>vb.</a:t>
            </a:r>
            <a:r>
              <a:rPr sz="2800" spc="-25" dirty="0">
                <a:latin typeface="Times New Roman"/>
                <a:cs typeface="Times New Roman"/>
              </a:rPr>
              <a:t> 	</a:t>
            </a:r>
            <a:r>
              <a:rPr sz="2800" spc="-20" dirty="0">
                <a:latin typeface="Calibri"/>
                <a:cs typeface="Calibri"/>
              </a:rPr>
              <a:t>konularda</a:t>
            </a:r>
            <a:r>
              <a:rPr sz="2800" spc="-155" dirty="0">
                <a:latin typeface="Times New Roman"/>
                <a:cs typeface="Times New Roman"/>
              </a:rPr>
              <a:t> </a:t>
            </a:r>
            <a:r>
              <a:rPr sz="2800" b="1" dirty="0">
                <a:latin typeface="Calibri"/>
                <a:cs typeface="Calibri"/>
              </a:rPr>
              <a:t>çalışanları</a:t>
            </a:r>
            <a:r>
              <a:rPr sz="2800" b="1" spc="-75" dirty="0">
                <a:latin typeface="Calibri"/>
                <a:cs typeface="Calibri"/>
              </a:rPr>
              <a:t> </a:t>
            </a:r>
            <a:r>
              <a:rPr sz="2800" b="1" dirty="0">
                <a:latin typeface="Calibri"/>
                <a:cs typeface="Calibri"/>
              </a:rPr>
              <a:t>temsil</a:t>
            </a:r>
            <a:r>
              <a:rPr sz="2800" spc="-160" dirty="0">
                <a:latin typeface="Times New Roman"/>
                <a:cs typeface="Times New Roman"/>
              </a:rPr>
              <a:t> </a:t>
            </a:r>
            <a:r>
              <a:rPr sz="2800" b="1" spc="-20" dirty="0">
                <a:latin typeface="Calibri"/>
                <a:cs typeface="Calibri"/>
              </a:rPr>
              <a:t>etmeye</a:t>
            </a:r>
            <a:r>
              <a:rPr sz="2800" spc="-145" dirty="0">
                <a:latin typeface="Times New Roman"/>
                <a:cs typeface="Times New Roman"/>
              </a:rPr>
              <a:t> </a:t>
            </a:r>
            <a:r>
              <a:rPr sz="2800" b="1" dirty="0">
                <a:latin typeface="Calibri"/>
                <a:cs typeface="Calibri"/>
              </a:rPr>
              <a:t>yetkili</a:t>
            </a:r>
            <a:r>
              <a:rPr sz="2800" spc="-135" dirty="0">
                <a:latin typeface="Times New Roman"/>
                <a:cs typeface="Times New Roman"/>
              </a:rPr>
              <a:t> </a:t>
            </a:r>
            <a:r>
              <a:rPr sz="2800" b="1" spc="-10" dirty="0">
                <a:latin typeface="Calibri"/>
                <a:cs typeface="Calibri"/>
              </a:rPr>
              <a:t>çalışandır.</a:t>
            </a:r>
            <a:endParaRPr sz="2800">
              <a:latin typeface="Calibri"/>
              <a:cs typeface="Calibri"/>
            </a:endParaRPr>
          </a:p>
          <a:p>
            <a:pPr marL="189230" marR="5080" indent="-177165" algn="just">
              <a:lnSpc>
                <a:spcPct val="100000"/>
              </a:lnSpc>
              <a:spcBef>
                <a:spcPts val="675"/>
              </a:spcBef>
              <a:buFont typeface="Arial"/>
              <a:buChar char="•"/>
              <a:tabLst>
                <a:tab pos="191135" algn="l"/>
              </a:tabLst>
            </a:pPr>
            <a:r>
              <a:rPr sz="2800" b="1" dirty="0">
                <a:solidFill>
                  <a:srgbClr val="FF0000"/>
                </a:solidFill>
                <a:latin typeface="Calibri"/>
                <a:cs typeface="Calibri"/>
              </a:rPr>
              <a:t>İş</a:t>
            </a:r>
            <a:r>
              <a:rPr sz="2800" b="1" spc="85" dirty="0">
                <a:solidFill>
                  <a:srgbClr val="FF0000"/>
                </a:solidFill>
                <a:latin typeface="Calibri"/>
                <a:cs typeface="Calibri"/>
              </a:rPr>
              <a:t>  </a:t>
            </a:r>
            <a:r>
              <a:rPr sz="2800" b="1" dirty="0">
                <a:solidFill>
                  <a:srgbClr val="FF0000"/>
                </a:solidFill>
                <a:latin typeface="Calibri"/>
                <a:cs typeface="Calibri"/>
              </a:rPr>
              <a:t>yeri:</a:t>
            </a:r>
            <a:r>
              <a:rPr sz="2800" spc="30" dirty="0">
                <a:solidFill>
                  <a:srgbClr val="FF0000"/>
                </a:solidFill>
                <a:latin typeface="Times New Roman"/>
                <a:cs typeface="Times New Roman"/>
              </a:rPr>
              <a:t>  </a:t>
            </a:r>
            <a:r>
              <a:rPr sz="2800" b="1" dirty="0">
                <a:latin typeface="Calibri"/>
                <a:cs typeface="Calibri"/>
              </a:rPr>
              <a:t>İşveren</a:t>
            </a:r>
            <a:r>
              <a:rPr sz="2800" b="1" spc="95" dirty="0">
                <a:latin typeface="Calibri"/>
                <a:cs typeface="Calibri"/>
              </a:rPr>
              <a:t>  </a:t>
            </a:r>
            <a:r>
              <a:rPr sz="2800" b="1" dirty="0">
                <a:latin typeface="Calibri"/>
                <a:cs typeface="Calibri"/>
              </a:rPr>
              <a:t>tarafından</a:t>
            </a:r>
            <a:r>
              <a:rPr sz="2800" b="1" spc="100" dirty="0">
                <a:latin typeface="Calibri"/>
                <a:cs typeface="Calibri"/>
              </a:rPr>
              <a:t>  </a:t>
            </a:r>
            <a:r>
              <a:rPr sz="2800" dirty="0">
                <a:latin typeface="Calibri"/>
                <a:cs typeface="Calibri"/>
              </a:rPr>
              <a:t>mal</a:t>
            </a:r>
            <a:r>
              <a:rPr sz="2800" spc="25" dirty="0">
                <a:latin typeface="Times New Roman"/>
                <a:cs typeface="Times New Roman"/>
              </a:rPr>
              <a:t>  </a:t>
            </a:r>
            <a:r>
              <a:rPr sz="2800" dirty="0">
                <a:latin typeface="Calibri"/>
                <a:cs typeface="Calibri"/>
              </a:rPr>
              <a:t>veya</a:t>
            </a:r>
            <a:r>
              <a:rPr sz="2800" spc="30" dirty="0">
                <a:latin typeface="Times New Roman"/>
                <a:cs typeface="Times New Roman"/>
              </a:rPr>
              <a:t>  </a:t>
            </a:r>
            <a:r>
              <a:rPr sz="2800" dirty="0">
                <a:latin typeface="Calibri"/>
                <a:cs typeface="Calibri"/>
              </a:rPr>
              <a:t>hizmet</a:t>
            </a:r>
            <a:r>
              <a:rPr sz="2800" spc="30" dirty="0">
                <a:latin typeface="Times New Roman"/>
                <a:cs typeface="Times New Roman"/>
              </a:rPr>
              <a:t>  </a:t>
            </a:r>
            <a:r>
              <a:rPr sz="2800" spc="-10" dirty="0">
                <a:latin typeface="Calibri"/>
                <a:cs typeface="Calibri"/>
              </a:rPr>
              <a:t>üretmek 	</a:t>
            </a:r>
            <a:r>
              <a:rPr sz="2800" dirty="0">
                <a:latin typeface="Calibri"/>
                <a:cs typeface="Calibri"/>
              </a:rPr>
              <a:t>amacıyla</a:t>
            </a:r>
            <a:r>
              <a:rPr sz="2800" spc="185" dirty="0">
                <a:latin typeface="Calibri"/>
                <a:cs typeface="Calibri"/>
              </a:rPr>
              <a:t> </a:t>
            </a:r>
            <a:r>
              <a:rPr sz="2800" b="1" dirty="0">
                <a:latin typeface="Calibri"/>
                <a:cs typeface="Calibri"/>
              </a:rPr>
              <a:t>kullanılan</a:t>
            </a:r>
            <a:r>
              <a:rPr sz="2800" b="1" spc="170" dirty="0">
                <a:latin typeface="Calibri"/>
                <a:cs typeface="Calibri"/>
              </a:rPr>
              <a:t> </a:t>
            </a:r>
            <a:r>
              <a:rPr sz="2800" b="1" dirty="0">
                <a:latin typeface="Calibri"/>
                <a:cs typeface="Calibri"/>
              </a:rPr>
              <a:t>fiziki</a:t>
            </a:r>
            <a:r>
              <a:rPr sz="2800" spc="105" dirty="0">
                <a:latin typeface="Times New Roman"/>
                <a:cs typeface="Times New Roman"/>
              </a:rPr>
              <a:t> </a:t>
            </a:r>
            <a:r>
              <a:rPr sz="2800" b="1" dirty="0">
                <a:latin typeface="Calibri"/>
                <a:cs typeface="Calibri"/>
              </a:rPr>
              <a:t>mekanlar</a:t>
            </a:r>
            <a:r>
              <a:rPr sz="2800" spc="100" dirty="0">
                <a:latin typeface="Times New Roman"/>
                <a:cs typeface="Times New Roman"/>
              </a:rPr>
              <a:t> </a:t>
            </a:r>
            <a:r>
              <a:rPr sz="2800" b="1" dirty="0">
                <a:latin typeface="Calibri"/>
                <a:cs typeface="Calibri"/>
              </a:rPr>
              <a:t>ile</a:t>
            </a:r>
            <a:r>
              <a:rPr sz="2800" spc="114" dirty="0">
                <a:latin typeface="Times New Roman"/>
                <a:cs typeface="Times New Roman"/>
              </a:rPr>
              <a:t> </a:t>
            </a:r>
            <a:r>
              <a:rPr sz="2800" b="1" dirty="0">
                <a:latin typeface="Calibri"/>
                <a:cs typeface="Calibri"/>
              </a:rPr>
              <a:t>bahçe,</a:t>
            </a:r>
            <a:r>
              <a:rPr sz="2800" b="1" spc="180" dirty="0">
                <a:latin typeface="Calibri"/>
                <a:cs typeface="Calibri"/>
              </a:rPr>
              <a:t> </a:t>
            </a:r>
            <a:r>
              <a:rPr sz="2800" b="1" spc="-10" dirty="0">
                <a:latin typeface="Calibri"/>
                <a:cs typeface="Calibri"/>
              </a:rPr>
              <a:t>dinlenme,</a:t>
            </a:r>
            <a:r>
              <a:rPr sz="2800" spc="-10" dirty="0">
                <a:latin typeface="Times New Roman"/>
                <a:cs typeface="Times New Roman"/>
              </a:rPr>
              <a:t> 	</a:t>
            </a:r>
            <a:r>
              <a:rPr sz="2800" b="1" dirty="0">
                <a:latin typeface="Calibri"/>
                <a:cs typeface="Calibri"/>
              </a:rPr>
              <a:t>yemek</a:t>
            </a:r>
            <a:r>
              <a:rPr sz="2800" spc="-114" dirty="0">
                <a:latin typeface="Times New Roman"/>
                <a:cs typeface="Times New Roman"/>
              </a:rPr>
              <a:t> </a:t>
            </a:r>
            <a:r>
              <a:rPr sz="2800" b="1" dirty="0">
                <a:latin typeface="Calibri"/>
                <a:cs typeface="Calibri"/>
              </a:rPr>
              <a:t>ve</a:t>
            </a:r>
            <a:r>
              <a:rPr sz="2800" spc="-125" dirty="0">
                <a:latin typeface="Times New Roman"/>
                <a:cs typeface="Times New Roman"/>
              </a:rPr>
              <a:t> </a:t>
            </a:r>
            <a:r>
              <a:rPr sz="2800" b="1" dirty="0">
                <a:latin typeface="Calibri"/>
                <a:cs typeface="Calibri"/>
              </a:rPr>
              <a:t>diğer</a:t>
            </a:r>
            <a:r>
              <a:rPr sz="2800" b="1" spc="-45" dirty="0">
                <a:latin typeface="Calibri"/>
                <a:cs typeface="Calibri"/>
              </a:rPr>
              <a:t> </a:t>
            </a:r>
            <a:r>
              <a:rPr sz="2800" b="1" spc="-10" dirty="0">
                <a:latin typeface="Calibri"/>
                <a:cs typeface="Calibri"/>
              </a:rPr>
              <a:t>eklentiler</a:t>
            </a:r>
            <a:r>
              <a:rPr sz="2800" spc="-95" dirty="0">
                <a:latin typeface="Times New Roman"/>
                <a:cs typeface="Times New Roman"/>
              </a:rPr>
              <a:t> </a:t>
            </a:r>
            <a:r>
              <a:rPr sz="2800" b="1" dirty="0">
                <a:latin typeface="Calibri"/>
                <a:cs typeface="Calibri"/>
              </a:rPr>
              <a:t>ve</a:t>
            </a:r>
            <a:r>
              <a:rPr sz="2800" spc="-125" dirty="0">
                <a:latin typeface="Times New Roman"/>
                <a:cs typeface="Times New Roman"/>
              </a:rPr>
              <a:t> </a:t>
            </a:r>
            <a:r>
              <a:rPr sz="2800" b="1" dirty="0">
                <a:latin typeface="Calibri"/>
                <a:cs typeface="Calibri"/>
              </a:rPr>
              <a:t>araçlar</a:t>
            </a:r>
            <a:r>
              <a:rPr sz="2800" b="1" spc="-25" dirty="0">
                <a:latin typeface="Calibri"/>
                <a:cs typeface="Calibri"/>
              </a:rPr>
              <a:t> </a:t>
            </a:r>
            <a:r>
              <a:rPr sz="2800" dirty="0">
                <a:latin typeface="Calibri"/>
                <a:cs typeface="Calibri"/>
              </a:rPr>
              <a:t>da</a:t>
            </a:r>
            <a:r>
              <a:rPr sz="2800" spc="-130" dirty="0">
                <a:latin typeface="Times New Roman"/>
                <a:cs typeface="Times New Roman"/>
              </a:rPr>
              <a:t> </a:t>
            </a:r>
            <a:r>
              <a:rPr sz="2800" dirty="0">
                <a:latin typeface="Calibri"/>
                <a:cs typeface="Calibri"/>
              </a:rPr>
              <a:t>iş</a:t>
            </a:r>
            <a:r>
              <a:rPr sz="2800" spc="-60" dirty="0">
                <a:latin typeface="Calibri"/>
                <a:cs typeface="Calibri"/>
              </a:rPr>
              <a:t> </a:t>
            </a:r>
            <a:r>
              <a:rPr sz="2800" dirty="0">
                <a:latin typeface="Calibri"/>
                <a:cs typeface="Calibri"/>
              </a:rPr>
              <a:t>yeri</a:t>
            </a:r>
            <a:r>
              <a:rPr sz="2800" spc="-130" dirty="0">
                <a:latin typeface="Times New Roman"/>
                <a:cs typeface="Times New Roman"/>
              </a:rPr>
              <a:t> </a:t>
            </a:r>
            <a:r>
              <a:rPr sz="2800" spc="-10" dirty="0">
                <a:latin typeface="Calibri"/>
                <a:cs typeface="Calibri"/>
              </a:rPr>
              <a:t>sayılır.</a:t>
            </a:r>
            <a:endParaRPr sz="2800">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12</a:t>
            </a:fld>
            <a:endParaRPr spc="-25"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8265" y="195529"/>
            <a:ext cx="2350770"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AF50"/>
                </a:solidFill>
              </a:rPr>
              <a:t>ACİL</a:t>
            </a:r>
            <a:r>
              <a:rPr sz="3200" spc="-45" dirty="0">
                <a:solidFill>
                  <a:srgbClr val="00AF50"/>
                </a:solidFill>
              </a:rPr>
              <a:t> </a:t>
            </a:r>
            <a:r>
              <a:rPr sz="3200" spc="-10" dirty="0">
                <a:solidFill>
                  <a:srgbClr val="00AF50"/>
                </a:solidFill>
              </a:rPr>
              <a:t>ÇIKIŞLAR</a:t>
            </a:r>
            <a:endParaRPr sz="3200"/>
          </a:p>
        </p:txBody>
      </p:sp>
      <p:sp>
        <p:nvSpPr>
          <p:cNvPr id="3" name="object 3"/>
          <p:cNvSpPr txBox="1"/>
          <p:nvPr/>
        </p:nvSpPr>
        <p:spPr>
          <a:xfrm>
            <a:off x="330198" y="853186"/>
            <a:ext cx="7973059" cy="2769870"/>
          </a:xfrm>
          <a:prstGeom prst="rect">
            <a:avLst/>
          </a:prstGeom>
        </p:spPr>
        <p:txBody>
          <a:bodyPr vert="horz" wrap="square" lIns="0" tIns="13335" rIns="0" bIns="0" rtlCol="0">
            <a:spAutoFit/>
          </a:bodyPr>
          <a:lstStyle/>
          <a:p>
            <a:pPr marL="189230" marR="188595" indent="-177165">
              <a:lnSpc>
                <a:spcPct val="100000"/>
              </a:lnSpc>
              <a:spcBef>
                <a:spcPts val="105"/>
              </a:spcBef>
              <a:buFont typeface="Arial"/>
              <a:buChar char="•"/>
              <a:tabLst>
                <a:tab pos="191135" algn="l"/>
              </a:tabLst>
            </a:pPr>
            <a:r>
              <a:rPr sz="2000" b="1" dirty="0">
                <a:solidFill>
                  <a:srgbClr val="FF0000"/>
                </a:solidFill>
                <a:latin typeface="Calibri"/>
                <a:cs typeface="Calibri"/>
              </a:rPr>
              <a:t>Işıklı</a:t>
            </a:r>
            <a:r>
              <a:rPr sz="2000" b="1" spc="-60" dirty="0">
                <a:solidFill>
                  <a:srgbClr val="FF0000"/>
                </a:solidFill>
                <a:latin typeface="Calibri"/>
                <a:cs typeface="Calibri"/>
              </a:rPr>
              <a:t> </a:t>
            </a:r>
            <a:r>
              <a:rPr sz="2000" b="1" dirty="0">
                <a:latin typeface="Calibri"/>
                <a:cs typeface="Calibri"/>
              </a:rPr>
              <a:t>Acil</a:t>
            </a:r>
            <a:r>
              <a:rPr sz="2000" b="1" spc="-45" dirty="0">
                <a:latin typeface="Calibri"/>
                <a:cs typeface="Calibri"/>
              </a:rPr>
              <a:t> </a:t>
            </a:r>
            <a:r>
              <a:rPr sz="2000" b="1" dirty="0">
                <a:latin typeface="Calibri"/>
                <a:cs typeface="Calibri"/>
              </a:rPr>
              <a:t>çıkış</a:t>
            </a:r>
            <a:r>
              <a:rPr sz="2000" b="1" spc="-55" dirty="0">
                <a:latin typeface="Calibri"/>
                <a:cs typeface="Calibri"/>
              </a:rPr>
              <a:t> </a:t>
            </a:r>
            <a:r>
              <a:rPr sz="2000" b="1" dirty="0">
                <a:latin typeface="Calibri"/>
                <a:cs typeface="Calibri"/>
              </a:rPr>
              <a:t>levhaları</a:t>
            </a:r>
            <a:r>
              <a:rPr sz="2000" b="1" spc="-35" dirty="0">
                <a:latin typeface="Calibri"/>
                <a:cs typeface="Calibri"/>
              </a:rPr>
              <a:t> </a:t>
            </a:r>
            <a:r>
              <a:rPr sz="2000" dirty="0">
                <a:latin typeface="Calibri"/>
                <a:cs typeface="Calibri"/>
              </a:rPr>
              <a:t>uygun</a:t>
            </a:r>
            <a:r>
              <a:rPr sz="2000" spc="-80" dirty="0">
                <a:latin typeface="Calibri"/>
                <a:cs typeface="Calibri"/>
              </a:rPr>
              <a:t> </a:t>
            </a:r>
            <a:r>
              <a:rPr sz="2000" dirty="0">
                <a:latin typeface="Calibri"/>
                <a:cs typeface="Calibri"/>
              </a:rPr>
              <a:t>ve</a:t>
            </a:r>
            <a:r>
              <a:rPr sz="2000" spc="-35" dirty="0">
                <a:latin typeface="Calibri"/>
                <a:cs typeface="Calibri"/>
              </a:rPr>
              <a:t> </a:t>
            </a:r>
            <a:r>
              <a:rPr sz="2000" dirty="0">
                <a:latin typeface="Calibri"/>
                <a:cs typeface="Calibri"/>
              </a:rPr>
              <a:t>görünür</a:t>
            </a:r>
            <a:r>
              <a:rPr sz="2000" spc="-65" dirty="0">
                <a:latin typeface="Calibri"/>
                <a:cs typeface="Calibri"/>
              </a:rPr>
              <a:t> </a:t>
            </a:r>
            <a:r>
              <a:rPr sz="2000" dirty="0">
                <a:latin typeface="Calibri"/>
                <a:cs typeface="Calibri"/>
              </a:rPr>
              <a:t>bir</a:t>
            </a:r>
            <a:r>
              <a:rPr sz="2000" spc="-35" dirty="0">
                <a:latin typeface="Calibri"/>
                <a:cs typeface="Calibri"/>
              </a:rPr>
              <a:t> </a:t>
            </a:r>
            <a:r>
              <a:rPr sz="2000" dirty="0">
                <a:latin typeface="Calibri"/>
                <a:cs typeface="Calibri"/>
              </a:rPr>
              <a:t>şekilde</a:t>
            </a:r>
            <a:r>
              <a:rPr sz="2000" spc="-20" dirty="0">
                <a:latin typeface="Calibri"/>
                <a:cs typeface="Calibri"/>
              </a:rPr>
              <a:t> </a:t>
            </a:r>
            <a:r>
              <a:rPr sz="2000" dirty="0">
                <a:latin typeface="Calibri"/>
                <a:cs typeface="Calibri"/>
              </a:rPr>
              <a:t>acil</a:t>
            </a:r>
            <a:r>
              <a:rPr sz="2000" spc="-30" dirty="0">
                <a:latin typeface="Calibri"/>
                <a:cs typeface="Calibri"/>
              </a:rPr>
              <a:t> </a:t>
            </a:r>
            <a:r>
              <a:rPr sz="2000" dirty="0">
                <a:latin typeface="Calibri"/>
                <a:cs typeface="Calibri"/>
              </a:rPr>
              <a:t>çıkış</a:t>
            </a:r>
            <a:r>
              <a:rPr sz="2000" spc="-30" dirty="0">
                <a:latin typeface="Calibri"/>
                <a:cs typeface="Calibri"/>
              </a:rPr>
              <a:t> </a:t>
            </a:r>
            <a:r>
              <a:rPr sz="2000" dirty="0">
                <a:latin typeface="Calibri"/>
                <a:cs typeface="Calibri"/>
              </a:rPr>
              <a:t>kapılarını</a:t>
            </a:r>
            <a:r>
              <a:rPr sz="2000" spc="-20" dirty="0">
                <a:latin typeface="Calibri"/>
                <a:cs typeface="Calibri"/>
              </a:rPr>
              <a:t> </a:t>
            </a:r>
            <a:r>
              <a:rPr sz="2000" spc="-25" dirty="0">
                <a:latin typeface="Calibri"/>
                <a:cs typeface="Calibri"/>
              </a:rPr>
              <a:t>ve 	</a:t>
            </a:r>
            <a:r>
              <a:rPr sz="2000" dirty="0">
                <a:latin typeface="Calibri"/>
                <a:cs typeface="Calibri"/>
              </a:rPr>
              <a:t>yollarını</a:t>
            </a:r>
            <a:r>
              <a:rPr sz="2000" spc="-90" dirty="0">
                <a:latin typeface="Calibri"/>
                <a:cs typeface="Calibri"/>
              </a:rPr>
              <a:t> </a:t>
            </a:r>
            <a:r>
              <a:rPr sz="2000" spc="-10" dirty="0">
                <a:latin typeface="Calibri"/>
                <a:cs typeface="Calibri"/>
              </a:rPr>
              <a:t>göstermelidir.</a:t>
            </a:r>
            <a:endParaRPr sz="2000">
              <a:latin typeface="Calibri"/>
              <a:cs typeface="Calibri"/>
            </a:endParaRPr>
          </a:p>
          <a:p>
            <a:pPr marL="189865" indent="-177165">
              <a:lnSpc>
                <a:spcPct val="100000"/>
              </a:lnSpc>
              <a:buFont typeface="Arial"/>
              <a:buChar char="•"/>
              <a:tabLst>
                <a:tab pos="189865" algn="l"/>
              </a:tabLst>
            </a:pPr>
            <a:r>
              <a:rPr sz="2000" dirty="0">
                <a:latin typeface="Calibri"/>
                <a:cs typeface="Calibri"/>
              </a:rPr>
              <a:t>Acil</a:t>
            </a:r>
            <a:r>
              <a:rPr sz="2000" spc="-70" dirty="0">
                <a:latin typeface="Calibri"/>
                <a:cs typeface="Calibri"/>
              </a:rPr>
              <a:t> </a:t>
            </a:r>
            <a:r>
              <a:rPr sz="2000" dirty="0">
                <a:latin typeface="Calibri"/>
                <a:cs typeface="Calibri"/>
              </a:rPr>
              <a:t>çıkış</a:t>
            </a:r>
            <a:r>
              <a:rPr sz="2000" spc="-60" dirty="0">
                <a:latin typeface="Calibri"/>
                <a:cs typeface="Calibri"/>
              </a:rPr>
              <a:t> </a:t>
            </a:r>
            <a:r>
              <a:rPr sz="2000" dirty="0">
                <a:latin typeface="Calibri"/>
                <a:cs typeface="Calibri"/>
              </a:rPr>
              <a:t>kapılarının,</a:t>
            </a:r>
            <a:r>
              <a:rPr sz="2000" spc="-55" dirty="0">
                <a:latin typeface="Calibri"/>
                <a:cs typeface="Calibri"/>
              </a:rPr>
              <a:t> </a:t>
            </a:r>
            <a:r>
              <a:rPr sz="2000" spc="-10" dirty="0">
                <a:latin typeface="Calibri"/>
                <a:cs typeface="Calibri"/>
              </a:rPr>
              <a:t>merdivenleri</a:t>
            </a:r>
            <a:r>
              <a:rPr sz="2000" spc="-50" dirty="0">
                <a:latin typeface="Calibri"/>
                <a:cs typeface="Calibri"/>
              </a:rPr>
              <a:t> </a:t>
            </a:r>
            <a:r>
              <a:rPr sz="2000" dirty="0">
                <a:latin typeface="Calibri"/>
                <a:cs typeface="Calibri"/>
              </a:rPr>
              <a:t>ve</a:t>
            </a:r>
            <a:r>
              <a:rPr sz="2000" spc="-60" dirty="0">
                <a:latin typeface="Calibri"/>
                <a:cs typeface="Calibri"/>
              </a:rPr>
              <a:t> </a:t>
            </a:r>
            <a:r>
              <a:rPr sz="2000" dirty="0">
                <a:latin typeface="Calibri"/>
                <a:cs typeface="Calibri"/>
              </a:rPr>
              <a:t>yollarında</a:t>
            </a:r>
            <a:r>
              <a:rPr sz="2000" spc="-65" dirty="0">
                <a:latin typeface="Calibri"/>
                <a:cs typeface="Calibri"/>
              </a:rPr>
              <a:t> </a:t>
            </a:r>
            <a:r>
              <a:rPr sz="2000" dirty="0">
                <a:latin typeface="Calibri"/>
                <a:cs typeface="Calibri"/>
              </a:rPr>
              <a:t>malzeme</a:t>
            </a:r>
            <a:r>
              <a:rPr sz="2000" spc="-60" dirty="0">
                <a:latin typeface="Calibri"/>
                <a:cs typeface="Calibri"/>
              </a:rPr>
              <a:t> </a:t>
            </a:r>
            <a:r>
              <a:rPr sz="2000" dirty="0">
                <a:latin typeface="Calibri"/>
                <a:cs typeface="Calibri"/>
              </a:rPr>
              <a:t>depolanmamalı</a:t>
            </a:r>
            <a:r>
              <a:rPr sz="2000" spc="-60" dirty="0">
                <a:latin typeface="Calibri"/>
                <a:cs typeface="Calibri"/>
              </a:rPr>
              <a:t> </a:t>
            </a:r>
            <a:r>
              <a:rPr sz="2000" spc="-25" dirty="0">
                <a:latin typeface="Calibri"/>
                <a:cs typeface="Calibri"/>
              </a:rPr>
              <a:t>ve</a:t>
            </a:r>
            <a:endParaRPr sz="2000">
              <a:latin typeface="Calibri"/>
              <a:cs typeface="Calibri"/>
            </a:endParaRPr>
          </a:p>
          <a:p>
            <a:pPr marL="191135">
              <a:lnSpc>
                <a:spcPct val="100000"/>
              </a:lnSpc>
            </a:pPr>
            <a:r>
              <a:rPr sz="2000" spc="-10" dirty="0">
                <a:latin typeface="Calibri"/>
                <a:cs typeface="Calibri"/>
              </a:rPr>
              <a:t>bırakılmamalıdır.</a:t>
            </a:r>
            <a:endParaRPr sz="2000">
              <a:latin typeface="Calibri"/>
              <a:cs typeface="Calibri"/>
            </a:endParaRPr>
          </a:p>
          <a:p>
            <a:pPr marL="12700" marR="1880235" indent="177165">
              <a:lnSpc>
                <a:spcPct val="100000"/>
              </a:lnSpc>
              <a:buFont typeface="Arial"/>
              <a:buChar char="•"/>
              <a:tabLst>
                <a:tab pos="189865" algn="l"/>
              </a:tabLst>
            </a:pPr>
            <a:r>
              <a:rPr sz="2000" b="1" spc="-10" dirty="0">
                <a:solidFill>
                  <a:srgbClr val="FF0000"/>
                </a:solidFill>
                <a:latin typeface="Calibri"/>
                <a:cs typeface="Calibri"/>
              </a:rPr>
              <a:t>Yangın</a:t>
            </a:r>
            <a:r>
              <a:rPr sz="2000" b="1" spc="-75" dirty="0">
                <a:solidFill>
                  <a:srgbClr val="FF0000"/>
                </a:solidFill>
                <a:latin typeface="Calibri"/>
                <a:cs typeface="Calibri"/>
              </a:rPr>
              <a:t> </a:t>
            </a:r>
            <a:r>
              <a:rPr sz="2000" b="1" dirty="0">
                <a:solidFill>
                  <a:srgbClr val="FF0000"/>
                </a:solidFill>
                <a:latin typeface="Calibri"/>
                <a:cs typeface="Calibri"/>
              </a:rPr>
              <a:t>merdiveni</a:t>
            </a:r>
            <a:r>
              <a:rPr sz="2000" b="1" spc="-60" dirty="0">
                <a:solidFill>
                  <a:srgbClr val="FF0000"/>
                </a:solidFill>
                <a:latin typeface="Calibri"/>
                <a:cs typeface="Calibri"/>
              </a:rPr>
              <a:t> </a:t>
            </a:r>
            <a:r>
              <a:rPr sz="2000" b="1" dirty="0">
                <a:solidFill>
                  <a:srgbClr val="FF0000"/>
                </a:solidFill>
                <a:latin typeface="Calibri"/>
                <a:cs typeface="Calibri"/>
              </a:rPr>
              <a:t>kullanılabilir</a:t>
            </a:r>
            <a:r>
              <a:rPr sz="2000" b="1" spc="-85" dirty="0">
                <a:solidFill>
                  <a:srgbClr val="FF0000"/>
                </a:solidFill>
                <a:latin typeface="Calibri"/>
                <a:cs typeface="Calibri"/>
              </a:rPr>
              <a:t> </a:t>
            </a:r>
            <a:r>
              <a:rPr sz="2000" b="1" dirty="0">
                <a:solidFill>
                  <a:srgbClr val="FF0000"/>
                </a:solidFill>
                <a:latin typeface="Calibri"/>
                <a:cs typeface="Calibri"/>
              </a:rPr>
              <a:t>durumda</a:t>
            </a:r>
            <a:r>
              <a:rPr sz="2000" b="1" spc="-75" dirty="0">
                <a:solidFill>
                  <a:srgbClr val="FF0000"/>
                </a:solidFill>
                <a:latin typeface="Calibri"/>
                <a:cs typeface="Calibri"/>
              </a:rPr>
              <a:t> </a:t>
            </a:r>
            <a:r>
              <a:rPr sz="2000" b="1" spc="-10" dirty="0">
                <a:solidFill>
                  <a:srgbClr val="FF0000"/>
                </a:solidFill>
                <a:latin typeface="Calibri"/>
                <a:cs typeface="Calibri"/>
              </a:rPr>
              <a:t>bulundurulmalı </a:t>
            </a:r>
            <a:r>
              <a:rPr sz="2000" b="1" dirty="0">
                <a:solidFill>
                  <a:srgbClr val="FF0000"/>
                </a:solidFill>
                <a:latin typeface="Calibri"/>
                <a:cs typeface="Calibri"/>
              </a:rPr>
              <a:t>ve</a:t>
            </a:r>
            <a:r>
              <a:rPr sz="2000" b="1" spc="-70" dirty="0">
                <a:solidFill>
                  <a:srgbClr val="FF0000"/>
                </a:solidFill>
                <a:latin typeface="Calibri"/>
                <a:cs typeface="Calibri"/>
              </a:rPr>
              <a:t> </a:t>
            </a:r>
            <a:r>
              <a:rPr sz="2000" b="1" dirty="0">
                <a:solidFill>
                  <a:srgbClr val="FF0000"/>
                </a:solidFill>
                <a:latin typeface="Calibri"/>
                <a:cs typeface="Calibri"/>
              </a:rPr>
              <a:t>düzenli</a:t>
            </a:r>
            <a:r>
              <a:rPr sz="2000" b="1" spc="-70" dirty="0">
                <a:solidFill>
                  <a:srgbClr val="FF0000"/>
                </a:solidFill>
                <a:latin typeface="Calibri"/>
                <a:cs typeface="Calibri"/>
              </a:rPr>
              <a:t> </a:t>
            </a:r>
            <a:r>
              <a:rPr sz="2000" b="1" dirty="0">
                <a:solidFill>
                  <a:srgbClr val="FF0000"/>
                </a:solidFill>
                <a:latin typeface="Calibri"/>
                <a:cs typeface="Calibri"/>
              </a:rPr>
              <a:t>olarak</a:t>
            </a:r>
            <a:r>
              <a:rPr sz="2000" b="1" spc="-70" dirty="0">
                <a:solidFill>
                  <a:srgbClr val="FF0000"/>
                </a:solidFill>
                <a:latin typeface="Calibri"/>
                <a:cs typeface="Calibri"/>
              </a:rPr>
              <a:t> </a:t>
            </a:r>
            <a:r>
              <a:rPr sz="2000" b="1" spc="-10" dirty="0">
                <a:solidFill>
                  <a:srgbClr val="FF0000"/>
                </a:solidFill>
                <a:latin typeface="Calibri"/>
                <a:cs typeface="Calibri"/>
              </a:rPr>
              <a:t>temizlenmelidir.</a:t>
            </a:r>
            <a:endParaRPr sz="2000">
              <a:latin typeface="Calibri"/>
              <a:cs typeface="Calibri"/>
            </a:endParaRPr>
          </a:p>
          <a:p>
            <a:pPr marL="189865" indent="-177165">
              <a:lnSpc>
                <a:spcPct val="100000"/>
              </a:lnSpc>
              <a:buFont typeface="Arial"/>
              <a:buChar char="•"/>
              <a:tabLst>
                <a:tab pos="189865" algn="l"/>
              </a:tabLst>
            </a:pPr>
            <a:r>
              <a:rPr sz="2000" dirty="0">
                <a:latin typeface="Calibri"/>
                <a:cs typeface="Calibri"/>
              </a:rPr>
              <a:t>Acil</a:t>
            </a:r>
            <a:r>
              <a:rPr sz="2000" spc="-50" dirty="0">
                <a:latin typeface="Calibri"/>
                <a:cs typeface="Calibri"/>
              </a:rPr>
              <a:t> </a:t>
            </a:r>
            <a:r>
              <a:rPr sz="2000" dirty="0">
                <a:latin typeface="Calibri"/>
                <a:cs typeface="Calibri"/>
              </a:rPr>
              <a:t>çıkış</a:t>
            </a:r>
            <a:r>
              <a:rPr sz="2000" spc="-40" dirty="0">
                <a:latin typeface="Calibri"/>
                <a:cs typeface="Calibri"/>
              </a:rPr>
              <a:t> </a:t>
            </a:r>
            <a:r>
              <a:rPr sz="2000" dirty="0">
                <a:latin typeface="Calibri"/>
                <a:cs typeface="Calibri"/>
              </a:rPr>
              <a:t>kapıları</a:t>
            </a:r>
            <a:r>
              <a:rPr sz="2000" spc="-35" dirty="0">
                <a:latin typeface="Calibri"/>
                <a:cs typeface="Calibri"/>
              </a:rPr>
              <a:t> </a:t>
            </a:r>
            <a:r>
              <a:rPr sz="2000" dirty="0">
                <a:latin typeface="Calibri"/>
                <a:cs typeface="Calibri"/>
              </a:rPr>
              <a:t>dışa</a:t>
            </a:r>
            <a:r>
              <a:rPr sz="2000" spc="-45" dirty="0">
                <a:latin typeface="Calibri"/>
                <a:cs typeface="Calibri"/>
              </a:rPr>
              <a:t> </a:t>
            </a:r>
            <a:r>
              <a:rPr sz="2000" spc="-10" dirty="0">
                <a:latin typeface="Calibri"/>
                <a:cs typeface="Calibri"/>
              </a:rPr>
              <a:t>açılmalı,kilitli tutulmamalı,</a:t>
            </a:r>
            <a:endParaRPr sz="2000">
              <a:latin typeface="Calibri"/>
              <a:cs typeface="Calibri"/>
            </a:endParaRPr>
          </a:p>
          <a:p>
            <a:pPr marL="12700">
              <a:lnSpc>
                <a:spcPct val="100000"/>
              </a:lnSpc>
            </a:pPr>
            <a:r>
              <a:rPr sz="2000" dirty="0">
                <a:latin typeface="Calibri"/>
                <a:cs typeface="Calibri"/>
              </a:rPr>
              <a:t>normal</a:t>
            </a:r>
            <a:r>
              <a:rPr sz="2000" spc="-55" dirty="0">
                <a:latin typeface="Calibri"/>
                <a:cs typeface="Calibri"/>
              </a:rPr>
              <a:t> </a:t>
            </a:r>
            <a:r>
              <a:rPr sz="2000" spc="-10" dirty="0">
                <a:latin typeface="Calibri"/>
                <a:cs typeface="Calibri"/>
              </a:rPr>
              <a:t>giriş-</a:t>
            </a:r>
            <a:r>
              <a:rPr sz="2000" dirty="0">
                <a:latin typeface="Calibri"/>
                <a:cs typeface="Calibri"/>
              </a:rPr>
              <a:t>çıkış</a:t>
            </a:r>
            <a:r>
              <a:rPr sz="2000" spc="-30" dirty="0">
                <a:latin typeface="Calibri"/>
                <a:cs typeface="Calibri"/>
              </a:rPr>
              <a:t> </a:t>
            </a:r>
            <a:r>
              <a:rPr sz="2000" dirty="0">
                <a:latin typeface="Calibri"/>
                <a:cs typeface="Calibri"/>
              </a:rPr>
              <a:t>olarak</a:t>
            </a:r>
            <a:r>
              <a:rPr sz="2000" spc="-45" dirty="0">
                <a:latin typeface="Calibri"/>
                <a:cs typeface="Calibri"/>
              </a:rPr>
              <a:t> </a:t>
            </a:r>
            <a:r>
              <a:rPr sz="2000" spc="-10" dirty="0">
                <a:latin typeface="Calibri"/>
                <a:cs typeface="Calibri"/>
              </a:rPr>
              <a:t>kullanılmamalıdır.</a:t>
            </a:r>
            <a:endParaRPr sz="2000">
              <a:latin typeface="Calibri"/>
              <a:cs typeface="Calibri"/>
            </a:endParaRPr>
          </a:p>
          <a:p>
            <a:pPr marL="189865" indent="-177165">
              <a:lnSpc>
                <a:spcPct val="100000"/>
              </a:lnSpc>
              <a:buFont typeface="Arial"/>
              <a:buChar char="•"/>
              <a:tabLst>
                <a:tab pos="189865" algn="l"/>
              </a:tabLst>
            </a:pPr>
            <a:r>
              <a:rPr sz="2000" dirty="0">
                <a:latin typeface="Calibri"/>
                <a:cs typeface="Calibri"/>
              </a:rPr>
              <a:t>Acil</a:t>
            </a:r>
            <a:r>
              <a:rPr sz="2000" spc="-65" dirty="0">
                <a:latin typeface="Calibri"/>
                <a:cs typeface="Calibri"/>
              </a:rPr>
              <a:t> </a:t>
            </a:r>
            <a:r>
              <a:rPr sz="2000" dirty="0">
                <a:latin typeface="Calibri"/>
                <a:cs typeface="Calibri"/>
              </a:rPr>
              <a:t>çıkış</a:t>
            </a:r>
            <a:r>
              <a:rPr sz="2000" spc="-45" dirty="0">
                <a:latin typeface="Calibri"/>
                <a:cs typeface="Calibri"/>
              </a:rPr>
              <a:t> </a:t>
            </a:r>
            <a:r>
              <a:rPr sz="2000" dirty="0">
                <a:latin typeface="Calibri"/>
                <a:cs typeface="Calibri"/>
              </a:rPr>
              <a:t>kapıları</a:t>
            </a:r>
            <a:r>
              <a:rPr sz="2000" spc="-40" dirty="0">
                <a:latin typeface="Calibri"/>
                <a:cs typeface="Calibri"/>
              </a:rPr>
              <a:t> </a:t>
            </a:r>
            <a:r>
              <a:rPr sz="2000" dirty="0">
                <a:latin typeface="Calibri"/>
                <a:cs typeface="Calibri"/>
              </a:rPr>
              <a:t>yangına</a:t>
            </a:r>
            <a:r>
              <a:rPr sz="2000" spc="-75" dirty="0">
                <a:latin typeface="Calibri"/>
                <a:cs typeface="Calibri"/>
              </a:rPr>
              <a:t> </a:t>
            </a:r>
            <a:r>
              <a:rPr sz="2000" spc="-10" dirty="0">
                <a:latin typeface="Calibri"/>
                <a:cs typeface="Calibri"/>
              </a:rPr>
              <a:t>dayanaklı</a:t>
            </a:r>
            <a:r>
              <a:rPr sz="2000" spc="-55" dirty="0">
                <a:latin typeface="Calibri"/>
                <a:cs typeface="Calibri"/>
              </a:rPr>
              <a:t> </a:t>
            </a:r>
            <a:r>
              <a:rPr sz="2000" spc="-10" dirty="0">
                <a:latin typeface="Calibri"/>
                <a:cs typeface="Calibri"/>
              </a:rPr>
              <a:t>olmalıdır.</a:t>
            </a:r>
            <a:endParaRPr sz="2000">
              <a:latin typeface="Calibri"/>
              <a:cs typeface="Calibri"/>
            </a:endParaRPr>
          </a:p>
        </p:txBody>
      </p:sp>
      <p:pic>
        <p:nvPicPr>
          <p:cNvPr id="4" name="object 4"/>
          <p:cNvPicPr/>
          <p:nvPr/>
        </p:nvPicPr>
        <p:blipFill>
          <a:blip r:embed="rId2" cstate="print"/>
          <a:stretch>
            <a:fillRect/>
          </a:stretch>
        </p:blipFill>
        <p:spPr>
          <a:xfrm>
            <a:off x="396240" y="3726182"/>
            <a:ext cx="4823459" cy="2450589"/>
          </a:xfrm>
          <a:prstGeom prst="rect">
            <a:avLst/>
          </a:prstGeom>
        </p:spPr>
      </p:pic>
      <p:grpSp>
        <p:nvGrpSpPr>
          <p:cNvPr id="5" name="object 5"/>
          <p:cNvGrpSpPr/>
          <p:nvPr/>
        </p:nvGrpSpPr>
        <p:grpSpPr>
          <a:xfrm>
            <a:off x="5291328" y="2421638"/>
            <a:ext cx="3672840" cy="3797935"/>
            <a:chOff x="5291328" y="2421638"/>
            <a:chExt cx="3672840" cy="3797935"/>
          </a:xfrm>
        </p:grpSpPr>
        <p:pic>
          <p:nvPicPr>
            <p:cNvPr id="6" name="object 6"/>
            <p:cNvPicPr/>
            <p:nvPr/>
          </p:nvPicPr>
          <p:blipFill>
            <a:blip r:embed="rId3" cstate="print"/>
            <a:stretch>
              <a:fillRect/>
            </a:stretch>
          </p:blipFill>
          <p:spPr>
            <a:xfrm>
              <a:off x="5291328" y="3212591"/>
              <a:ext cx="3672839" cy="3006850"/>
            </a:xfrm>
            <a:prstGeom prst="rect">
              <a:avLst/>
            </a:prstGeom>
          </p:spPr>
        </p:pic>
        <p:pic>
          <p:nvPicPr>
            <p:cNvPr id="7" name="object 7"/>
            <p:cNvPicPr/>
            <p:nvPr/>
          </p:nvPicPr>
          <p:blipFill>
            <a:blip r:embed="rId4" cstate="print"/>
            <a:stretch>
              <a:fillRect/>
            </a:stretch>
          </p:blipFill>
          <p:spPr>
            <a:xfrm>
              <a:off x="6012180" y="2421638"/>
              <a:ext cx="2447543" cy="864105"/>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120</a:t>
            </a:fld>
            <a:endParaRPr spc="-25"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99771" rIns="0" bIns="0" rtlCol="0">
            <a:spAutoFit/>
          </a:bodyPr>
          <a:lstStyle/>
          <a:p>
            <a:pPr marL="2740025">
              <a:lnSpc>
                <a:spcPct val="100000"/>
              </a:lnSpc>
              <a:spcBef>
                <a:spcPts val="100"/>
              </a:spcBef>
            </a:pPr>
            <a:r>
              <a:rPr sz="3200" spc="-30" dirty="0">
                <a:solidFill>
                  <a:srgbClr val="FF0000"/>
                </a:solidFill>
              </a:rPr>
              <a:t>YANGINLAR</a:t>
            </a:r>
            <a:endParaRPr sz="3200"/>
          </a:p>
        </p:txBody>
      </p:sp>
      <p:grpSp>
        <p:nvGrpSpPr>
          <p:cNvPr id="3" name="object 3"/>
          <p:cNvGrpSpPr/>
          <p:nvPr/>
        </p:nvGrpSpPr>
        <p:grpSpPr>
          <a:xfrm>
            <a:off x="539497" y="908303"/>
            <a:ext cx="8415655" cy="5401310"/>
            <a:chOff x="539497" y="908303"/>
            <a:chExt cx="8415655" cy="5401310"/>
          </a:xfrm>
        </p:grpSpPr>
        <p:pic>
          <p:nvPicPr>
            <p:cNvPr id="4" name="object 4">
              <a:hlinkClick r:id="rId2"/>
            </p:cNvPr>
            <p:cNvPicPr/>
            <p:nvPr/>
          </p:nvPicPr>
          <p:blipFill>
            <a:blip r:embed="rId3" cstate="print"/>
            <a:stretch>
              <a:fillRect/>
            </a:stretch>
          </p:blipFill>
          <p:spPr>
            <a:xfrm>
              <a:off x="539497" y="908303"/>
              <a:ext cx="5472682" cy="2933699"/>
            </a:xfrm>
            <a:prstGeom prst="rect">
              <a:avLst/>
            </a:prstGeom>
          </p:spPr>
        </p:pic>
        <p:pic>
          <p:nvPicPr>
            <p:cNvPr id="5" name="object 5"/>
            <p:cNvPicPr/>
            <p:nvPr/>
          </p:nvPicPr>
          <p:blipFill>
            <a:blip r:embed="rId4" cstate="print"/>
            <a:stretch>
              <a:fillRect/>
            </a:stretch>
          </p:blipFill>
          <p:spPr>
            <a:xfrm>
              <a:off x="4788408" y="3140963"/>
              <a:ext cx="4166615" cy="3168395"/>
            </a:xfrm>
            <a:prstGeom prst="rect">
              <a:avLst/>
            </a:prstGeom>
          </p:spPr>
        </p:pic>
      </p:grpSp>
      <p:sp>
        <p:nvSpPr>
          <p:cNvPr id="6" name="object 6"/>
          <p:cNvSpPr txBox="1"/>
          <p:nvPr/>
        </p:nvSpPr>
        <p:spPr>
          <a:xfrm>
            <a:off x="8349233" y="6427113"/>
            <a:ext cx="2597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157</a:t>
            </a:r>
            <a:endParaRPr sz="1200">
              <a:latin typeface="Calibri"/>
              <a:cs typeface="Calibri"/>
            </a:endParaRPr>
          </a:p>
        </p:txBody>
      </p:sp>
      <p:sp>
        <p:nvSpPr>
          <p:cNvPr id="7" name="object 7"/>
          <p:cNvSpPr txBox="1"/>
          <p:nvPr/>
        </p:nvSpPr>
        <p:spPr>
          <a:xfrm>
            <a:off x="402436" y="3878326"/>
            <a:ext cx="4012565" cy="2707640"/>
          </a:xfrm>
          <a:prstGeom prst="rect">
            <a:avLst/>
          </a:prstGeom>
        </p:spPr>
        <p:txBody>
          <a:bodyPr vert="horz" wrap="square" lIns="0" tIns="12065" rIns="0" bIns="0" rtlCol="0">
            <a:spAutoFit/>
          </a:bodyPr>
          <a:lstStyle/>
          <a:p>
            <a:pPr marL="12700" marR="395605">
              <a:lnSpc>
                <a:spcPct val="100000"/>
              </a:lnSpc>
              <a:spcBef>
                <a:spcPts val="95"/>
              </a:spcBef>
            </a:pPr>
            <a:r>
              <a:rPr sz="2200" dirty="0">
                <a:latin typeface="Calibri"/>
                <a:cs typeface="Calibri"/>
              </a:rPr>
              <a:t>Okullarda</a:t>
            </a:r>
            <a:r>
              <a:rPr sz="2200" spc="-114" dirty="0">
                <a:latin typeface="Calibri"/>
                <a:cs typeface="Calibri"/>
              </a:rPr>
              <a:t> </a:t>
            </a:r>
            <a:r>
              <a:rPr sz="2200" dirty="0">
                <a:latin typeface="Calibri"/>
                <a:cs typeface="Calibri"/>
              </a:rPr>
              <a:t>genelde</a:t>
            </a:r>
            <a:r>
              <a:rPr sz="2200" spc="-85" dirty="0">
                <a:latin typeface="Calibri"/>
                <a:cs typeface="Calibri"/>
              </a:rPr>
              <a:t> </a:t>
            </a:r>
            <a:r>
              <a:rPr sz="2200" dirty="0">
                <a:latin typeface="Calibri"/>
                <a:cs typeface="Calibri"/>
              </a:rPr>
              <a:t>Çatılardan</a:t>
            </a:r>
            <a:r>
              <a:rPr sz="2200" spc="-125" dirty="0">
                <a:latin typeface="Calibri"/>
                <a:cs typeface="Calibri"/>
              </a:rPr>
              <a:t> </a:t>
            </a:r>
            <a:r>
              <a:rPr sz="2200" spc="-25" dirty="0">
                <a:latin typeface="Calibri"/>
                <a:cs typeface="Calibri"/>
              </a:rPr>
              <a:t>ve </a:t>
            </a:r>
            <a:r>
              <a:rPr sz="2200" dirty="0">
                <a:latin typeface="Calibri"/>
                <a:cs typeface="Calibri"/>
              </a:rPr>
              <a:t>elektrik</a:t>
            </a:r>
            <a:r>
              <a:rPr sz="2200" spc="-20" dirty="0">
                <a:latin typeface="Calibri"/>
                <a:cs typeface="Calibri"/>
              </a:rPr>
              <a:t> </a:t>
            </a:r>
            <a:r>
              <a:rPr sz="2200" spc="-10" dirty="0">
                <a:latin typeface="Calibri"/>
                <a:cs typeface="Calibri"/>
              </a:rPr>
              <a:t>tesisatlarından</a:t>
            </a:r>
            <a:r>
              <a:rPr sz="2200" spc="-50" dirty="0">
                <a:latin typeface="Calibri"/>
                <a:cs typeface="Calibri"/>
              </a:rPr>
              <a:t> </a:t>
            </a:r>
            <a:r>
              <a:rPr sz="2200" spc="-10" dirty="0">
                <a:latin typeface="Calibri"/>
                <a:cs typeface="Calibri"/>
              </a:rPr>
              <a:t>yangın çıkmaktadır.</a:t>
            </a:r>
            <a:endParaRPr sz="2200">
              <a:latin typeface="Calibri"/>
              <a:cs typeface="Calibri"/>
            </a:endParaRPr>
          </a:p>
          <a:p>
            <a:pPr marL="12700" marR="5080">
              <a:lnSpc>
                <a:spcPct val="100000"/>
              </a:lnSpc>
            </a:pPr>
            <a:r>
              <a:rPr sz="2200" spc="-10" dirty="0">
                <a:latin typeface="Calibri"/>
                <a:cs typeface="Calibri"/>
              </a:rPr>
              <a:t>Özellikle</a:t>
            </a:r>
            <a:r>
              <a:rPr sz="2200" spc="-50" dirty="0">
                <a:latin typeface="Calibri"/>
                <a:cs typeface="Calibri"/>
              </a:rPr>
              <a:t> </a:t>
            </a:r>
            <a:r>
              <a:rPr sz="2200" dirty="0">
                <a:latin typeface="Calibri"/>
                <a:cs typeface="Calibri"/>
              </a:rPr>
              <a:t>çatı</a:t>
            </a:r>
            <a:r>
              <a:rPr sz="2200" spc="-70" dirty="0">
                <a:latin typeface="Calibri"/>
                <a:cs typeface="Calibri"/>
              </a:rPr>
              <a:t> </a:t>
            </a:r>
            <a:r>
              <a:rPr sz="2200" dirty="0">
                <a:latin typeface="Calibri"/>
                <a:cs typeface="Calibri"/>
              </a:rPr>
              <a:t>temizliği</a:t>
            </a:r>
            <a:r>
              <a:rPr sz="2200" spc="-50" dirty="0">
                <a:latin typeface="Calibri"/>
                <a:cs typeface="Calibri"/>
              </a:rPr>
              <a:t> </a:t>
            </a:r>
            <a:r>
              <a:rPr sz="2200" dirty="0">
                <a:latin typeface="Calibri"/>
                <a:cs typeface="Calibri"/>
              </a:rPr>
              <a:t>ve</a:t>
            </a:r>
            <a:r>
              <a:rPr sz="2200" spc="-65" dirty="0">
                <a:latin typeface="Calibri"/>
                <a:cs typeface="Calibri"/>
              </a:rPr>
              <a:t> </a:t>
            </a:r>
            <a:r>
              <a:rPr sz="2200" dirty="0">
                <a:latin typeface="Calibri"/>
                <a:cs typeface="Calibri"/>
              </a:rPr>
              <a:t>çay</a:t>
            </a:r>
            <a:r>
              <a:rPr sz="2200" spc="-70" dirty="0">
                <a:latin typeface="Calibri"/>
                <a:cs typeface="Calibri"/>
              </a:rPr>
              <a:t> </a:t>
            </a:r>
            <a:r>
              <a:rPr sz="2200" spc="-10" dirty="0">
                <a:latin typeface="Calibri"/>
                <a:cs typeface="Calibri"/>
              </a:rPr>
              <a:t>ocağı, </a:t>
            </a:r>
            <a:r>
              <a:rPr sz="2200" dirty="0">
                <a:latin typeface="Calibri"/>
                <a:cs typeface="Calibri"/>
              </a:rPr>
              <a:t>kazan</a:t>
            </a:r>
            <a:r>
              <a:rPr sz="2200" spc="-90" dirty="0">
                <a:latin typeface="Calibri"/>
                <a:cs typeface="Calibri"/>
              </a:rPr>
              <a:t> </a:t>
            </a:r>
            <a:r>
              <a:rPr sz="2200" dirty="0">
                <a:latin typeface="Calibri"/>
                <a:cs typeface="Calibri"/>
              </a:rPr>
              <a:t>dairesi,</a:t>
            </a:r>
            <a:r>
              <a:rPr sz="2200" spc="-110" dirty="0">
                <a:latin typeface="Calibri"/>
                <a:cs typeface="Calibri"/>
              </a:rPr>
              <a:t> </a:t>
            </a:r>
            <a:r>
              <a:rPr sz="2200" dirty="0">
                <a:latin typeface="Calibri"/>
                <a:cs typeface="Calibri"/>
              </a:rPr>
              <a:t>elektrikli</a:t>
            </a:r>
            <a:r>
              <a:rPr sz="2200" spc="-80" dirty="0">
                <a:latin typeface="Calibri"/>
                <a:cs typeface="Calibri"/>
              </a:rPr>
              <a:t> </a:t>
            </a:r>
            <a:r>
              <a:rPr sz="2200" spc="-10" dirty="0">
                <a:latin typeface="Calibri"/>
                <a:cs typeface="Calibri"/>
              </a:rPr>
              <a:t>cihazların </a:t>
            </a:r>
            <a:r>
              <a:rPr sz="2200" dirty="0">
                <a:latin typeface="Calibri"/>
                <a:cs typeface="Calibri"/>
              </a:rPr>
              <a:t>bulunduğu</a:t>
            </a:r>
            <a:r>
              <a:rPr sz="2200" spc="-45" dirty="0">
                <a:latin typeface="Calibri"/>
                <a:cs typeface="Calibri"/>
              </a:rPr>
              <a:t> </a:t>
            </a:r>
            <a:r>
              <a:rPr sz="2200" dirty="0">
                <a:latin typeface="Calibri"/>
                <a:cs typeface="Calibri"/>
              </a:rPr>
              <a:t>alanlar</a:t>
            </a:r>
            <a:r>
              <a:rPr sz="2200" spc="-60" dirty="0">
                <a:latin typeface="Calibri"/>
                <a:cs typeface="Calibri"/>
              </a:rPr>
              <a:t> </a:t>
            </a:r>
            <a:r>
              <a:rPr sz="2200" dirty="0">
                <a:latin typeface="Calibri"/>
                <a:cs typeface="Calibri"/>
              </a:rPr>
              <a:t>ve</a:t>
            </a:r>
            <a:r>
              <a:rPr sz="2200" spc="-45" dirty="0">
                <a:latin typeface="Calibri"/>
                <a:cs typeface="Calibri"/>
              </a:rPr>
              <a:t> </a:t>
            </a:r>
            <a:r>
              <a:rPr sz="2200" dirty="0">
                <a:latin typeface="Calibri"/>
                <a:cs typeface="Calibri"/>
              </a:rPr>
              <a:t>göz</a:t>
            </a:r>
            <a:r>
              <a:rPr sz="2200" spc="-25" dirty="0">
                <a:latin typeface="Calibri"/>
                <a:cs typeface="Calibri"/>
              </a:rPr>
              <a:t> </a:t>
            </a:r>
            <a:r>
              <a:rPr sz="2200" dirty="0">
                <a:latin typeface="Calibri"/>
                <a:cs typeface="Calibri"/>
              </a:rPr>
              <a:t>ardı</a:t>
            </a:r>
            <a:r>
              <a:rPr sz="2200" spc="-70" dirty="0">
                <a:latin typeface="Calibri"/>
                <a:cs typeface="Calibri"/>
              </a:rPr>
              <a:t> </a:t>
            </a:r>
            <a:r>
              <a:rPr sz="2200" spc="-10" dirty="0">
                <a:latin typeface="Calibri"/>
                <a:cs typeface="Calibri"/>
              </a:rPr>
              <a:t>kalan </a:t>
            </a:r>
            <a:r>
              <a:rPr sz="2200" dirty="0">
                <a:latin typeface="Calibri"/>
                <a:cs typeface="Calibri"/>
              </a:rPr>
              <a:t>kısımlar</a:t>
            </a:r>
            <a:r>
              <a:rPr sz="2200" spc="-60" dirty="0">
                <a:latin typeface="Calibri"/>
                <a:cs typeface="Calibri"/>
              </a:rPr>
              <a:t> </a:t>
            </a:r>
            <a:r>
              <a:rPr sz="2200" dirty="0">
                <a:latin typeface="Calibri"/>
                <a:cs typeface="Calibri"/>
              </a:rPr>
              <a:t>düzenli</a:t>
            </a:r>
            <a:r>
              <a:rPr sz="2200" spc="-50" dirty="0">
                <a:latin typeface="Calibri"/>
                <a:cs typeface="Calibri"/>
              </a:rPr>
              <a:t> </a:t>
            </a:r>
            <a:r>
              <a:rPr sz="2200" dirty="0">
                <a:latin typeface="Calibri"/>
                <a:cs typeface="Calibri"/>
              </a:rPr>
              <a:t>olarak</a:t>
            </a:r>
            <a:r>
              <a:rPr sz="2200" spc="-70" dirty="0">
                <a:latin typeface="Calibri"/>
                <a:cs typeface="Calibri"/>
              </a:rPr>
              <a:t> </a:t>
            </a:r>
            <a:r>
              <a:rPr sz="2200" spc="-10" dirty="0">
                <a:latin typeface="Calibri"/>
                <a:cs typeface="Calibri"/>
              </a:rPr>
              <a:t>kontrol edilmelidir.</a:t>
            </a:r>
            <a:endParaRPr sz="2200">
              <a:latin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5490" y="271017"/>
            <a:ext cx="265811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KAZAN</a:t>
            </a:r>
            <a:r>
              <a:rPr sz="2800" spc="-70" dirty="0">
                <a:solidFill>
                  <a:srgbClr val="FF0000"/>
                </a:solidFill>
              </a:rPr>
              <a:t> </a:t>
            </a:r>
            <a:r>
              <a:rPr sz="2800" spc="-10" dirty="0">
                <a:solidFill>
                  <a:srgbClr val="FF0000"/>
                </a:solidFill>
              </a:rPr>
              <a:t>DAİRELERİ</a:t>
            </a:r>
            <a:endParaRPr sz="2800"/>
          </a:p>
        </p:txBody>
      </p:sp>
      <p:sp>
        <p:nvSpPr>
          <p:cNvPr id="3" name="object 3"/>
          <p:cNvSpPr txBox="1"/>
          <p:nvPr/>
        </p:nvSpPr>
        <p:spPr>
          <a:xfrm>
            <a:off x="330200" y="985847"/>
            <a:ext cx="8475345" cy="2160905"/>
          </a:xfrm>
          <a:prstGeom prst="rect">
            <a:avLst/>
          </a:prstGeom>
        </p:spPr>
        <p:txBody>
          <a:bodyPr vert="horz" wrap="square" lIns="0" tIns="13335" rIns="0" bIns="0" rtlCol="0">
            <a:spAutoFit/>
          </a:bodyPr>
          <a:lstStyle/>
          <a:p>
            <a:pPr marL="156210" indent="-143510">
              <a:lnSpc>
                <a:spcPct val="100000"/>
              </a:lnSpc>
              <a:spcBef>
                <a:spcPts val="105"/>
              </a:spcBef>
              <a:buFont typeface="Arial"/>
              <a:buChar char="•"/>
              <a:tabLst>
                <a:tab pos="156210" algn="l"/>
              </a:tabLst>
            </a:pPr>
            <a:r>
              <a:rPr sz="2000" b="1" spc="-10" dirty="0">
                <a:solidFill>
                  <a:srgbClr val="FF0000"/>
                </a:solidFill>
                <a:latin typeface="Calibri"/>
                <a:cs typeface="Calibri"/>
              </a:rPr>
              <a:t>Ateşleyici</a:t>
            </a:r>
            <a:r>
              <a:rPr sz="2000" b="1" spc="-70" dirty="0">
                <a:solidFill>
                  <a:srgbClr val="FF0000"/>
                </a:solidFill>
                <a:latin typeface="Calibri"/>
                <a:cs typeface="Calibri"/>
              </a:rPr>
              <a:t> </a:t>
            </a:r>
            <a:r>
              <a:rPr sz="2000" b="1" dirty="0">
                <a:solidFill>
                  <a:srgbClr val="FF0000"/>
                </a:solidFill>
                <a:latin typeface="Calibri"/>
                <a:cs typeface="Calibri"/>
              </a:rPr>
              <a:t>belgesi</a:t>
            </a:r>
            <a:r>
              <a:rPr sz="2000" b="1" spc="-105" dirty="0">
                <a:solidFill>
                  <a:srgbClr val="FF0000"/>
                </a:solidFill>
                <a:latin typeface="Calibri"/>
                <a:cs typeface="Calibri"/>
              </a:rPr>
              <a:t> </a:t>
            </a:r>
            <a:r>
              <a:rPr sz="2000" dirty="0">
                <a:latin typeface="Calibri"/>
                <a:cs typeface="Calibri"/>
              </a:rPr>
              <a:t>olmayan</a:t>
            </a:r>
            <a:r>
              <a:rPr sz="2000" spc="-80" dirty="0">
                <a:latin typeface="Calibri"/>
                <a:cs typeface="Calibri"/>
              </a:rPr>
              <a:t> </a:t>
            </a:r>
            <a:r>
              <a:rPr sz="2000" dirty="0">
                <a:latin typeface="Calibri"/>
                <a:cs typeface="Calibri"/>
              </a:rPr>
              <a:t>hiç</a:t>
            </a:r>
            <a:r>
              <a:rPr sz="2000" spc="-65" dirty="0">
                <a:latin typeface="Calibri"/>
                <a:cs typeface="Calibri"/>
              </a:rPr>
              <a:t> </a:t>
            </a:r>
            <a:r>
              <a:rPr sz="2000" dirty="0">
                <a:latin typeface="Calibri"/>
                <a:cs typeface="Calibri"/>
              </a:rPr>
              <a:t>kimse</a:t>
            </a:r>
            <a:r>
              <a:rPr sz="2000" spc="-55" dirty="0">
                <a:latin typeface="Calibri"/>
                <a:cs typeface="Calibri"/>
              </a:rPr>
              <a:t> </a:t>
            </a:r>
            <a:r>
              <a:rPr sz="2000" spc="-10" dirty="0">
                <a:latin typeface="Calibri"/>
                <a:cs typeface="Calibri"/>
              </a:rPr>
              <a:t>kalorifer</a:t>
            </a:r>
            <a:r>
              <a:rPr sz="2000" spc="-60" dirty="0">
                <a:latin typeface="Calibri"/>
                <a:cs typeface="Calibri"/>
              </a:rPr>
              <a:t> </a:t>
            </a:r>
            <a:r>
              <a:rPr sz="2000" spc="-10" dirty="0">
                <a:latin typeface="Calibri"/>
                <a:cs typeface="Calibri"/>
              </a:rPr>
              <a:t>yakmamalıdır.</a:t>
            </a:r>
            <a:r>
              <a:rPr sz="2000" spc="325" dirty="0">
                <a:latin typeface="Calibri"/>
                <a:cs typeface="Calibri"/>
              </a:rPr>
              <a:t> </a:t>
            </a:r>
            <a:r>
              <a:rPr sz="2000" spc="-10" dirty="0">
                <a:latin typeface="Calibri"/>
                <a:cs typeface="Calibri"/>
              </a:rPr>
              <a:t>Ateşleyici</a:t>
            </a:r>
            <a:r>
              <a:rPr sz="2000" spc="-45" dirty="0">
                <a:latin typeface="Calibri"/>
                <a:cs typeface="Calibri"/>
              </a:rPr>
              <a:t> </a:t>
            </a:r>
            <a:r>
              <a:rPr sz="2000" spc="-10" dirty="0">
                <a:latin typeface="Calibri"/>
                <a:cs typeface="Calibri"/>
              </a:rPr>
              <a:t>belgesi</a:t>
            </a:r>
            <a:endParaRPr sz="2000">
              <a:latin typeface="Calibri"/>
              <a:cs typeface="Calibri"/>
            </a:endParaRPr>
          </a:p>
          <a:p>
            <a:pPr marL="12700">
              <a:lnSpc>
                <a:spcPct val="100000"/>
              </a:lnSpc>
            </a:pPr>
            <a:r>
              <a:rPr sz="2000" dirty="0">
                <a:latin typeface="Calibri"/>
                <a:cs typeface="Calibri"/>
              </a:rPr>
              <a:t>mutlaka</a:t>
            </a:r>
            <a:r>
              <a:rPr sz="2000" spc="-80" dirty="0">
                <a:latin typeface="Calibri"/>
                <a:cs typeface="Calibri"/>
              </a:rPr>
              <a:t> </a:t>
            </a:r>
            <a:r>
              <a:rPr sz="2000" dirty="0">
                <a:latin typeface="Calibri"/>
                <a:cs typeface="Calibri"/>
              </a:rPr>
              <a:t>ibraz</a:t>
            </a:r>
            <a:r>
              <a:rPr sz="2000" spc="-90" dirty="0">
                <a:latin typeface="Calibri"/>
                <a:cs typeface="Calibri"/>
              </a:rPr>
              <a:t> </a:t>
            </a:r>
            <a:r>
              <a:rPr sz="2000" dirty="0">
                <a:latin typeface="Calibri"/>
                <a:cs typeface="Calibri"/>
              </a:rPr>
              <a:t>edilmeli</a:t>
            </a:r>
            <a:r>
              <a:rPr sz="2000" spc="-70" dirty="0">
                <a:latin typeface="Calibri"/>
                <a:cs typeface="Calibri"/>
              </a:rPr>
              <a:t> </a:t>
            </a:r>
            <a:r>
              <a:rPr sz="2000" dirty="0">
                <a:latin typeface="Calibri"/>
                <a:cs typeface="Calibri"/>
              </a:rPr>
              <a:t>ve</a:t>
            </a:r>
            <a:r>
              <a:rPr sz="2000" spc="-85" dirty="0">
                <a:latin typeface="Calibri"/>
                <a:cs typeface="Calibri"/>
              </a:rPr>
              <a:t> </a:t>
            </a:r>
            <a:r>
              <a:rPr sz="2000" dirty="0">
                <a:latin typeface="Calibri"/>
                <a:cs typeface="Calibri"/>
              </a:rPr>
              <a:t>kazan</a:t>
            </a:r>
            <a:r>
              <a:rPr sz="2000" spc="-80" dirty="0">
                <a:latin typeface="Calibri"/>
                <a:cs typeface="Calibri"/>
              </a:rPr>
              <a:t> </a:t>
            </a:r>
            <a:r>
              <a:rPr sz="2000" dirty="0">
                <a:latin typeface="Calibri"/>
                <a:cs typeface="Calibri"/>
              </a:rPr>
              <a:t>dairesine</a:t>
            </a:r>
            <a:r>
              <a:rPr sz="2000" spc="-70" dirty="0">
                <a:latin typeface="Calibri"/>
                <a:cs typeface="Calibri"/>
              </a:rPr>
              <a:t> </a:t>
            </a:r>
            <a:r>
              <a:rPr sz="2000" spc="-10" dirty="0">
                <a:latin typeface="Calibri"/>
                <a:cs typeface="Calibri"/>
              </a:rPr>
              <a:t>asılmalıdır.</a:t>
            </a:r>
            <a:endParaRPr sz="2000">
              <a:latin typeface="Calibri"/>
              <a:cs typeface="Calibri"/>
            </a:endParaRPr>
          </a:p>
          <a:p>
            <a:pPr marL="100330" indent="-100330">
              <a:lnSpc>
                <a:spcPct val="100000"/>
              </a:lnSpc>
              <a:buSzPct val="92500"/>
              <a:buFont typeface="Arial"/>
              <a:buChar char="•"/>
              <a:tabLst>
                <a:tab pos="100330" algn="l"/>
              </a:tabLst>
            </a:pPr>
            <a:r>
              <a:rPr sz="2000" spc="-10" dirty="0">
                <a:latin typeface="Calibri"/>
                <a:cs typeface="Calibri"/>
              </a:rPr>
              <a:t>Ateşleme</a:t>
            </a:r>
            <a:r>
              <a:rPr sz="2000" spc="-60" dirty="0">
                <a:latin typeface="Calibri"/>
                <a:cs typeface="Calibri"/>
              </a:rPr>
              <a:t> </a:t>
            </a:r>
            <a:r>
              <a:rPr sz="2000" dirty="0">
                <a:latin typeface="Calibri"/>
                <a:cs typeface="Calibri"/>
              </a:rPr>
              <a:t>belgesi</a:t>
            </a:r>
            <a:r>
              <a:rPr sz="2000" spc="-80" dirty="0">
                <a:latin typeface="Calibri"/>
                <a:cs typeface="Calibri"/>
              </a:rPr>
              <a:t> </a:t>
            </a:r>
            <a:r>
              <a:rPr sz="2000" dirty="0">
                <a:latin typeface="Calibri"/>
                <a:cs typeface="Calibri"/>
              </a:rPr>
              <a:t>olmayan</a:t>
            </a:r>
            <a:r>
              <a:rPr sz="2000" spc="-80" dirty="0">
                <a:latin typeface="Calibri"/>
                <a:cs typeface="Calibri"/>
              </a:rPr>
              <a:t> </a:t>
            </a:r>
            <a:r>
              <a:rPr sz="2000" dirty="0">
                <a:latin typeface="Calibri"/>
                <a:cs typeface="Calibri"/>
              </a:rPr>
              <a:t>personel</a:t>
            </a:r>
            <a:r>
              <a:rPr sz="2000" spc="-70" dirty="0">
                <a:latin typeface="Calibri"/>
                <a:cs typeface="Calibri"/>
              </a:rPr>
              <a:t> </a:t>
            </a:r>
            <a:r>
              <a:rPr sz="2000" dirty="0">
                <a:latin typeface="Calibri"/>
                <a:cs typeface="Calibri"/>
              </a:rPr>
              <a:t>kazan</a:t>
            </a:r>
            <a:r>
              <a:rPr sz="2000" spc="-80" dirty="0">
                <a:latin typeface="Calibri"/>
                <a:cs typeface="Calibri"/>
              </a:rPr>
              <a:t> </a:t>
            </a:r>
            <a:r>
              <a:rPr sz="2000" dirty="0">
                <a:latin typeface="Calibri"/>
                <a:cs typeface="Calibri"/>
              </a:rPr>
              <a:t>dairesinde</a:t>
            </a:r>
            <a:r>
              <a:rPr sz="2000" spc="-70" dirty="0">
                <a:latin typeface="Calibri"/>
                <a:cs typeface="Calibri"/>
              </a:rPr>
              <a:t> </a:t>
            </a:r>
            <a:r>
              <a:rPr sz="2000" spc="-10" dirty="0">
                <a:latin typeface="Calibri"/>
                <a:cs typeface="Calibri"/>
              </a:rPr>
              <a:t>kesinlikle</a:t>
            </a:r>
            <a:r>
              <a:rPr sz="2000" spc="-55" dirty="0">
                <a:latin typeface="Calibri"/>
                <a:cs typeface="Calibri"/>
              </a:rPr>
              <a:t> </a:t>
            </a:r>
            <a:r>
              <a:rPr sz="2000" spc="-10" dirty="0">
                <a:latin typeface="Calibri"/>
                <a:cs typeface="Calibri"/>
              </a:rPr>
              <a:t>çalıştırılmamalıdır.</a:t>
            </a:r>
            <a:endParaRPr sz="2000">
              <a:latin typeface="Calibri"/>
              <a:cs typeface="Calibri"/>
            </a:endParaRPr>
          </a:p>
          <a:p>
            <a:pPr marL="12700" marR="1062990" indent="-12700">
              <a:lnSpc>
                <a:spcPct val="100000"/>
              </a:lnSpc>
              <a:buSzPct val="92500"/>
              <a:buFont typeface="Arial"/>
              <a:buChar char="•"/>
              <a:tabLst>
                <a:tab pos="100330" algn="l"/>
              </a:tabLst>
            </a:pPr>
            <a:r>
              <a:rPr sz="2000" dirty="0">
                <a:latin typeface="Calibri"/>
                <a:cs typeface="Calibri"/>
              </a:rPr>
              <a:t>	Kazan</a:t>
            </a:r>
            <a:r>
              <a:rPr sz="2000" spc="-80" dirty="0">
                <a:latin typeface="Calibri"/>
                <a:cs typeface="Calibri"/>
              </a:rPr>
              <a:t> </a:t>
            </a:r>
            <a:r>
              <a:rPr sz="2000" dirty="0">
                <a:latin typeface="Calibri"/>
                <a:cs typeface="Calibri"/>
              </a:rPr>
              <a:t>dairesi</a:t>
            </a:r>
            <a:r>
              <a:rPr sz="2000" spc="-70" dirty="0">
                <a:latin typeface="Calibri"/>
                <a:cs typeface="Calibri"/>
              </a:rPr>
              <a:t> </a:t>
            </a:r>
            <a:r>
              <a:rPr sz="2000" dirty="0">
                <a:latin typeface="Calibri"/>
                <a:cs typeface="Calibri"/>
              </a:rPr>
              <a:t>periyodik</a:t>
            </a:r>
            <a:r>
              <a:rPr sz="2000" spc="-85" dirty="0">
                <a:latin typeface="Calibri"/>
                <a:cs typeface="Calibri"/>
              </a:rPr>
              <a:t> </a:t>
            </a:r>
            <a:r>
              <a:rPr sz="2000" spc="-10" dirty="0">
                <a:latin typeface="Calibri"/>
                <a:cs typeface="Calibri"/>
              </a:rPr>
              <a:t>kontrolleri</a:t>
            </a:r>
            <a:r>
              <a:rPr sz="2000" spc="-60" dirty="0">
                <a:latin typeface="Calibri"/>
                <a:cs typeface="Calibri"/>
              </a:rPr>
              <a:t> </a:t>
            </a:r>
            <a:r>
              <a:rPr sz="2000" dirty="0">
                <a:latin typeface="Calibri"/>
                <a:cs typeface="Calibri"/>
              </a:rPr>
              <a:t>yapılmalı,</a:t>
            </a:r>
            <a:r>
              <a:rPr sz="2000" spc="-55" dirty="0">
                <a:latin typeface="Calibri"/>
                <a:cs typeface="Calibri"/>
              </a:rPr>
              <a:t> </a:t>
            </a:r>
            <a:r>
              <a:rPr sz="2000" dirty="0">
                <a:latin typeface="Calibri"/>
                <a:cs typeface="Calibri"/>
              </a:rPr>
              <a:t>uygunsuz</a:t>
            </a:r>
            <a:r>
              <a:rPr sz="2000" spc="-110" dirty="0">
                <a:latin typeface="Calibri"/>
                <a:cs typeface="Calibri"/>
              </a:rPr>
              <a:t> </a:t>
            </a:r>
            <a:r>
              <a:rPr sz="2000" dirty="0">
                <a:latin typeface="Calibri"/>
                <a:cs typeface="Calibri"/>
              </a:rPr>
              <a:t>durumlar</a:t>
            </a:r>
            <a:r>
              <a:rPr sz="2000" spc="-75" dirty="0">
                <a:latin typeface="Calibri"/>
                <a:cs typeface="Calibri"/>
              </a:rPr>
              <a:t> </a:t>
            </a:r>
            <a:r>
              <a:rPr sz="2000" spc="-10" dirty="0">
                <a:latin typeface="Calibri"/>
                <a:cs typeface="Calibri"/>
              </a:rPr>
              <a:t>derhal düzeltilmelidir.</a:t>
            </a:r>
            <a:endParaRPr sz="2000">
              <a:latin typeface="Calibri"/>
              <a:cs typeface="Calibri"/>
            </a:endParaRPr>
          </a:p>
          <a:p>
            <a:pPr marL="100330" indent="-100330">
              <a:lnSpc>
                <a:spcPct val="100000"/>
              </a:lnSpc>
              <a:buSzPct val="92500"/>
              <a:buFont typeface="Arial"/>
              <a:buChar char="•"/>
              <a:tabLst>
                <a:tab pos="100330" algn="l"/>
              </a:tabLst>
            </a:pPr>
            <a:r>
              <a:rPr sz="2000" dirty="0">
                <a:latin typeface="Calibri"/>
                <a:cs typeface="Calibri"/>
              </a:rPr>
              <a:t>Kazan</a:t>
            </a:r>
            <a:r>
              <a:rPr sz="2000" spc="-100" dirty="0">
                <a:latin typeface="Calibri"/>
                <a:cs typeface="Calibri"/>
              </a:rPr>
              <a:t> </a:t>
            </a:r>
            <a:r>
              <a:rPr sz="2000" dirty="0">
                <a:latin typeface="Calibri"/>
                <a:cs typeface="Calibri"/>
              </a:rPr>
              <a:t>daireleri,</a:t>
            </a:r>
            <a:r>
              <a:rPr sz="2000" spc="-55" dirty="0">
                <a:latin typeface="Calibri"/>
                <a:cs typeface="Calibri"/>
              </a:rPr>
              <a:t> </a:t>
            </a:r>
            <a:r>
              <a:rPr sz="2000" dirty="0">
                <a:latin typeface="Calibri"/>
                <a:cs typeface="Calibri"/>
              </a:rPr>
              <a:t>ısıtma</a:t>
            </a:r>
            <a:r>
              <a:rPr sz="2000" spc="-60" dirty="0">
                <a:latin typeface="Calibri"/>
                <a:cs typeface="Calibri"/>
              </a:rPr>
              <a:t> </a:t>
            </a:r>
            <a:r>
              <a:rPr sz="2000" dirty="0">
                <a:latin typeface="Calibri"/>
                <a:cs typeface="Calibri"/>
              </a:rPr>
              <a:t>merkezi</a:t>
            </a:r>
            <a:r>
              <a:rPr sz="2000" spc="-75" dirty="0">
                <a:latin typeface="Calibri"/>
                <a:cs typeface="Calibri"/>
              </a:rPr>
              <a:t> </a:t>
            </a:r>
            <a:r>
              <a:rPr sz="2000" dirty="0">
                <a:latin typeface="Calibri"/>
                <a:cs typeface="Calibri"/>
              </a:rPr>
              <a:t>ve</a:t>
            </a:r>
            <a:r>
              <a:rPr sz="2000" spc="-80" dirty="0">
                <a:latin typeface="Calibri"/>
                <a:cs typeface="Calibri"/>
              </a:rPr>
              <a:t> </a:t>
            </a:r>
            <a:r>
              <a:rPr sz="2000" dirty="0">
                <a:latin typeface="Calibri"/>
                <a:cs typeface="Calibri"/>
              </a:rPr>
              <a:t>depolara</a:t>
            </a:r>
            <a:r>
              <a:rPr sz="2000" spc="-85" dirty="0">
                <a:latin typeface="Calibri"/>
                <a:cs typeface="Calibri"/>
              </a:rPr>
              <a:t> </a:t>
            </a:r>
            <a:r>
              <a:rPr sz="2000" spc="-10" dirty="0">
                <a:latin typeface="Calibri"/>
                <a:cs typeface="Calibri"/>
              </a:rPr>
              <a:t>kesinlikle</a:t>
            </a:r>
            <a:r>
              <a:rPr sz="2000" spc="-105" dirty="0">
                <a:latin typeface="Calibri"/>
                <a:cs typeface="Calibri"/>
              </a:rPr>
              <a:t> </a:t>
            </a:r>
            <a:r>
              <a:rPr sz="2000" b="1" dirty="0">
                <a:solidFill>
                  <a:srgbClr val="C00000"/>
                </a:solidFill>
                <a:latin typeface="Calibri"/>
                <a:cs typeface="Calibri"/>
              </a:rPr>
              <a:t>yetkisiz</a:t>
            </a:r>
            <a:r>
              <a:rPr sz="2000" b="1" spc="-95" dirty="0">
                <a:solidFill>
                  <a:srgbClr val="C00000"/>
                </a:solidFill>
                <a:latin typeface="Calibri"/>
                <a:cs typeface="Calibri"/>
              </a:rPr>
              <a:t> </a:t>
            </a:r>
            <a:r>
              <a:rPr sz="2000" b="1" spc="-10" dirty="0">
                <a:solidFill>
                  <a:srgbClr val="C00000"/>
                </a:solidFill>
                <a:latin typeface="Calibri"/>
                <a:cs typeface="Calibri"/>
              </a:rPr>
              <a:t>girişiler</a:t>
            </a:r>
            <a:endParaRPr sz="2000">
              <a:latin typeface="Calibri"/>
              <a:cs typeface="Calibri"/>
            </a:endParaRPr>
          </a:p>
          <a:p>
            <a:pPr marL="12700">
              <a:lnSpc>
                <a:spcPct val="100000"/>
              </a:lnSpc>
              <a:spcBef>
                <a:spcPts val="5"/>
              </a:spcBef>
            </a:pPr>
            <a:r>
              <a:rPr sz="2000" b="1" spc="-10" dirty="0">
                <a:solidFill>
                  <a:srgbClr val="C00000"/>
                </a:solidFill>
                <a:latin typeface="Calibri"/>
                <a:cs typeface="Calibri"/>
              </a:rPr>
              <a:t>engellenmelidir.</a:t>
            </a:r>
            <a:endParaRPr sz="2000">
              <a:latin typeface="Calibri"/>
              <a:cs typeface="Calibri"/>
            </a:endParaRPr>
          </a:p>
        </p:txBody>
      </p:sp>
      <p:pic>
        <p:nvPicPr>
          <p:cNvPr id="4" name="object 4"/>
          <p:cNvPicPr/>
          <p:nvPr/>
        </p:nvPicPr>
        <p:blipFill>
          <a:blip r:embed="rId2" cstate="print"/>
          <a:stretch>
            <a:fillRect/>
          </a:stretch>
        </p:blipFill>
        <p:spPr>
          <a:xfrm>
            <a:off x="4931664" y="3240023"/>
            <a:ext cx="3869435" cy="2970275"/>
          </a:xfrm>
          <a:prstGeom prst="rect">
            <a:avLst/>
          </a:prstGeom>
        </p:spPr>
      </p:pic>
      <p:grpSp>
        <p:nvGrpSpPr>
          <p:cNvPr id="5" name="object 5"/>
          <p:cNvGrpSpPr/>
          <p:nvPr/>
        </p:nvGrpSpPr>
        <p:grpSpPr>
          <a:xfrm>
            <a:off x="323088" y="3140964"/>
            <a:ext cx="4305300" cy="2900680"/>
            <a:chOff x="323088" y="3140964"/>
            <a:chExt cx="4305300" cy="2900680"/>
          </a:xfrm>
        </p:grpSpPr>
        <p:pic>
          <p:nvPicPr>
            <p:cNvPr id="6" name="object 6"/>
            <p:cNvPicPr/>
            <p:nvPr/>
          </p:nvPicPr>
          <p:blipFill>
            <a:blip r:embed="rId3" cstate="print"/>
            <a:stretch>
              <a:fillRect/>
            </a:stretch>
          </p:blipFill>
          <p:spPr>
            <a:xfrm>
              <a:off x="323088" y="3140964"/>
              <a:ext cx="4305297" cy="2840735"/>
            </a:xfrm>
            <a:prstGeom prst="rect">
              <a:avLst/>
            </a:prstGeom>
          </p:spPr>
        </p:pic>
        <p:pic>
          <p:nvPicPr>
            <p:cNvPr id="7" name="object 7"/>
            <p:cNvPicPr/>
            <p:nvPr/>
          </p:nvPicPr>
          <p:blipFill>
            <a:blip r:embed="rId4" cstate="print"/>
            <a:stretch>
              <a:fillRect/>
            </a:stretch>
          </p:blipFill>
          <p:spPr>
            <a:xfrm>
              <a:off x="3419856" y="4436365"/>
              <a:ext cx="1152142" cy="1604770"/>
            </a:xfrm>
            <a:prstGeom prst="rect">
              <a:avLst/>
            </a:prstGeom>
          </p:spPr>
        </p:pic>
      </p:grpSp>
      <p:sp>
        <p:nvSpPr>
          <p:cNvPr id="8" name="object 8"/>
          <p:cNvSpPr txBox="1"/>
          <p:nvPr/>
        </p:nvSpPr>
        <p:spPr>
          <a:xfrm>
            <a:off x="611887" y="6165343"/>
            <a:ext cx="7922259" cy="370840"/>
          </a:xfrm>
          <a:prstGeom prst="rect">
            <a:avLst/>
          </a:prstGeom>
          <a:ln w="25400">
            <a:solidFill>
              <a:srgbClr val="C0504D"/>
            </a:solidFill>
          </a:ln>
        </p:spPr>
        <p:txBody>
          <a:bodyPr vert="horz" wrap="square" lIns="0" tIns="31750" rIns="0" bIns="0" rtlCol="0">
            <a:spAutoFit/>
          </a:bodyPr>
          <a:lstStyle/>
          <a:p>
            <a:pPr marL="224154">
              <a:lnSpc>
                <a:spcPct val="100000"/>
              </a:lnSpc>
              <a:spcBef>
                <a:spcPts val="250"/>
              </a:spcBef>
            </a:pPr>
            <a:r>
              <a:rPr sz="1800" b="1" dirty="0">
                <a:solidFill>
                  <a:srgbClr val="FF0000"/>
                </a:solidFill>
                <a:latin typeface="Calibri"/>
                <a:cs typeface="Calibri"/>
              </a:rPr>
              <a:t>Her</a:t>
            </a:r>
            <a:r>
              <a:rPr sz="1800" b="1" spc="-45" dirty="0">
                <a:solidFill>
                  <a:srgbClr val="FF0000"/>
                </a:solidFill>
                <a:latin typeface="Calibri"/>
                <a:cs typeface="Calibri"/>
              </a:rPr>
              <a:t> </a:t>
            </a:r>
            <a:r>
              <a:rPr sz="1800" b="1" dirty="0">
                <a:solidFill>
                  <a:srgbClr val="FF0000"/>
                </a:solidFill>
                <a:latin typeface="Calibri"/>
                <a:cs typeface="Calibri"/>
              </a:rPr>
              <a:t>Okul</a:t>
            </a:r>
            <a:r>
              <a:rPr sz="1800" b="1" spc="-35" dirty="0">
                <a:solidFill>
                  <a:srgbClr val="FF0000"/>
                </a:solidFill>
                <a:latin typeface="Calibri"/>
                <a:cs typeface="Calibri"/>
              </a:rPr>
              <a:t> </a:t>
            </a:r>
            <a:r>
              <a:rPr sz="1800" b="1" dirty="0">
                <a:solidFill>
                  <a:srgbClr val="FF0000"/>
                </a:solidFill>
                <a:latin typeface="Calibri"/>
                <a:cs typeface="Calibri"/>
              </a:rPr>
              <a:t>ve</a:t>
            </a:r>
            <a:r>
              <a:rPr sz="1800" b="1" spc="-30" dirty="0">
                <a:solidFill>
                  <a:srgbClr val="FF0000"/>
                </a:solidFill>
                <a:latin typeface="Calibri"/>
                <a:cs typeface="Calibri"/>
              </a:rPr>
              <a:t> </a:t>
            </a:r>
            <a:r>
              <a:rPr sz="1800" b="1" dirty="0">
                <a:solidFill>
                  <a:srgbClr val="FF0000"/>
                </a:solidFill>
                <a:latin typeface="Calibri"/>
                <a:cs typeface="Calibri"/>
              </a:rPr>
              <a:t>Kurum</a:t>
            </a:r>
            <a:r>
              <a:rPr sz="1800" b="1" spc="-30" dirty="0">
                <a:solidFill>
                  <a:srgbClr val="FF0000"/>
                </a:solidFill>
                <a:latin typeface="Calibri"/>
                <a:cs typeface="Calibri"/>
              </a:rPr>
              <a:t> </a:t>
            </a:r>
            <a:r>
              <a:rPr sz="1800" b="1" dirty="0">
                <a:solidFill>
                  <a:srgbClr val="FF0000"/>
                </a:solidFill>
                <a:latin typeface="Calibri"/>
                <a:cs typeface="Calibri"/>
              </a:rPr>
              <a:t>İçin</a:t>
            </a:r>
            <a:r>
              <a:rPr sz="1800" b="1" spc="-40" dirty="0">
                <a:solidFill>
                  <a:srgbClr val="FF0000"/>
                </a:solidFill>
                <a:latin typeface="Calibri"/>
                <a:cs typeface="Calibri"/>
              </a:rPr>
              <a:t> </a:t>
            </a:r>
            <a:r>
              <a:rPr sz="1800" b="1" dirty="0">
                <a:solidFill>
                  <a:srgbClr val="FF0000"/>
                </a:solidFill>
                <a:latin typeface="Calibri"/>
                <a:cs typeface="Calibri"/>
              </a:rPr>
              <a:t>Farklı</a:t>
            </a:r>
            <a:r>
              <a:rPr sz="1800" b="1" spc="-40" dirty="0">
                <a:solidFill>
                  <a:srgbClr val="FF0000"/>
                </a:solidFill>
                <a:latin typeface="Calibri"/>
                <a:cs typeface="Calibri"/>
              </a:rPr>
              <a:t> </a:t>
            </a:r>
            <a:r>
              <a:rPr sz="1800" b="1" spc="-25" dirty="0">
                <a:solidFill>
                  <a:srgbClr val="FF0000"/>
                </a:solidFill>
                <a:latin typeface="Calibri"/>
                <a:cs typeface="Calibri"/>
              </a:rPr>
              <a:t>Tehlikeler</a:t>
            </a:r>
            <a:r>
              <a:rPr sz="1800" b="1" spc="-50" dirty="0">
                <a:solidFill>
                  <a:srgbClr val="FF0000"/>
                </a:solidFill>
                <a:latin typeface="Calibri"/>
                <a:cs typeface="Calibri"/>
              </a:rPr>
              <a:t> </a:t>
            </a:r>
            <a:r>
              <a:rPr sz="1800" b="1" dirty="0">
                <a:solidFill>
                  <a:srgbClr val="FF0000"/>
                </a:solidFill>
                <a:latin typeface="Calibri"/>
                <a:cs typeface="Calibri"/>
              </a:rPr>
              <a:t>ve</a:t>
            </a:r>
            <a:r>
              <a:rPr sz="1800" b="1" spc="-45" dirty="0">
                <a:solidFill>
                  <a:srgbClr val="FF0000"/>
                </a:solidFill>
                <a:latin typeface="Calibri"/>
                <a:cs typeface="Calibri"/>
              </a:rPr>
              <a:t> </a:t>
            </a:r>
            <a:r>
              <a:rPr sz="1800" b="1" dirty="0">
                <a:solidFill>
                  <a:srgbClr val="FF0000"/>
                </a:solidFill>
                <a:latin typeface="Calibri"/>
                <a:cs typeface="Calibri"/>
              </a:rPr>
              <a:t>Riskler</a:t>
            </a:r>
            <a:r>
              <a:rPr sz="1800" b="1" spc="-40" dirty="0">
                <a:solidFill>
                  <a:srgbClr val="FF0000"/>
                </a:solidFill>
                <a:latin typeface="Calibri"/>
                <a:cs typeface="Calibri"/>
              </a:rPr>
              <a:t> </a:t>
            </a:r>
            <a:r>
              <a:rPr sz="1800" b="1" dirty="0">
                <a:solidFill>
                  <a:srgbClr val="FF0000"/>
                </a:solidFill>
                <a:latin typeface="Calibri"/>
                <a:cs typeface="Calibri"/>
              </a:rPr>
              <a:t>Olabileceği</a:t>
            </a:r>
            <a:r>
              <a:rPr sz="1800" b="1" spc="-60" dirty="0">
                <a:solidFill>
                  <a:srgbClr val="FF0000"/>
                </a:solidFill>
                <a:latin typeface="Calibri"/>
                <a:cs typeface="Calibri"/>
              </a:rPr>
              <a:t> </a:t>
            </a:r>
            <a:r>
              <a:rPr sz="1800" b="1" spc="-10" dirty="0">
                <a:solidFill>
                  <a:srgbClr val="FF0000"/>
                </a:solidFill>
                <a:latin typeface="Calibri"/>
                <a:cs typeface="Calibri"/>
              </a:rPr>
              <a:t>Unutulmamalıdır.</a:t>
            </a:r>
            <a:endParaRPr sz="1800">
              <a:latin typeface="Calibri"/>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122</a:t>
            </a:fld>
            <a:endParaRPr spc="-25"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0986" y="198577"/>
            <a:ext cx="755840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MERDİVEN</a:t>
            </a:r>
            <a:r>
              <a:rPr sz="2800" spc="-95" dirty="0">
                <a:solidFill>
                  <a:srgbClr val="FF0000"/>
                </a:solidFill>
              </a:rPr>
              <a:t> </a:t>
            </a:r>
            <a:r>
              <a:rPr sz="2800" spc="-10" dirty="0">
                <a:solidFill>
                  <a:srgbClr val="FF0000"/>
                </a:solidFill>
              </a:rPr>
              <a:t>BOŞLUĞU,</a:t>
            </a:r>
            <a:r>
              <a:rPr sz="2800" spc="-85" dirty="0">
                <a:solidFill>
                  <a:srgbClr val="FF0000"/>
                </a:solidFill>
              </a:rPr>
              <a:t> </a:t>
            </a:r>
            <a:r>
              <a:rPr sz="2800" dirty="0">
                <a:solidFill>
                  <a:srgbClr val="FF0000"/>
                </a:solidFill>
              </a:rPr>
              <a:t>BASAMAK</a:t>
            </a:r>
            <a:r>
              <a:rPr sz="2800" spc="-65" dirty="0">
                <a:solidFill>
                  <a:srgbClr val="FF0000"/>
                </a:solidFill>
              </a:rPr>
              <a:t> </a:t>
            </a:r>
            <a:r>
              <a:rPr sz="2800" dirty="0">
                <a:solidFill>
                  <a:srgbClr val="FF0000"/>
                </a:solidFill>
              </a:rPr>
              <a:t>VE</a:t>
            </a:r>
            <a:r>
              <a:rPr sz="2800" spc="-100" dirty="0">
                <a:solidFill>
                  <a:srgbClr val="FF0000"/>
                </a:solidFill>
              </a:rPr>
              <a:t> </a:t>
            </a:r>
            <a:r>
              <a:rPr sz="2800" spc="-10" dirty="0">
                <a:solidFill>
                  <a:srgbClr val="FF0000"/>
                </a:solidFill>
              </a:rPr>
              <a:t>TIRABZANLARI</a:t>
            </a:r>
            <a:endParaRPr sz="2800"/>
          </a:p>
        </p:txBody>
      </p:sp>
      <p:sp>
        <p:nvSpPr>
          <p:cNvPr id="3" name="object 3"/>
          <p:cNvSpPr txBox="1"/>
          <p:nvPr/>
        </p:nvSpPr>
        <p:spPr>
          <a:xfrm>
            <a:off x="258265" y="565149"/>
            <a:ext cx="3006725" cy="4049395"/>
          </a:xfrm>
          <a:prstGeom prst="rect">
            <a:avLst/>
          </a:prstGeom>
        </p:spPr>
        <p:txBody>
          <a:bodyPr vert="horz" wrap="square" lIns="0" tIns="12065" rIns="0" bIns="0" rtlCol="0">
            <a:spAutoFit/>
          </a:bodyPr>
          <a:lstStyle/>
          <a:p>
            <a:pPr marL="190500" marR="43180" indent="-178435">
              <a:lnSpc>
                <a:spcPct val="100000"/>
              </a:lnSpc>
              <a:spcBef>
                <a:spcPts val="95"/>
              </a:spcBef>
              <a:buFont typeface="Arial"/>
              <a:buChar char="•"/>
              <a:tabLst>
                <a:tab pos="190500" algn="l"/>
              </a:tabLst>
            </a:pPr>
            <a:r>
              <a:rPr sz="2200" spc="-10" dirty="0">
                <a:latin typeface="Calibri"/>
                <a:cs typeface="Calibri"/>
              </a:rPr>
              <a:t>Merdiven</a:t>
            </a:r>
            <a:r>
              <a:rPr sz="2200" spc="-55" dirty="0">
                <a:latin typeface="Calibri"/>
                <a:cs typeface="Calibri"/>
              </a:rPr>
              <a:t> </a:t>
            </a:r>
            <a:r>
              <a:rPr sz="2200" spc="-10" dirty="0">
                <a:latin typeface="Calibri"/>
                <a:cs typeface="Calibri"/>
              </a:rPr>
              <a:t>boşluklarında düşmelere</a:t>
            </a:r>
            <a:r>
              <a:rPr sz="2200" spc="-45" dirty="0">
                <a:latin typeface="Calibri"/>
                <a:cs typeface="Calibri"/>
              </a:rPr>
              <a:t> </a:t>
            </a:r>
            <a:r>
              <a:rPr sz="2200" spc="-20" dirty="0">
                <a:latin typeface="Calibri"/>
                <a:cs typeface="Calibri"/>
              </a:rPr>
              <a:t>karşı </a:t>
            </a:r>
            <a:r>
              <a:rPr sz="2200" spc="-10" dirty="0">
                <a:latin typeface="Calibri"/>
                <a:cs typeface="Calibri"/>
              </a:rPr>
              <a:t>tedbir(File,</a:t>
            </a:r>
            <a:r>
              <a:rPr sz="2200" spc="-20" dirty="0">
                <a:latin typeface="Times New Roman"/>
                <a:cs typeface="Times New Roman"/>
              </a:rPr>
              <a:t> </a:t>
            </a:r>
            <a:r>
              <a:rPr sz="2200" spc="-10" dirty="0">
                <a:latin typeface="Calibri"/>
                <a:cs typeface="Calibri"/>
              </a:rPr>
              <a:t>perde,</a:t>
            </a:r>
            <a:r>
              <a:rPr sz="2200" spc="-10" dirty="0">
                <a:latin typeface="Times New Roman"/>
                <a:cs typeface="Times New Roman"/>
              </a:rPr>
              <a:t> </a:t>
            </a:r>
            <a:r>
              <a:rPr sz="2200" spc="-10" dirty="0">
                <a:latin typeface="Calibri"/>
                <a:cs typeface="Calibri"/>
              </a:rPr>
              <a:t>korkuluk</a:t>
            </a:r>
            <a:r>
              <a:rPr sz="2200" spc="-50" dirty="0">
                <a:latin typeface="Calibri"/>
                <a:cs typeface="Calibri"/>
              </a:rPr>
              <a:t> </a:t>
            </a:r>
            <a:r>
              <a:rPr sz="2200" dirty="0">
                <a:latin typeface="Calibri"/>
                <a:cs typeface="Calibri"/>
              </a:rPr>
              <a:t>vb.)</a:t>
            </a:r>
            <a:r>
              <a:rPr sz="2200" spc="-50" dirty="0">
                <a:latin typeface="Calibri"/>
                <a:cs typeface="Calibri"/>
              </a:rPr>
              <a:t> </a:t>
            </a:r>
            <a:r>
              <a:rPr sz="2200" spc="-20" dirty="0">
                <a:latin typeface="Calibri"/>
                <a:cs typeface="Calibri"/>
              </a:rPr>
              <a:t>alınmalıdır.</a:t>
            </a:r>
            <a:endParaRPr sz="2200">
              <a:latin typeface="Calibri"/>
              <a:cs typeface="Calibri"/>
            </a:endParaRPr>
          </a:p>
          <a:p>
            <a:pPr marL="190500" marR="5080" indent="-178435">
              <a:lnSpc>
                <a:spcPct val="100000"/>
              </a:lnSpc>
              <a:buFont typeface="Arial"/>
              <a:buChar char="•"/>
              <a:tabLst>
                <a:tab pos="190500" algn="l"/>
              </a:tabLst>
            </a:pPr>
            <a:r>
              <a:rPr sz="2200" dirty="0">
                <a:latin typeface="Calibri"/>
                <a:cs typeface="Calibri"/>
              </a:rPr>
              <a:t>Korkular</a:t>
            </a:r>
            <a:r>
              <a:rPr sz="2200" spc="-85" dirty="0">
                <a:latin typeface="Calibri"/>
                <a:cs typeface="Calibri"/>
              </a:rPr>
              <a:t> </a:t>
            </a:r>
            <a:r>
              <a:rPr sz="2200" dirty="0">
                <a:latin typeface="Calibri"/>
                <a:cs typeface="Calibri"/>
              </a:rPr>
              <a:t>ve</a:t>
            </a:r>
            <a:r>
              <a:rPr sz="2200" spc="-65" dirty="0">
                <a:latin typeface="Calibri"/>
                <a:cs typeface="Calibri"/>
              </a:rPr>
              <a:t> </a:t>
            </a:r>
            <a:r>
              <a:rPr sz="2200" spc="-10" dirty="0">
                <a:latin typeface="Calibri"/>
                <a:cs typeface="Calibri"/>
              </a:rPr>
              <a:t>tırabzanlar </a:t>
            </a:r>
            <a:r>
              <a:rPr sz="2200" dirty="0">
                <a:latin typeface="Calibri"/>
                <a:cs typeface="Calibri"/>
              </a:rPr>
              <a:t>sağlam</a:t>
            </a:r>
            <a:r>
              <a:rPr sz="2200" spc="-75" dirty="0">
                <a:latin typeface="Calibri"/>
                <a:cs typeface="Calibri"/>
              </a:rPr>
              <a:t> </a:t>
            </a:r>
            <a:r>
              <a:rPr sz="2200" dirty="0">
                <a:latin typeface="Calibri"/>
                <a:cs typeface="Calibri"/>
              </a:rPr>
              <a:t>ve</a:t>
            </a:r>
            <a:r>
              <a:rPr sz="2200" spc="-75" dirty="0">
                <a:latin typeface="Calibri"/>
                <a:cs typeface="Calibri"/>
              </a:rPr>
              <a:t> </a:t>
            </a:r>
            <a:r>
              <a:rPr sz="2200" dirty="0">
                <a:latin typeface="Calibri"/>
                <a:cs typeface="Calibri"/>
              </a:rPr>
              <a:t>yeterli</a:t>
            </a:r>
            <a:r>
              <a:rPr sz="2200" spc="-60" dirty="0">
                <a:latin typeface="Calibri"/>
                <a:cs typeface="Calibri"/>
              </a:rPr>
              <a:t> </a:t>
            </a:r>
            <a:r>
              <a:rPr sz="2200" spc="-10" dirty="0">
                <a:latin typeface="Calibri"/>
                <a:cs typeface="Calibri"/>
              </a:rPr>
              <a:t>olmalı </a:t>
            </a:r>
            <a:r>
              <a:rPr sz="2200" dirty="0">
                <a:latin typeface="Calibri"/>
                <a:cs typeface="Calibri"/>
              </a:rPr>
              <a:t>(100</a:t>
            </a:r>
            <a:r>
              <a:rPr sz="2200" spc="-50" dirty="0">
                <a:latin typeface="Calibri"/>
                <a:cs typeface="Calibri"/>
              </a:rPr>
              <a:t> </a:t>
            </a:r>
            <a:r>
              <a:rPr sz="2200" dirty="0">
                <a:latin typeface="Calibri"/>
                <a:cs typeface="Calibri"/>
              </a:rPr>
              <a:t>cm</a:t>
            </a:r>
            <a:r>
              <a:rPr sz="2200" spc="-35" dirty="0">
                <a:latin typeface="Calibri"/>
                <a:cs typeface="Calibri"/>
              </a:rPr>
              <a:t> </a:t>
            </a:r>
            <a:r>
              <a:rPr sz="2200" dirty="0">
                <a:latin typeface="Calibri"/>
                <a:cs typeface="Calibri"/>
              </a:rPr>
              <a:t>yükseklik</a:t>
            </a:r>
            <a:r>
              <a:rPr sz="2200" spc="-40" dirty="0">
                <a:latin typeface="Calibri"/>
                <a:cs typeface="Calibri"/>
              </a:rPr>
              <a:t> </a:t>
            </a:r>
            <a:r>
              <a:rPr sz="2200" dirty="0">
                <a:latin typeface="Calibri"/>
                <a:cs typeface="Calibri"/>
              </a:rPr>
              <a:t>ve</a:t>
            </a:r>
            <a:r>
              <a:rPr sz="2200" spc="-45" dirty="0">
                <a:latin typeface="Calibri"/>
                <a:cs typeface="Calibri"/>
              </a:rPr>
              <a:t> </a:t>
            </a:r>
            <a:r>
              <a:rPr sz="2200" spc="-20" dirty="0">
                <a:latin typeface="Calibri"/>
                <a:cs typeface="Calibri"/>
              </a:rPr>
              <a:t>çift </a:t>
            </a:r>
            <a:r>
              <a:rPr sz="2200" spc="-10" dirty="0">
                <a:latin typeface="Calibri"/>
                <a:cs typeface="Calibri"/>
              </a:rPr>
              <a:t>taraflı),</a:t>
            </a:r>
            <a:r>
              <a:rPr sz="2200" spc="-90" dirty="0">
                <a:latin typeface="Calibri"/>
                <a:cs typeface="Calibri"/>
              </a:rPr>
              <a:t> </a:t>
            </a:r>
            <a:r>
              <a:rPr sz="2200" dirty="0">
                <a:latin typeface="Calibri"/>
                <a:cs typeface="Calibri"/>
              </a:rPr>
              <a:t>üzerinden</a:t>
            </a:r>
            <a:r>
              <a:rPr sz="2200" spc="-65" dirty="0">
                <a:latin typeface="Calibri"/>
                <a:cs typeface="Calibri"/>
              </a:rPr>
              <a:t> </a:t>
            </a:r>
            <a:r>
              <a:rPr sz="2200" spc="-10" dirty="0">
                <a:latin typeface="Calibri"/>
                <a:cs typeface="Calibri"/>
              </a:rPr>
              <a:t>kayma hareketi</a:t>
            </a:r>
            <a:r>
              <a:rPr sz="2200" spc="-130" dirty="0">
                <a:latin typeface="Times New Roman"/>
                <a:cs typeface="Times New Roman"/>
              </a:rPr>
              <a:t> </a:t>
            </a:r>
            <a:r>
              <a:rPr sz="2200" spc="-20" dirty="0">
                <a:latin typeface="Calibri"/>
                <a:cs typeface="Calibri"/>
              </a:rPr>
              <a:t>engellenmelidir.</a:t>
            </a:r>
            <a:endParaRPr sz="2200">
              <a:latin typeface="Calibri"/>
              <a:cs typeface="Calibri"/>
            </a:endParaRPr>
          </a:p>
          <a:p>
            <a:pPr marL="190500" marR="9525" indent="-178435">
              <a:lnSpc>
                <a:spcPct val="100000"/>
              </a:lnSpc>
              <a:spcBef>
                <a:spcPts val="5"/>
              </a:spcBef>
              <a:buFont typeface="Arial"/>
              <a:buChar char="•"/>
              <a:tabLst>
                <a:tab pos="190500" algn="l"/>
              </a:tabLst>
            </a:pPr>
            <a:r>
              <a:rPr sz="2200" spc="-10" dirty="0">
                <a:latin typeface="Calibri"/>
                <a:cs typeface="Calibri"/>
              </a:rPr>
              <a:t>Merdiven</a:t>
            </a:r>
            <a:r>
              <a:rPr sz="2200" spc="-55" dirty="0">
                <a:latin typeface="Calibri"/>
                <a:cs typeface="Calibri"/>
              </a:rPr>
              <a:t> </a:t>
            </a:r>
            <a:r>
              <a:rPr sz="2200" spc="-10" dirty="0">
                <a:latin typeface="Calibri"/>
                <a:cs typeface="Calibri"/>
              </a:rPr>
              <a:t>basamaklarına kaydırmaz</a:t>
            </a:r>
            <a:r>
              <a:rPr sz="2200" spc="-90" dirty="0">
                <a:latin typeface="Calibri"/>
                <a:cs typeface="Calibri"/>
              </a:rPr>
              <a:t> </a:t>
            </a:r>
            <a:r>
              <a:rPr sz="2200" spc="-20" dirty="0">
                <a:latin typeface="Calibri"/>
                <a:cs typeface="Calibri"/>
              </a:rPr>
              <a:t>bant </a:t>
            </a:r>
            <a:r>
              <a:rPr sz="2200" spc="-10" dirty="0">
                <a:latin typeface="Calibri"/>
                <a:cs typeface="Calibri"/>
              </a:rPr>
              <a:t>çekilmelidir.</a:t>
            </a:r>
            <a:endParaRPr sz="2200">
              <a:latin typeface="Calibri"/>
              <a:cs typeface="Calibri"/>
            </a:endParaRPr>
          </a:p>
        </p:txBody>
      </p:sp>
      <p:grpSp>
        <p:nvGrpSpPr>
          <p:cNvPr id="4" name="object 4"/>
          <p:cNvGrpSpPr/>
          <p:nvPr/>
        </p:nvGrpSpPr>
        <p:grpSpPr>
          <a:xfrm>
            <a:off x="3381755" y="1053083"/>
            <a:ext cx="5582920" cy="5600700"/>
            <a:chOff x="3381755" y="1053083"/>
            <a:chExt cx="5582920" cy="5600700"/>
          </a:xfrm>
        </p:grpSpPr>
        <p:pic>
          <p:nvPicPr>
            <p:cNvPr id="5" name="object 5"/>
            <p:cNvPicPr/>
            <p:nvPr/>
          </p:nvPicPr>
          <p:blipFill>
            <a:blip r:embed="rId2" cstate="print"/>
            <a:stretch>
              <a:fillRect/>
            </a:stretch>
          </p:blipFill>
          <p:spPr>
            <a:xfrm>
              <a:off x="6379464" y="1053083"/>
              <a:ext cx="2584703" cy="1912619"/>
            </a:xfrm>
            <a:prstGeom prst="rect">
              <a:avLst/>
            </a:prstGeom>
          </p:spPr>
        </p:pic>
        <p:pic>
          <p:nvPicPr>
            <p:cNvPr id="6" name="object 6">
              <a:hlinkClick r:id="rId3"/>
            </p:cNvPr>
            <p:cNvPicPr/>
            <p:nvPr/>
          </p:nvPicPr>
          <p:blipFill>
            <a:blip r:embed="rId4" cstate="print"/>
            <a:stretch>
              <a:fillRect/>
            </a:stretch>
          </p:blipFill>
          <p:spPr>
            <a:xfrm>
              <a:off x="3564635" y="1053083"/>
              <a:ext cx="2663951" cy="1997964"/>
            </a:xfrm>
            <a:prstGeom prst="rect">
              <a:avLst/>
            </a:prstGeom>
          </p:spPr>
        </p:pic>
        <p:pic>
          <p:nvPicPr>
            <p:cNvPr id="7" name="object 7"/>
            <p:cNvPicPr/>
            <p:nvPr/>
          </p:nvPicPr>
          <p:blipFill>
            <a:blip r:embed="rId5" cstate="print"/>
            <a:stretch>
              <a:fillRect/>
            </a:stretch>
          </p:blipFill>
          <p:spPr>
            <a:xfrm>
              <a:off x="3381755" y="2997708"/>
              <a:ext cx="5582411" cy="3656074"/>
            </a:xfrm>
            <a:prstGeom prst="rect">
              <a:avLst/>
            </a:prstGeom>
          </p:spPr>
        </p:pic>
      </p:grpSp>
      <p:pic>
        <p:nvPicPr>
          <p:cNvPr id="8" name="object 8"/>
          <p:cNvPicPr/>
          <p:nvPr/>
        </p:nvPicPr>
        <p:blipFill>
          <a:blip r:embed="rId6" cstate="print"/>
          <a:stretch>
            <a:fillRect/>
          </a:stretch>
        </p:blipFill>
        <p:spPr>
          <a:xfrm>
            <a:off x="283463" y="4632959"/>
            <a:ext cx="2985514" cy="2019299"/>
          </a:xfrm>
          <a:prstGeom prst="rect">
            <a:avLst/>
          </a:prstGeom>
        </p:spPr>
      </p:pic>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123</a:t>
            </a:fld>
            <a:endParaRPr spc="-25"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9683" y="198577"/>
            <a:ext cx="309562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ELEKTRİK</a:t>
            </a:r>
            <a:r>
              <a:rPr sz="2800" spc="-65" dirty="0">
                <a:solidFill>
                  <a:srgbClr val="FF0000"/>
                </a:solidFill>
              </a:rPr>
              <a:t> </a:t>
            </a:r>
            <a:r>
              <a:rPr sz="2800" spc="-10" dirty="0">
                <a:solidFill>
                  <a:srgbClr val="FF0000"/>
                </a:solidFill>
              </a:rPr>
              <a:t>TEHLİKLERİ</a:t>
            </a:r>
            <a:endParaRPr sz="2800"/>
          </a:p>
        </p:txBody>
      </p:sp>
      <p:sp>
        <p:nvSpPr>
          <p:cNvPr id="3" name="object 3"/>
          <p:cNvSpPr txBox="1"/>
          <p:nvPr/>
        </p:nvSpPr>
        <p:spPr>
          <a:xfrm>
            <a:off x="402436" y="708736"/>
            <a:ext cx="8143240" cy="3380104"/>
          </a:xfrm>
          <a:prstGeom prst="rect">
            <a:avLst/>
          </a:prstGeom>
        </p:spPr>
        <p:txBody>
          <a:bodyPr vert="horz" wrap="square" lIns="0" tIns="13335" rIns="0" bIns="0" rtlCol="0">
            <a:spAutoFit/>
          </a:bodyPr>
          <a:lstStyle/>
          <a:p>
            <a:pPr marL="189865" indent="-177165">
              <a:lnSpc>
                <a:spcPct val="100000"/>
              </a:lnSpc>
              <a:spcBef>
                <a:spcPts val="105"/>
              </a:spcBef>
              <a:buFont typeface="Arial"/>
              <a:buChar char="•"/>
              <a:tabLst>
                <a:tab pos="189865" algn="l"/>
              </a:tabLst>
            </a:pPr>
            <a:r>
              <a:rPr sz="2000" dirty="0">
                <a:latin typeface="Calibri"/>
                <a:cs typeface="Calibri"/>
              </a:rPr>
              <a:t>Elektrik</a:t>
            </a:r>
            <a:r>
              <a:rPr sz="2000" spc="-55" dirty="0">
                <a:latin typeface="Calibri"/>
                <a:cs typeface="Calibri"/>
              </a:rPr>
              <a:t> </a:t>
            </a:r>
            <a:r>
              <a:rPr sz="2000" dirty="0">
                <a:latin typeface="Calibri"/>
                <a:cs typeface="Calibri"/>
              </a:rPr>
              <a:t>kabloları</a:t>
            </a:r>
            <a:r>
              <a:rPr sz="2000" spc="-60" dirty="0">
                <a:latin typeface="Calibri"/>
                <a:cs typeface="Calibri"/>
              </a:rPr>
              <a:t> </a:t>
            </a:r>
            <a:r>
              <a:rPr sz="2000" dirty="0">
                <a:latin typeface="Calibri"/>
                <a:cs typeface="Calibri"/>
              </a:rPr>
              <a:t>açıkta</a:t>
            </a:r>
            <a:r>
              <a:rPr sz="2000" spc="-55" dirty="0">
                <a:latin typeface="Calibri"/>
                <a:cs typeface="Calibri"/>
              </a:rPr>
              <a:t> </a:t>
            </a:r>
            <a:r>
              <a:rPr sz="2000" spc="-20" dirty="0">
                <a:latin typeface="Calibri"/>
                <a:cs typeface="Calibri"/>
              </a:rPr>
              <a:t>bırakılmamalıdır.</a:t>
            </a:r>
            <a:r>
              <a:rPr sz="2000" spc="-35" dirty="0">
                <a:latin typeface="Calibri"/>
                <a:cs typeface="Calibri"/>
              </a:rPr>
              <a:t> </a:t>
            </a:r>
            <a:r>
              <a:rPr sz="2000" dirty="0">
                <a:latin typeface="Calibri"/>
                <a:cs typeface="Calibri"/>
              </a:rPr>
              <a:t>Görüldüğü</a:t>
            </a:r>
            <a:r>
              <a:rPr sz="2000" spc="-85" dirty="0">
                <a:latin typeface="Calibri"/>
                <a:cs typeface="Calibri"/>
              </a:rPr>
              <a:t> </a:t>
            </a:r>
            <a:r>
              <a:rPr sz="2000" dirty="0">
                <a:latin typeface="Calibri"/>
                <a:cs typeface="Calibri"/>
              </a:rPr>
              <a:t>anda</a:t>
            </a:r>
            <a:r>
              <a:rPr sz="2000" spc="-65" dirty="0">
                <a:latin typeface="Calibri"/>
                <a:cs typeface="Calibri"/>
              </a:rPr>
              <a:t> </a:t>
            </a:r>
            <a:r>
              <a:rPr sz="2000" dirty="0">
                <a:latin typeface="Calibri"/>
                <a:cs typeface="Calibri"/>
              </a:rPr>
              <a:t>enerjisi</a:t>
            </a:r>
            <a:r>
              <a:rPr sz="2000" spc="-50" dirty="0">
                <a:latin typeface="Calibri"/>
                <a:cs typeface="Calibri"/>
              </a:rPr>
              <a:t> </a:t>
            </a:r>
            <a:r>
              <a:rPr sz="2000" spc="-10" dirty="0">
                <a:latin typeface="Calibri"/>
                <a:cs typeface="Calibri"/>
              </a:rPr>
              <a:t>kesilmeli</a:t>
            </a:r>
            <a:r>
              <a:rPr sz="2000" spc="-35" dirty="0">
                <a:latin typeface="Calibri"/>
                <a:cs typeface="Calibri"/>
              </a:rPr>
              <a:t> </a:t>
            </a:r>
            <a:r>
              <a:rPr sz="2000" spc="-25" dirty="0">
                <a:latin typeface="Calibri"/>
                <a:cs typeface="Calibri"/>
              </a:rPr>
              <a:t>ve</a:t>
            </a:r>
            <a:endParaRPr sz="2000">
              <a:latin typeface="Calibri"/>
              <a:cs typeface="Calibri"/>
            </a:endParaRPr>
          </a:p>
          <a:p>
            <a:pPr marL="190500">
              <a:lnSpc>
                <a:spcPct val="100000"/>
              </a:lnSpc>
              <a:spcBef>
                <a:spcPts val="5"/>
              </a:spcBef>
            </a:pPr>
            <a:r>
              <a:rPr sz="2000" dirty="0">
                <a:latin typeface="Calibri"/>
                <a:cs typeface="Calibri"/>
              </a:rPr>
              <a:t>tedbir</a:t>
            </a:r>
            <a:r>
              <a:rPr sz="2000" spc="-55" dirty="0">
                <a:latin typeface="Calibri"/>
                <a:cs typeface="Calibri"/>
              </a:rPr>
              <a:t> </a:t>
            </a:r>
            <a:r>
              <a:rPr sz="2000" spc="-10" dirty="0">
                <a:latin typeface="Calibri"/>
                <a:cs typeface="Calibri"/>
              </a:rPr>
              <a:t>alınmalıdır.</a:t>
            </a:r>
            <a:endParaRPr sz="2000">
              <a:latin typeface="Calibri"/>
              <a:cs typeface="Calibri"/>
            </a:endParaRPr>
          </a:p>
          <a:p>
            <a:pPr marL="189230" marR="424180" indent="-177165">
              <a:lnSpc>
                <a:spcPct val="100000"/>
              </a:lnSpc>
              <a:buFont typeface="Arial"/>
              <a:buChar char="•"/>
              <a:tabLst>
                <a:tab pos="190500" algn="l"/>
              </a:tabLst>
            </a:pPr>
            <a:r>
              <a:rPr sz="2000" spc="-30" dirty="0">
                <a:latin typeface="Calibri"/>
                <a:cs typeface="Calibri"/>
              </a:rPr>
              <a:t>Temel</a:t>
            </a:r>
            <a:r>
              <a:rPr sz="2000" spc="-55" dirty="0">
                <a:latin typeface="Calibri"/>
                <a:cs typeface="Calibri"/>
              </a:rPr>
              <a:t> </a:t>
            </a:r>
            <a:r>
              <a:rPr sz="2000" dirty="0">
                <a:latin typeface="Calibri"/>
                <a:cs typeface="Calibri"/>
              </a:rPr>
              <a:t>eğitim</a:t>
            </a:r>
            <a:r>
              <a:rPr sz="2000" spc="-55" dirty="0">
                <a:latin typeface="Calibri"/>
                <a:cs typeface="Calibri"/>
              </a:rPr>
              <a:t> </a:t>
            </a:r>
            <a:r>
              <a:rPr sz="2000" dirty="0">
                <a:latin typeface="Calibri"/>
                <a:cs typeface="Calibri"/>
              </a:rPr>
              <a:t>okulları</a:t>
            </a:r>
            <a:r>
              <a:rPr sz="2000" spc="-50" dirty="0">
                <a:latin typeface="Calibri"/>
                <a:cs typeface="Calibri"/>
              </a:rPr>
              <a:t> </a:t>
            </a:r>
            <a:r>
              <a:rPr sz="2000" dirty="0">
                <a:latin typeface="Calibri"/>
                <a:cs typeface="Calibri"/>
              </a:rPr>
              <a:t>için</a:t>
            </a:r>
            <a:r>
              <a:rPr sz="2000" spc="-60" dirty="0">
                <a:latin typeface="Calibri"/>
                <a:cs typeface="Calibri"/>
              </a:rPr>
              <a:t> </a:t>
            </a:r>
            <a:r>
              <a:rPr sz="2000" dirty="0">
                <a:latin typeface="Calibri"/>
                <a:cs typeface="Calibri"/>
              </a:rPr>
              <a:t>prizlerin</a:t>
            </a:r>
            <a:r>
              <a:rPr sz="2000" spc="-55" dirty="0">
                <a:latin typeface="Calibri"/>
                <a:cs typeface="Calibri"/>
              </a:rPr>
              <a:t> </a:t>
            </a:r>
            <a:r>
              <a:rPr sz="2000" dirty="0">
                <a:latin typeface="Calibri"/>
                <a:cs typeface="Calibri"/>
              </a:rPr>
              <a:t>tamamında</a:t>
            </a:r>
            <a:r>
              <a:rPr sz="2000" spc="-45" dirty="0">
                <a:latin typeface="Calibri"/>
                <a:cs typeface="Calibri"/>
              </a:rPr>
              <a:t> </a:t>
            </a:r>
            <a:r>
              <a:rPr sz="2000" dirty="0">
                <a:latin typeface="Calibri"/>
                <a:cs typeface="Calibri"/>
              </a:rPr>
              <a:t>çocuk</a:t>
            </a:r>
            <a:r>
              <a:rPr sz="2000" spc="-75" dirty="0">
                <a:latin typeface="Calibri"/>
                <a:cs typeface="Calibri"/>
              </a:rPr>
              <a:t> </a:t>
            </a:r>
            <a:r>
              <a:rPr sz="2000" spc="-10" dirty="0">
                <a:latin typeface="Calibri"/>
                <a:cs typeface="Calibri"/>
              </a:rPr>
              <a:t>koruması</a:t>
            </a:r>
            <a:r>
              <a:rPr sz="2000" spc="-55" dirty="0">
                <a:latin typeface="Calibri"/>
                <a:cs typeface="Calibri"/>
              </a:rPr>
              <a:t> </a:t>
            </a:r>
            <a:r>
              <a:rPr sz="2000" spc="-10" dirty="0">
                <a:latin typeface="Calibri"/>
                <a:cs typeface="Calibri"/>
              </a:rPr>
              <a:t>bulunmalı, 	</a:t>
            </a:r>
            <a:r>
              <a:rPr sz="2000" dirty="0">
                <a:latin typeface="Calibri"/>
                <a:cs typeface="Calibri"/>
              </a:rPr>
              <a:t>prizler</a:t>
            </a:r>
            <a:r>
              <a:rPr sz="2000" spc="-60" dirty="0">
                <a:latin typeface="Calibri"/>
                <a:cs typeface="Calibri"/>
              </a:rPr>
              <a:t> </a:t>
            </a:r>
            <a:r>
              <a:rPr sz="2000" dirty="0">
                <a:latin typeface="Calibri"/>
                <a:cs typeface="Calibri"/>
              </a:rPr>
              <a:t>mümkünse</a:t>
            </a:r>
            <a:r>
              <a:rPr sz="2000" spc="-75" dirty="0">
                <a:latin typeface="Calibri"/>
                <a:cs typeface="Calibri"/>
              </a:rPr>
              <a:t> </a:t>
            </a:r>
            <a:r>
              <a:rPr sz="2000" dirty="0">
                <a:latin typeface="Calibri"/>
                <a:cs typeface="Calibri"/>
              </a:rPr>
              <a:t>yükseğe</a:t>
            </a:r>
            <a:r>
              <a:rPr sz="2000" spc="-70" dirty="0">
                <a:latin typeface="Calibri"/>
                <a:cs typeface="Calibri"/>
              </a:rPr>
              <a:t> </a:t>
            </a:r>
            <a:r>
              <a:rPr sz="2000" spc="-10" dirty="0">
                <a:latin typeface="Calibri"/>
                <a:cs typeface="Calibri"/>
              </a:rPr>
              <a:t>konumlandırılmalıdır.</a:t>
            </a:r>
            <a:endParaRPr sz="2000">
              <a:latin typeface="Calibri"/>
              <a:cs typeface="Calibri"/>
            </a:endParaRPr>
          </a:p>
          <a:p>
            <a:pPr marL="189865" indent="-177165">
              <a:lnSpc>
                <a:spcPct val="100000"/>
              </a:lnSpc>
              <a:buFont typeface="Arial"/>
              <a:buChar char="•"/>
              <a:tabLst>
                <a:tab pos="189865" algn="l"/>
              </a:tabLst>
            </a:pPr>
            <a:r>
              <a:rPr sz="2000" spc="-10" dirty="0">
                <a:latin typeface="Calibri"/>
                <a:cs typeface="Calibri"/>
              </a:rPr>
              <a:t>Aydınlatma</a:t>
            </a:r>
            <a:r>
              <a:rPr sz="2000" spc="-55" dirty="0">
                <a:latin typeface="Calibri"/>
                <a:cs typeface="Calibri"/>
              </a:rPr>
              <a:t> </a:t>
            </a:r>
            <a:r>
              <a:rPr sz="2000" spc="-10" dirty="0">
                <a:latin typeface="Calibri"/>
                <a:cs typeface="Calibri"/>
              </a:rPr>
              <a:t>anahtarları</a:t>
            </a:r>
            <a:r>
              <a:rPr sz="2000" spc="-45" dirty="0">
                <a:latin typeface="Calibri"/>
                <a:cs typeface="Calibri"/>
              </a:rPr>
              <a:t> </a:t>
            </a:r>
            <a:r>
              <a:rPr sz="2000" dirty="0">
                <a:latin typeface="Calibri"/>
                <a:cs typeface="Calibri"/>
              </a:rPr>
              <a:t>sağlam</a:t>
            </a:r>
            <a:r>
              <a:rPr sz="2000" spc="-50" dirty="0">
                <a:latin typeface="Calibri"/>
                <a:cs typeface="Calibri"/>
              </a:rPr>
              <a:t> </a:t>
            </a:r>
            <a:r>
              <a:rPr sz="2000" dirty="0">
                <a:latin typeface="Calibri"/>
                <a:cs typeface="Calibri"/>
              </a:rPr>
              <a:t>ve</a:t>
            </a:r>
            <a:r>
              <a:rPr sz="2000" spc="-50" dirty="0">
                <a:latin typeface="Calibri"/>
                <a:cs typeface="Calibri"/>
              </a:rPr>
              <a:t> </a:t>
            </a:r>
            <a:r>
              <a:rPr sz="2000" dirty="0">
                <a:latin typeface="Calibri"/>
                <a:cs typeface="Calibri"/>
              </a:rPr>
              <a:t>güvenilir</a:t>
            </a:r>
            <a:r>
              <a:rPr sz="2000" spc="-60" dirty="0">
                <a:latin typeface="Calibri"/>
                <a:cs typeface="Calibri"/>
              </a:rPr>
              <a:t> </a:t>
            </a:r>
            <a:r>
              <a:rPr sz="2000" dirty="0">
                <a:latin typeface="Calibri"/>
                <a:cs typeface="Calibri"/>
              </a:rPr>
              <a:t>olmalı,</a:t>
            </a:r>
            <a:r>
              <a:rPr sz="2000" spc="-35" dirty="0">
                <a:latin typeface="Calibri"/>
                <a:cs typeface="Calibri"/>
              </a:rPr>
              <a:t> </a:t>
            </a:r>
            <a:r>
              <a:rPr sz="2000" dirty="0">
                <a:latin typeface="Calibri"/>
                <a:cs typeface="Calibri"/>
              </a:rPr>
              <a:t>ıslak</a:t>
            </a:r>
            <a:r>
              <a:rPr sz="2000" spc="-35" dirty="0">
                <a:latin typeface="Calibri"/>
                <a:cs typeface="Calibri"/>
              </a:rPr>
              <a:t> </a:t>
            </a:r>
            <a:r>
              <a:rPr sz="2000" dirty="0">
                <a:latin typeface="Calibri"/>
                <a:cs typeface="Calibri"/>
              </a:rPr>
              <a:t>elle</a:t>
            </a:r>
            <a:r>
              <a:rPr sz="2000" spc="-50" dirty="0">
                <a:latin typeface="Calibri"/>
                <a:cs typeface="Calibri"/>
              </a:rPr>
              <a:t> </a:t>
            </a:r>
            <a:r>
              <a:rPr sz="2000" spc="-10" dirty="0">
                <a:latin typeface="Calibri"/>
                <a:cs typeface="Calibri"/>
              </a:rPr>
              <a:t>dokunulması</a:t>
            </a:r>
            <a:endParaRPr sz="2000">
              <a:latin typeface="Calibri"/>
              <a:cs typeface="Calibri"/>
            </a:endParaRPr>
          </a:p>
          <a:p>
            <a:pPr marL="190500">
              <a:lnSpc>
                <a:spcPct val="100000"/>
              </a:lnSpc>
            </a:pPr>
            <a:r>
              <a:rPr sz="2000" spc="-10" dirty="0">
                <a:latin typeface="Calibri"/>
                <a:cs typeface="Calibri"/>
              </a:rPr>
              <a:t>engellenmelidir.</a:t>
            </a:r>
            <a:endParaRPr sz="2000">
              <a:latin typeface="Calibri"/>
              <a:cs typeface="Calibri"/>
            </a:endParaRPr>
          </a:p>
          <a:p>
            <a:pPr marL="189230" marR="689610" indent="-177165">
              <a:lnSpc>
                <a:spcPct val="100000"/>
              </a:lnSpc>
              <a:buFont typeface="Arial"/>
              <a:buChar char="•"/>
              <a:tabLst>
                <a:tab pos="190500" algn="l"/>
              </a:tabLst>
            </a:pPr>
            <a:r>
              <a:rPr sz="2000" spc="-10" dirty="0">
                <a:latin typeface="Calibri"/>
                <a:cs typeface="Calibri"/>
              </a:rPr>
              <a:t>Koridorlarda</a:t>
            </a:r>
            <a:r>
              <a:rPr sz="2000" spc="-55" dirty="0">
                <a:latin typeface="Calibri"/>
                <a:cs typeface="Calibri"/>
              </a:rPr>
              <a:t> </a:t>
            </a:r>
            <a:r>
              <a:rPr sz="2000" dirty="0">
                <a:latin typeface="Calibri"/>
                <a:cs typeface="Calibri"/>
              </a:rPr>
              <a:t>bulunana</a:t>
            </a:r>
            <a:r>
              <a:rPr sz="2000" spc="-70" dirty="0">
                <a:latin typeface="Calibri"/>
                <a:cs typeface="Calibri"/>
              </a:rPr>
              <a:t> </a:t>
            </a:r>
            <a:r>
              <a:rPr sz="2000" dirty="0">
                <a:latin typeface="Calibri"/>
                <a:cs typeface="Calibri"/>
              </a:rPr>
              <a:t>prizler</a:t>
            </a:r>
            <a:r>
              <a:rPr sz="2000" spc="-45" dirty="0">
                <a:latin typeface="Calibri"/>
                <a:cs typeface="Calibri"/>
              </a:rPr>
              <a:t> </a:t>
            </a:r>
            <a:r>
              <a:rPr sz="2000" spc="-10" dirty="0">
                <a:latin typeface="Calibri"/>
                <a:cs typeface="Calibri"/>
              </a:rPr>
              <a:t>kesinlikle</a:t>
            </a:r>
            <a:r>
              <a:rPr sz="2000" spc="-30" dirty="0">
                <a:latin typeface="Calibri"/>
                <a:cs typeface="Calibri"/>
              </a:rPr>
              <a:t> </a:t>
            </a:r>
            <a:r>
              <a:rPr sz="2000" dirty="0">
                <a:latin typeface="Calibri"/>
                <a:cs typeface="Calibri"/>
              </a:rPr>
              <a:t>kapaklı</a:t>
            </a:r>
            <a:r>
              <a:rPr sz="2000" spc="-45" dirty="0">
                <a:latin typeface="Calibri"/>
                <a:cs typeface="Calibri"/>
              </a:rPr>
              <a:t> </a:t>
            </a:r>
            <a:r>
              <a:rPr sz="2000" dirty="0">
                <a:latin typeface="Calibri"/>
                <a:cs typeface="Calibri"/>
              </a:rPr>
              <a:t>olmalı,</a:t>
            </a:r>
            <a:r>
              <a:rPr sz="2000" spc="-40" dirty="0">
                <a:latin typeface="Calibri"/>
                <a:cs typeface="Calibri"/>
              </a:rPr>
              <a:t> </a:t>
            </a:r>
            <a:r>
              <a:rPr sz="2000" spc="-10" dirty="0">
                <a:latin typeface="Calibri"/>
                <a:cs typeface="Calibri"/>
              </a:rPr>
              <a:t>lavabolarda</a:t>
            </a:r>
            <a:r>
              <a:rPr sz="2000" spc="-50" dirty="0">
                <a:latin typeface="Calibri"/>
                <a:cs typeface="Calibri"/>
              </a:rPr>
              <a:t> </a:t>
            </a:r>
            <a:r>
              <a:rPr sz="2000" spc="-20" dirty="0">
                <a:latin typeface="Calibri"/>
                <a:cs typeface="Calibri"/>
              </a:rPr>
              <a:t>priz 	</a:t>
            </a:r>
            <a:r>
              <a:rPr sz="2000" spc="-10" dirty="0">
                <a:latin typeface="Calibri"/>
                <a:cs typeface="Calibri"/>
              </a:rPr>
              <a:t>bulunmamalıdır.</a:t>
            </a:r>
            <a:endParaRPr sz="2000">
              <a:latin typeface="Calibri"/>
              <a:cs typeface="Calibri"/>
            </a:endParaRPr>
          </a:p>
          <a:p>
            <a:pPr marL="189865" indent="-177165">
              <a:lnSpc>
                <a:spcPct val="100000"/>
              </a:lnSpc>
              <a:buFont typeface="Arial"/>
              <a:buChar char="•"/>
              <a:tabLst>
                <a:tab pos="189865" algn="l"/>
              </a:tabLst>
            </a:pPr>
            <a:r>
              <a:rPr sz="2000" dirty="0">
                <a:latin typeface="Calibri"/>
                <a:cs typeface="Calibri"/>
              </a:rPr>
              <a:t>Uzatma</a:t>
            </a:r>
            <a:r>
              <a:rPr sz="2000" spc="-70" dirty="0">
                <a:latin typeface="Calibri"/>
                <a:cs typeface="Calibri"/>
              </a:rPr>
              <a:t> </a:t>
            </a:r>
            <a:r>
              <a:rPr sz="2000" spc="-10" dirty="0">
                <a:latin typeface="Calibri"/>
                <a:cs typeface="Calibri"/>
              </a:rPr>
              <a:t>kabloları</a:t>
            </a:r>
            <a:r>
              <a:rPr sz="2000" spc="-65" dirty="0">
                <a:latin typeface="Calibri"/>
                <a:cs typeface="Calibri"/>
              </a:rPr>
              <a:t> </a:t>
            </a:r>
            <a:r>
              <a:rPr sz="2000" dirty="0">
                <a:latin typeface="Calibri"/>
                <a:cs typeface="Calibri"/>
              </a:rPr>
              <a:t>geçici</a:t>
            </a:r>
            <a:r>
              <a:rPr sz="2000" spc="-65" dirty="0">
                <a:latin typeface="Calibri"/>
                <a:cs typeface="Calibri"/>
              </a:rPr>
              <a:t> </a:t>
            </a:r>
            <a:r>
              <a:rPr sz="2000" dirty="0">
                <a:latin typeface="Calibri"/>
                <a:cs typeface="Calibri"/>
              </a:rPr>
              <a:t>hallerde</a:t>
            </a:r>
            <a:r>
              <a:rPr sz="2000" spc="-70" dirty="0">
                <a:latin typeface="Calibri"/>
                <a:cs typeface="Calibri"/>
              </a:rPr>
              <a:t> </a:t>
            </a:r>
            <a:r>
              <a:rPr sz="2000" dirty="0">
                <a:latin typeface="Calibri"/>
                <a:cs typeface="Calibri"/>
              </a:rPr>
              <a:t>kullanılmalı,</a:t>
            </a:r>
            <a:r>
              <a:rPr sz="2000" spc="-50" dirty="0">
                <a:latin typeface="Calibri"/>
                <a:cs typeface="Calibri"/>
              </a:rPr>
              <a:t> </a:t>
            </a:r>
            <a:r>
              <a:rPr sz="2000" spc="-10" dirty="0">
                <a:latin typeface="Calibri"/>
                <a:cs typeface="Calibri"/>
              </a:rPr>
              <a:t>kabloları</a:t>
            </a:r>
            <a:r>
              <a:rPr sz="2000" spc="-65" dirty="0">
                <a:latin typeface="Calibri"/>
                <a:cs typeface="Calibri"/>
              </a:rPr>
              <a:t> </a:t>
            </a:r>
            <a:r>
              <a:rPr sz="2000" dirty="0">
                <a:latin typeface="Calibri"/>
                <a:cs typeface="Calibri"/>
              </a:rPr>
              <a:t>ve</a:t>
            </a:r>
            <a:r>
              <a:rPr sz="2000" spc="-70" dirty="0">
                <a:latin typeface="Calibri"/>
                <a:cs typeface="Calibri"/>
              </a:rPr>
              <a:t> </a:t>
            </a:r>
            <a:r>
              <a:rPr sz="2000" spc="-10" dirty="0">
                <a:latin typeface="Calibri"/>
                <a:cs typeface="Calibri"/>
              </a:rPr>
              <a:t>gövdelerinde</a:t>
            </a:r>
            <a:endParaRPr sz="2000">
              <a:latin typeface="Calibri"/>
              <a:cs typeface="Calibri"/>
            </a:endParaRPr>
          </a:p>
          <a:p>
            <a:pPr marL="190500">
              <a:lnSpc>
                <a:spcPct val="100000"/>
              </a:lnSpc>
            </a:pPr>
            <a:r>
              <a:rPr sz="2000" spc="-10" dirty="0">
                <a:latin typeface="Calibri"/>
                <a:cs typeface="Calibri"/>
              </a:rPr>
              <a:t>kesinlikle</a:t>
            </a:r>
            <a:r>
              <a:rPr sz="2000" spc="-55" dirty="0">
                <a:latin typeface="Calibri"/>
                <a:cs typeface="Calibri"/>
              </a:rPr>
              <a:t> </a:t>
            </a:r>
            <a:r>
              <a:rPr sz="2000" dirty="0">
                <a:latin typeface="Calibri"/>
                <a:cs typeface="Calibri"/>
              </a:rPr>
              <a:t>açıklık,</a:t>
            </a:r>
            <a:r>
              <a:rPr sz="2000" spc="-50" dirty="0">
                <a:latin typeface="Calibri"/>
                <a:cs typeface="Calibri"/>
              </a:rPr>
              <a:t> </a:t>
            </a:r>
            <a:r>
              <a:rPr sz="2000" dirty="0">
                <a:latin typeface="Calibri"/>
                <a:cs typeface="Calibri"/>
              </a:rPr>
              <a:t>kırık,</a:t>
            </a:r>
            <a:r>
              <a:rPr sz="2000" spc="-55" dirty="0">
                <a:latin typeface="Calibri"/>
                <a:cs typeface="Calibri"/>
              </a:rPr>
              <a:t> </a:t>
            </a:r>
            <a:r>
              <a:rPr sz="2000" dirty="0">
                <a:latin typeface="Calibri"/>
                <a:cs typeface="Calibri"/>
              </a:rPr>
              <a:t>çatlak</a:t>
            </a:r>
            <a:r>
              <a:rPr sz="2000" spc="-65" dirty="0">
                <a:latin typeface="Calibri"/>
                <a:cs typeface="Calibri"/>
              </a:rPr>
              <a:t> </a:t>
            </a:r>
            <a:r>
              <a:rPr sz="2000" dirty="0">
                <a:latin typeface="Calibri"/>
                <a:cs typeface="Calibri"/>
              </a:rPr>
              <a:t>ve</a:t>
            </a:r>
            <a:r>
              <a:rPr sz="2000" spc="-55" dirty="0">
                <a:latin typeface="Calibri"/>
                <a:cs typeface="Calibri"/>
              </a:rPr>
              <a:t> </a:t>
            </a:r>
            <a:r>
              <a:rPr sz="2000" dirty="0">
                <a:latin typeface="Calibri"/>
                <a:cs typeface="Calibri"/>
              </a:rPr>
              <a:t>ekleme</a:t>
            </a:r>
            <a:r>
              <a:rPr sz="2000" spc="-55" dirty="0">
                <a:latin typeface="Calibri"/>
                <a:cs typeface="Calibri"/>
              </a:rPr>
              <a:t> </a:t>
            </a:r>
            <a:r>
              <a:rPr sz="2000" spc="-10" dirty="0">
                <a:latin typeface="Calibri"/>
                <a:cs typeface="Calibri"/>
              </a:rPr>
              <a:t>bulunmamalıdır.</a:t>
            </a:r>
            <a:endParaRPr sz="2000">
              <a:latin typeface="Calibri"/>
              <a:cs typeface="Calibri"/>
            </a:endParaRPr>
          </a:p>
          <a:p>
            <a:pPr marL="189865" indent="-177165">
              <a:lnSpc>
                <a:spcPct val="100000"/>
              </a:lnSpc>
              <a:buFont typeface="Arial"/>
              <a:buChar char="•"/>
              <a:tabLst>
                <a:tab pos="189865" algn="l"/>
              </a:tabLst>
            </a:pPr>
            <a:r>
              <a:rPr sz="2000" dirty="0">
                <a:latin typeface="Calibri"/>
                <a:cs typeface="Calibri"/>
              </a:rPr>
              <a:t>Islak</a:t>
            </a:r>
            <a:r>
              <a:rPr sz="2000" spc="-45" dirty="0">
                <a:latin typeface="Calibri"/>
                <a:cs typeface="Calibri"/>
              </a:rPr>
              <a:t> </a:t>
            </a:r>
            <a:r>
              <a:rPr sz="2000" spc="-10" dirty="0">
                <a:latin typeface="Calibri"/>
                <a:cs typeface="Calibri"/>
              </a:rPr>
              <a:t>zeminlerde</a:t>
            </a:r>
            <a:r>
              <a:rPr sz="2000" spc="-50" dirty="0">
                <a:latin typeface="Calibri"/>
                <a:cs typeface="Calibri"/>
              </a:rPr>
              <a:t> </a:t>
            </a:r>
            <a:r>
              <a:rPr sz="2000" spc="-10" dirty="0">
                <a:latin typeface="Calibri"/>
                <a:cs typeface="Calibri"/>
              </a:rPr>
              <a:t>kullanılmamalıdır.</a:t>
            </a:r>
            <a:endParaRPr sz="2000">
              <a:latin typeface="Calibri"/>
              <a:cs typeface="Calibri"/>
            </a:endParaRPr>
          </a:p>
        </p:txBody>
      </p:sp>
      <p:pic>
        <p:nvPicPr>
          <p:cNvPr id="4" name="object 4"/>
          <p:cNvPicPr/>
          <p:nvPr/>
        </p:nvPicPr>
        <p:blipFill>
          <a:blip r:embed="rId2" cstate="print"/>
          <a:stretch>
            <a:fillRect/>
          </a:stretch>
        </p:blipFill>
        <p:spPr>
          <a:xfrm>
            <a:off x="4931664" y="3788664"/>
            <a:ext cx="4047743" cy="2851401"/>
          </a:xfrm>
          <a:prstGeom prst="rect">
            <a:avLst/>
          </a:prstGeom>
        </p:spPr>
      </p:pic>
      <p:grpSp>
        <p:nvGrpSpPr>
          <p:cNvPr id="5" name="object 5"/>
          <p:cNvGrpSpPr/>
          <p:nvPr/>
        </p:nvGrpSpPr>
        <p:grpSpPr>
          <a:xfrm>
            <a:off x="323088" y="4221479"/>
            <a:ext cx="4537075" cy="2464435"/>
            <a:chOff x="323088" y="4221479"/>
            <a:chExt cx="4537075" cy="2464435"/>
          </a:xfrm>
        </p:grpSpPr>
        <p:pic>
          <p:nvPicPr>
            <p:cNvPr id="6" name="object 6"/>
            <p:cNvPicPr/>
            <p:nvPr/>
          </p:nvPicPr>
          <p:blipFill>
            <a:blip r:embed="rId3" cstate="print"/>
            <a:stretch>
              <a:fillRect/>
            </a:stretch>
          </p:blipFill>
          <p:spPr>
            <a:xfrm>
              <a:off x="611124" y="4221479"/>
              <a:ext cx="4248910" cy="2386582"/>
            </a:xfrm>
            <a:prstGeom prst="rect">
              <a:avLst/>
            </a:prstGeom>
          </p:spPr>
        </p:pic>
        <p:pic>
          <p:nvPicPr>
            <p:cNvPr id="7" name="object 7"/>
            <p:cNvPicPr/>
            <p:nvPr/>
          </p:nvPicPr>
          <p:blipFill>
            <a:blip r:embed="rId4" cstate="print"/>
            <a:stretch>
              <a:fillRect/>
            </a:stretch>
          </p:blipFill>
          <p:spPr>
            <a:xfrm>
              <a:off x="323088" y="5085587"/>
              <a:ext cx="1600197" cy="1600197"/>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124</a:t>
            </a:fld>
            <a:endParaRPr spc="-25"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9714" y="271017"/>
            <a:ext cx="3475990" cy="452120"/>
          </a:xfrm>
          <a:prstGeom prst="rect">
            <a:avLst/>
          </a:prstGeom>
        </p:spPr>
        <p:txBody>
          <a:bodyPr vert="horz" wrap="square" lIns="0" tIns="12065" rIns="0" bIns="0" rtlCol="0">
            <a:spAutoFit/>
          </a:bodyPr>
          <a:lstStyle/>
          <a:p>
            <a:pPr marL="12700">
              <a:lnSpc>
                <a:spcPct val="100000"/>
              </a:lnSpc>
              <a:spcBef>
                <a:spcPts val="95"/>
              </a:spcBef>
              <a:tabLst>
                <a:tab pos="930275" algn="l"/>
              </a:tabLst>
            </a:pPr>
            <a:r>
              <a:rPr sz="2800" spc="-10" dirty="0">
                <a:solidFill>
                  <a:srgbClr val="FF0000"/>
                </a:solidFill>
              </a:rPr>
              <a:t>SINIF</a:t>
            </a:r>
            <a:r>
              <a:rPr sz="2800" b="0" dirty="0">
                <a:solidFill>
                  <a:srgbClr val="FF0000"/>
                </a:solidFill>
                <a:latin typeface="Times New Roman"/>
                <a:cs typeface="Times New Roman"/>
              </a:rPr>
              <a:t>	</a:t>
            </a:r>
            <a:r>
              <a:rPr sz="2800" dirty="0">
                <a:solidFill>
                  <a:srgbClr val="FF0000"/>
                </a:solidFill>
              </a:rPr>
              <a:t>ve</a:t>
            </a:r>
            <a:r>
              <a:rPr sz="2800" b="0" spc="-130" dirty="0">
                <a:solidFill>
                  <a:srgbClr val="FF0000"/>
                </a:solidFill>
                <a:latin typeface="Times New Roman"/>
                <a:cs typeface="Times New Roman"/>
              </a:rPr>
              <a:t> </a:t>
            </a:r>
            <a:r>
              <a:rPr sz="2800" dirty="0">
                <a:solidFill>
                  <a:srgbClr val="FF0000"/>
                </a:solidFill>
              </a:rPr>
              <a:t>ODA</a:t>
            </a:r>
            <a:r>
              <a:rPr sz="2800" b="0" spc="-130" dirty="0">
                <a:solidFill>
                  <a:srgbClr val="FF0000"/>
                </a:solidFill>
                <a:latin typeface="Times New Roman"/>
                <a:cs typeface="Times New Roman"/>
              </a:rPr>
              <a:t> </a:t>
            </a:r>
            <a:r>
              <a:rPr sz="2800" spc="-10" dirty="0">
                <a:solidFill>
                  <a:srgbClr val="FF0000"/>
                </a:solidFill>
              </a:rPr>
              <a:t>KAPILARI</a:t>
            </a:r>
            <a:endParaRPr sz="2800">
              <a:latin typeface="Times New Roman"/>
              <a:cs typeface="Times New Roman"/>
            </a:endParaRPr>
          </a:p>
        </p:txBody>
      </p:sp>
      <p:sp>
        <p:nvSpPr>
          <p:cNvPr id="3" name="object 3"/>
          <p:cNvSpPr txBox="1"/>
          <p:nvPr/>
        </p:nvSpPr>
        <p:spPr>
          <a:xfrm>
            <a:off x="330200" y="720674"/>
            <a:ext cx="8204834" cy="2372995"/>
          </a:xfrm>
          <a:prstGeom prst="rect">
            <a:avLst/>
          </a:prstGeom>
        </p:spPr>
        <p:txBody>
          <a:bodyPr vert="horz" wrap="square" lIns="0" tIns="12065" rIns="0" bIns="0" rtlCol="0">
            <a:spAutoFit/>
          </a:bodyPr>
          <a:lstStyle/>
          <a:p>
            <a:pPr marL="191135" indent="-178435">
              <a:lnSpc>
                <a:spcPct val="100000"/>
              </a:lnSpc>
              <a:spcBef>
                <a:spcPts val="95"/>
              </a:spcBef>
              <a:buFont typeface="Arial"/>
              <a:buChar char="•"/>
              <a:tabLst>
                <a:tab pos="191135" algn="l"/>
              </a:tabLst>
            </a:pPr>
            <a:r>
              <a:rPr sz="2200" dirty="0">
                <a:latin typeface="Calibri"/>
                <a:cs typeface="Calibri"/>
              </a:rPr>
              <a:t>Sınıf</a:t>
            </a:r>
            <a:r>
              <a:rPr sz="2200" spc="-45" dirty="0">
                <a:latin typeface="Calibri"/>
                <a:cs typeface="Calibri"/>
              </a:rPr>
              <a:t> </a:t>
            </a:r>
            <a:r>
              <a:rPr sz="2200" dirty="0">
                <a:latin typeface="Calibri"/>
                <a:cs typeface="Calibri"/>
              </a:rPr>
              <a:t>kapıları</a:t>
            </a:r>
            <a:r>
              <a:rPr sz="2200" spc="-55" dirty="0">
                <a:latin typeface="Calibri"/>
                <a:cs typeface="Calibri"/>
              </a:rPr>
              <a:t> </a:t>
            </a:r>
            <a:r>
              <a:rPr sz="2200" dirty="0">
                <a:latin typeface="Calibri"/>
                <a:cs typeface="Calibri"/>
              </a:rPr>
              <a:t>açılıp</a:t>
            </a:r>
            <a:r>
              <a:rPr sz="2200" spc="-50" dirty="0">
                <a:latin typeface="Calibri"/>
                <a:cs typeface="Calibri"/>
              </a:rPr>
              <a:t> </a:t>
            </a:r>
            <a:r>
              <a:rPr sz="2200" spc="-10" dirty="0">
                <a:latin typeface="Calibri"/>
                <a:cs typeface="Calibri"/>
              </a:rPr>
              <a:t>kapanmalarda</a:t>
            </a:r>
            <a:r>
              <a:rPr sz="2200" spc="-80" dirty="0">
                <a:latin typeface="Calibri"/>
                <a:cs typeface="Calibri"/>
              </a:rPr>
              <a:t> </a:t>
            </a:r>
            <a:r>
              <a:rPr sz="2200" spc="-10" dirty="0">
                <a:latin typeface="Calibri"/>
                <a:cs typeface="Calibri"/>
              </a:rPr>
              <a:t>tehlike</a:t>
            </a:r>
            <a:r>
              <a:rPr sz="2200" spc="-25" dirty="0">
                <a:latin typeface="Calibri"/>
                <a:cs typeface="Calibri"/>
              </a:rPr>
              <a:t> </a:t>
            </a:r>
            <a:r>
              <a:rPr sz="2200" spc="-20" dirty="0">
                <a:latin typeface="Calibri"/>
                <a:cs typeface="Calibri"/>
              </a:rPr>
              <a:t>yaratmayacak</a:t>
            </a:r>
            <a:r>
              <a:rPr sz="2200" spc="-35" dirty="0">
                <a:latin typeface="Calibri"/>
                <a:cs typeface="Calibri"/>
              </a:rPr>
              <a:t> </a:t>
            </a:r>
            <a:r>
              <a:rPr sz="2200" spc="-10" dirty="0">
                <a:latin typeface="Calibri"/>
                <a:cs typeface="Calibri"/>
              </a:rPr>
              <a:t>şekilde</a:t>
            </a:r>
            <a:endParaRPr sz="2200">
              <a:latin typeface="Calibri"/>
              <a:cs typeface="Calibri"/>
            </a:endParaRPr>
          </a:p>
          <a:p>
            <a:pPr marL="191135">
              <a:lnSpc>
                <a:spcPct val="100000"/>
              </a:lnSpc>
              <a:spcBef>
                <a:spcPts val="5"/>
              </a:spcBef>
            </a:pPr>
            <a:r>
              <a:rPr sz="2200" dirty="0">
                <a:latin typeface="Calibri"/>
                <a:cs typeface="Calibri"/>
              </a:rPr>
              <a:t>mümkünse</a:t>
            </a:r>
            <a:r>
              <a:rPr sz="2200" spc="-40" dirty="0">
                <a:latin typeface="Calibri"/>
                <a:cs typeface="Calibri"/>
              </a:rPr>
              <a:t> </a:t>
            </a:r>
            <a:r>
              <a:rPr sz="2200" dirty="0">
                <a:latin typeface="Calibri"/>
                <a:cs typeface="Calibri"/>
              </a:rPr>
              <a:t>dışa</a:t>
            </a:r>
            <a:r>
              <a:rPr sz="2200" spc="-80" dirty="0">
                <a:latin typeface="Calibri"/>
                <a:cs typeface="Calibri"/>
              </a:rPr>
              <a:t> </a:t>
            </a:r>
            <a:r>
              <a:rPr sz="2200" spc="-10" dirty="0">
                <a:latin typeface="Calibri"/>
                <a:cs typeface="Calibri"/>
              </a:rPr>
              <a:t>açılmalıdır.</a:t>
            </a:r>
            <a:endParaRPr sz="2200">
              <a:latin typeface="Calibri"/>
              <a:cs typeface="Calibri"/>
            </a:endParaRPr>
          </a:p>
          <a:p>
            <a:pPr marL="191135" indent="-178435">
              <a:lnSpc>
                <a:spcPct val="100000"/>
              </a:lnSpc>
              <a:buFont typeface="Arial"/>
              <a:buChar char="•"/>
              <a:tabLst>
                <a:tab pos="191135" algn="l"/>
              </a:tabLst>
            </a:pPr>
            <a:r>
              <a:rPr sz="2200" dirty="0">
                <a:latin typeface="Calibri"/>
                <a:cs typeface="Calibri"/>
              </a:rPr>
              <a:t>Oda</a:t>
            </a:r>
            <a:r>
              <a:rPr sz="2200" spc="-50" dirty="0">
                <a:latin typeface="Calibri"/>
                <a:cs typeface="Calibri"/>
              </a:rPr>
              <a:t> </a:t>
            </a:r>
            <a:r>
              <a:rPr sz="2200" dirty="0">
                <a:latin typeface="Calibri"/>
                <a:cs typeface="Calibri"/>
              </a:rPr>
              <a:t>kapılarında</a:t>
            </a:r>
            <a:r>
              <a:rPr sz="2200" spc="-90" dirty="0">
                <a:latin typeface="Calibri"/>
                <a:cs typeface="Calibri"/>
              </a:rPr>
              <a:t> </a:t>
            </a:r>
            <a:r>
              <a:rPr sz="2200" dirty="0">
                <a:latin typeface="Calibri"/>
                <a:cs typeface="Calibri"/>
              </a:rPr>
              <a:t>delici,</a:t>
            </a:r>
            <a:r>
              <a:rPr sz="2200" spc="-45" dirty="0">
                <a:latin typeface="Calibri"/>
                <a:cs typeface="Calibri"/>
              </a:rPr>
              <a:t> </a:t>
            </a:r>
            <a:r>
              <a:rPr sz="2200" dirty="0">
                <a:latin typeface="Calibri"/>
                <a:cs typeface="Calibri"/>
              </a:rPr>
              <a:t>kesici</a:t>
            </a:r>
            <a:r>
              <a:rPr sz="2200" spc="-50" dirty="0">
                <a:latin typeface="Calibri"/>
                <a:cs typeface="Calibri"/>
              </a:rPr>
              <a:t> </a:t>
            </a:r>
            <a:r>
              <a:rPr sz="2200" dirty="0">
                <a:latin typeface="Calibri"/>
                <a:cs typeface="Calibri"/>
              </a:rPr>
              <a:t>hiçbir</a:t>
            </a:r>
            <a:r>
              <a:rPr sz="2200" spc="-60" dirty="0">
                <a:latin typeface="Calibri"/>
                <a:cs typeface="Calibri"/>
              </a:rPr>
              <a:t> </a:t>
            </a:r>
            <a:r>
              <a:rPr sz="2200" dirty="0">
                <a:latin typeface="Calibri"/>
                <a:cs typeface="Calibri"/>
              </a:rPr>
              <a:t>arızalı</a:t>
            </a:r>
            <a:r>
              <a:rPr sz="2200" spc="-70" dirty="0">
                <a:latin typeface="Calibri"/>
                <a:cs typeface="Calibri"/>
              </a:rPr>
              <a:t> </a:t>
            </a:r>
            <a:r>
              <a:rPr sz="2200" dirty="0">
                <a:latin typeface="Calibri"/>
                <a:cs typeface="Calibri"/>
              </a:rPr>
              <a:t>kısım</a:t>
            </a:r>
            <a:r>
              <a:rPr sz="2200" spc="-55" dirty="0">
                <a:latin typeface="Calibri"/>
                <a:cs typeface="Calibri"/>
              </a:rPr>
              <a:t> </a:t>
            </a:r>
            <a:r>
              <a:rPr sz="2200" spc="-10" dirty="0">
                <a:latin typeface="Calibri"/>
                <a:cs typeface="Calibri"/>
              </a:rPr>
              <a:t>bulunmamalıdır.</a:t>
            </a:r>
            <a:endParaRPr sz="2200">
              <a:latin typeface="Calibri"/>
              <a:cs typeface="Calibri"/>
            </a:endParaRPr>
          </a:p>
          <a:p>
            <a:pPr marL="191135" indent="-178435">
              <a:lnSpc>
                <a:spcPct val="100000"/>
              </a:lnSpc>
              <a:buFont typeface="Arial"/>
              <a:buChar char="•"/>
              <a:tabLst>
                <a:tab pos="191135" algn="l"/>
              </a:tabLst>
            </a:pPr>
            <a:r>
              <a:rPr sz="2200" dirty="0">
                <a:latin typeface="Calibri"/>
                <a:cs typeface="Calibri"/>
              </a:rPr>
              <a:t>Kapı</a:t>
            </a:r>
            <a:r>
              <a:rPr sz="2200" spc="-70" dirty="0">
                <a:latin typeface="Calibri"/>
                <a:cs typeface="Calibri"/>
              </a:rPr>
              <a:t> </a:t>
            </a:r>
            <a:r>
              <a:rPr sz="2200" dirty="0">
                <a:latin typeface="Calibri"/>
                <a:cs typeface="Calibri"/>
              </a:rPr>
              <a:t>bağlantıları</a:t>
            </a:r>
            <a:r>
              <a:rPr sz="2200" spc="-75" dirty="0">
                <a:latin typeface="Calibri"/>
                <a:cs typeface="Calibri"/>
              </a:rPr>
              <a:t> </a:t>
            </a:r>
            <a:r>
              <a:rPr sz="2200" dirty="0">
                <a:latin typeface="Calibri"/>
                <a:cs typeface="Calibri"/>
              </a:rPr>
              <a:t>sağlam</a:t>
            </a:r>
            <a:r>
              <a:rPr sz="2200" spc="-60" dirty="0">
                <a:latin typeface="Calibri"/>
                <a:cs typeface="Calibri"/>
              </a:rPr>
              <a:t> </a:t>
            </a:r>
            <a:r>
              <a:rPr sz="2200" dirty="0">
                <a:latin typeface="Calibri"/>
                <a:cs typeface="Calibri"/>
              </a:rPr>
              <a:t>olmalı,</a:t>
            </a:r>
            <a:r>
              <a:rPr sz="2200" spc="-55" dirty="0">
                <a:latin typeface="Calibri"/>
                <a:cs typeface="Calibri"/>
              </a:rPr>
              <a:t> </a:t>
            </a:r>
            <a:r>
              <a:rPr sz="2200" dirty="0">
                <a:latin typeface="Calibri"/>
                <a:cs typeface="Calibri"/>
              </a:rPr>
              <a:t>kapılar</a:t>
            </a:r>
            <a:r>
              <a:rPr sz="2200" spc="-65" dirty="0">
                <a:latin typeface="Calibri"/>
                <a:cs typeface="Calibri"/>
              </a:rPr>
              <a:t> </a:t>
            </a:r>
            <a:r>
              <a:rPr sz="2200" dirty="0">
                <a:latin typeface="Calibri"/>
                <a:cs typeface="Calibri"/>
              </a:rPr>
              <a:t>180</a:t>
            </a:r>
            <a:r>
              <a:rPr sz="2200" spc="-65" dirty="0">
                <a:latin typeface="Calibri"/>
                <a:cs typeface="Calibri"/>
              </a:rPr>
              <a:t> </a:t>
            </a:r>
            <a:r>
              <a:rPr sz="2200" dirty="0">
                <a:latin typeface="Calibri"/>
                <a:cs typeface="Calibri"/>
              </a:rPr>
              <a:t>derece</a:t>
            </a:r>
            <a:r>
              <a:rPr sz="2200" spc="-50" dirty="0">
                <a:latin typeface="Calibri"/>
                <a:cs typeface="Calibri"/>
              </a:rPr>
              <a:t> </a:t>
            </a:r>
            <a:r>
              <a:rPr sz="2200" spc="-10" dirty="0">
                <a:latin typeface="Calibri"/>
                <a:cs typeface="Calibri"/>
              </a:rPr>
              <a:t>açılabilmelidir.</a:t>
            </a:r>
            <a:endParaRPr sz="2200">
              <a:latin typeface="Calibri"/>
              <a:cs typeface="Calibri"/>
            </a:endParaRPr>
          </a:p>
          <a:p>
            <a:pPr marL="191135" indent="-178435">
              <a:lnSpc>
                <a:spcPct val="100000"/>
              </a:lnSpc>
              <a:buFont typeface="Arial"/>
              <a:buChar char="•"/>
              <a:tabLst>
                <a:tab pos="191135" algn="l"/>
              </a:tabLst>
            </a:pPr>
            <a:r>
              <a:rPr sz="2200" dirty="0">
                <a:latin typeface="Calibri"/>
                <a:cs typeface="Calibri"/>
              </a:rPr>
              <a:t>Kapı</a:t>
            </a:r>
            <a:r>
              <a:rPr sz="2200" spc="-75" dirty="0">
                <a:latin typeface="Calibri"/>
                <a:cs typeface="Calibri"/>
              </a:rPr>
              <a:t> </a:t>
            </a:r>
            <a:r>
              <a:rPr sz="2200" dirty="0">
                <a:latin typeface="Calibri"/>
                <a:cs typeface="Calibri"/>
              </a:rPr>
              <a:t>kolları</a:t>
            </a:r>
            <a:r>
              <a:rPr sz="2200" spc="-65" dirty="0">
                <a:latin typeface="Calibri"/>
                <a:cs typeface="Calibri"/>
              </a:rPr>
              <a:t> </a:t>
            </a:r>
            <a:r>
              <a:rPr sz="2200" dirty="0">
                <a:latin typeface="Calibri"/>
                <a:cs typeface="Calibri"/>
              </a:rPr>
              <a:t>sağlam</a:t>
            </a:r>
            <a:r>
              <a:rPr sz="2200" spc="-60" dirty="0">
                <a:latin typeface="Calibri"/>
                <a:cs typeface="Calibri"/>
              </a:rPr>
              <a:t> </a:t>
            </a:r>
            <a:r>
              <a:rPr sz="2200" dirty="0">
                <a:latin typeface="Calibri"/>
                <a:cs typeface="Calibri"/>
              </a:rPr>
              <a:t>ve</a:t>
            </a:r>
            <a:r>
              <a:rPr sz="2200" spc="-55" dirty="0">
                <a:latin typeface="Calibri"/>
                <a:cs typeface="Calibri"/>
              </a:rPr>
              <a:t> </a:t>
            </a:r>
            <a:r>
              <a:rPr sz="2200" dirty="0">
                <a:latin typeface="Calibri"/>
                <a:cs typeface="Calibri"/>
              </a:rPr>
              <a:t>çalışır</a:t>
            </a:r>
            <a:r>
              <a:rPr sz="2200" spc="-65" dirty="0">
                <a:latin typeface="Calibri"/>
                <a:cs typeface="Calibri"/>
              </a:rPr>
              <a:t> </a:t>
            </a:r>
            <a:r>
              <a:rPr sz="2200" dirty="0">
                <a:latin typeface="Calibri"/>
                <a:cs typeface="Calibri"/>
              </a:rPr>
              <a:t>olmalı,</a:t>
            </a:r>
            <a:r>
              <a:rPr sz="2200" spc="-65" dirty="0">
                <a:latin typeface="Calibri"/>
                <a:cs typeface="Calibri"/>
              </a:rPr>
              <a:t> </a:t>
            </a:r>
            <a:r>
              <a:rPr sz="2200" dirty="0">
                <a:latin typeface="Calibri"/>
                <a:cs typeface="Calibri"/>
              </a:rPr>
              <a:t>batma</a:t>
            </a:r>
            <a:r>
              <a:rPr sz="2200" spc="-45" dirty="0">
                <a:latin typeface="Calibri"/>
                <a:cs typeface="Calibri"/>
              </a:rPr>
              <a:t> </a:t>
            </a:r>
            <a:r>
              <a:rPr sz="2200" dirty="0">
                <a:latin typeface="Calibri"/>
                <a:cs typeface="Calibri"/>
              </a:rPr>
              <a:t>ve</a:t>
            </a:r>
            <a:r>
              <a:rPr sz="2200" spc="-60" dirty="0">
                <a:latin typeface="Calibri"/>
                <a:cs typeface="Calibri"/>
              </a:rPr>
              <a:t> </a:t>
            </a:r>
            <a:r>
              <a:rPr sz="2200" dirty="0">
                <a:latin typeface="Calibri"/>
                <a:cs typeface="Calibri"/>
              </a:rPr>
              <a:t>kesme</a:t>
            </a:r>
            <a:r>
              <a:rPr sz="2200" spc="-25" dirty="0">
                <a:latin typeface="Calibri"/>
                <a:cs typeface="Calibri"/>
              </a:rPr>
              <a:t> </a:t>
            </a:r>
            <a:r>
              <a:rPr sz="2200" dirty="0">
                <a:latin typeface="Calibri"/>
                <a:cs typeface="Calibri"/>
              </a:rPr>
              <a:t>gibi</a:t>
            </a:r>
            <a:r>
              <a:rPr sz="2200" spc="-50" dirty="0">
                <a:latin typeface="Calibri"/>
                <a:cs typeface="Calibri"/>
              </a:rPr>
              <a:t> </a:t>
            </a:r>
            <a:r>
              <a:rPr sz="2200" spc="-10" dirty="0">
                <a:latin typeface="Calibri"/>
                <a:cs typeface="Calibri"/>
              </a:rPr>
              <a:t>yaralanmalara</a:t>
            </a:r>
            <a:endParaRPr sz="2200">
              <a:latin typeface="Calibri"/>
              <a:cs typeface="Calibri"/>
            </a:endParaRPr>
          </a:p>
          <a:p>
            <a:pPr marL="191135">
              <a:lnSpc>
                <a:spcPct val="100000"/>
              </a:lnSpc>
            </a:pPr>
            <a:r>
              <a:rPr sz="2200" dirty="0">
                <a:latin typeface="Calibri"/>
                <a:cs typeface="Calibri"/>
              </a:rPr>
              <a:t>sebep</a:t>
            </a:r>
            <a:r>
              <a:rPr sz="2200" spc="-60" dirty="0">
                <a:latin typeface="Calibri"/>
                <a:cs typeface="Calibri"/>
              </a:rPr>
              <a:t> </a:t>
            </a:r>
            <a:r>
              <a:rPr sz="2200" spc="-10" dirty="0">
                <a:latin typeface="Calibri"/>
                <a:cs typeface="Calibri"/>
              </a:rPr>
              <a:t>olmamalıdır.</a:t>
            </a:r>
            <a:endParaRPr sz="2200">
              <a:latin typeface="Calibri"/>
              <a:cs typeface="Calibri"/>
            </a:endParaRPr>
          </a:p>
          <a:p>
            <a:pPr marL="191135" indent="-178435">
              <a:lnSpc>
                <a:spcPct val="100000"/>
              </a:lnSpc>
              <a:buFont typeface="Arial"/>
              <a:buChar char="•"/>
              <a:tabLst>
                <a:tab pos="191135" algn="l"/>
              </a:tabLst>
            </a:pPr>
            <a:r>
              <a:rPr sz="2200" dirty="0">
                <a:latin typeface="Calibri"/>
                <a:cs typeface="Calibri"/>
              </a:rPr>
              <a:t>Koridor</a:t>
            </a:r>
            <a:r>
              <a:rPr sz="2200" spc="-140" dirty="0">
                <a:latin typeface="Times New Roman"/>
                <a:cs typeface="Times New Roman"/>
              </a:rPr>
              <a:t> </a:t>
            </a:r>
            <a:r>
              <a:rPr sz="2200" dirty="0">
                <a:latin typeface="Calibri"/>
                <a:cs typeface="Calibri"/>
              </a:rPr>
              <a:t>zemininde</a:t>
            </a:r>
            <a:r>
              <a:rPr sz="2200" spc="-50" dirty="0">
                <a:latin typeface="Calibri"/>
                <a:cs typeface="Calibri"/>
              </a:rPr>
              <a:t> </a:t>
            </a:r>
            <a:r>
              <a:rPr sz="2200" dirty="0">
                <a:latin typeface="Calibri"/>
                <a:cs typeface="Calibri"/>
              </a:rPr>
              <a:t>kapıların</a:t>
            </a:r>
            <a:r>
              <a:rPr sz="2200" spc="-100" dirty="0">
                <a:latin typeface="Calibri"/>
                <a:cs typeface="Calibri"/>
              </a:rPr>
              <a:t> </a:t>
            </a:r>
            <a:r>
              <a:rPr sz="2200" spc="-10" dirty="0">
                <a:latin typeface="Calibri"/>
                <a:cs typeface="Calibri"/>
              </a:rPr>
              <a:t>hareket</a:t>
            </a:r>
            <a:r>
              <a:rPr sz="2200" spc="-75" dirty="0">
                <a:latin typeface="Calibri"/>
                <a:cs typeface="Calibri"/>
              </a:rPr>
              <a:t> </a:t>
            </a:r>
            <a:r>
              <a:rPr sz="2200" dirty="0">
                <a:latin typeface="Calibri"/>
                <a:cs typeface="Calibri"/>
              </a:rPr>
              <a:t>alanı</a:t>
            </a:r>
            <a:r>
              <a:rPr sz="2200" spc="-85" dirty="0">
                <a:latin typeface="Calibri"/>
                <a:cs typeface="Calibri"/>
              </a:rPr>
              <a:t> </a:t>
            </a:r>
            <a:r>
              <a:rPr sz="2200" dirty="0">
                <a:latin typeface="Calibri"/>
                <a:cs typeface="Calibri"/>
              </a:rPr>
              <a:t>uyarıcılarla</a:t>
            </a:r>
            <a:r>
              <a:rPr sz="2200" spc="-90" dirty="0">
                <a:latin typeface="Calibri"/>
                <a:cs typeface="Calibri"/>
              </a:rPr>
              <a:t> </a:t>
            </a:r>
            <a:r>
              <a:rPr sz="2200" spc="-10" dirty="0">
                <a:latin typeface="Calibri"/>
                <a:cs typeface="Calibri"/>
              </a:rPr>
              <a:t>işaretlenmelidir.</a:t>
            </a:r>
            <a:endParaRPr sz="2200">
              <a:latin typeface="Calibri"/>
              <a:cs typeface="Calibri"/>
            </a:endParaRPr>
          </a:p>
        </p:txBody>
      </p:sp>
      <p:pic>
        <p:nvPicPr>
          <p:cNvPr id="4" name="object 4"/>
          <p:cNvPicPr/>
          <p:nvPr/>
        </p:nvPicPr>
        <p:blipFill>
          <a:blip r:embed="rId2" cstate="print"/>
          <a:stretch>
            <a:fillRect/>
          </a:stretch>
        </p:blipFill>
        <p:spPr>
          <a:xfrm>
            <a:off x="972314" y="4821935"/>
            <a:ext cx="3389373" cy="1871469"/>
          </a:xfrm>
          <a:prstGeom prst="rect">
            <a:avLst/>
          </a:prstGeom>
        </p:spPr>
      </p:pic>
      <p:pic>
        <p:nvPicPr>
          <p:cNvPr id="5" name="object 5"/>
          <p:cNvPicPr/>
          <p:nvPr/>
        </p:nvPicPr>
        <p:blipFill>
          <a:blip r:embed="rId3" cstate="print"/>
          <a:stretch>
            <a:fillRect/>
          </a:stretch>
        </p:blipFill>
        <p:spPr>
          <a:xfrm>
            <a:off x="670559" y="3093720"/>
            <a:ext cx="3026663" cy="1630679"/>
          </a:xfrm>
          <a:prstGeom prst="rect">
            <a:avLst/>
          </a:prstGeom>
        </p:spPr>
      </p:pic>
      <p:pic>
        <p:nvPicPr>
          <p:cNvPr id="6" name="object 6"/>
          <p:cNvPicPr/>
          <p:nvPr/>
        </p:nvPicPr>
        <p:blipFill>
          <a:blip r:embed="rId4" cstate="print"/>
          <a:stretch>
            <a:fillRect/>
          </a:stretch>
        </p:blipFill>
        <p:spPr>
          <a:xfrm>
            <a:off x="4614672" y="3154681"/>
            <a:ext cx="4369307" cy="3442714"/>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125</a:t>
            </a:fld>
            <a:endParaRPr spc="-25"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0498" y="198577"/>
            <a:ext cx="422148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OKUL</a:t>
            </a:r>
            <a:r>
              <a:rPr sz="2800" spc="-114" dirty="0">
                <a:solidFill>
                  <a:srgbClr val="FF0000"/>
                </a:solidFill>
              </a:rPr>
              <a:t> </a:t>
            </a:r>
            <a:r>
              <a:rPr sz="2800" dirty="0">
                <a:solidFill>
                  <a:srgbClr val="FF0000"/>
                </a:solidFill>
              </a:rPr>
              <a:t>KANTİNİ,</a:t>
            </a:r>
            <a:r>
              <a:rPr sz="2800" spc="-75" dirty="0">
                <a:solidFill>
                  <a:srgbClr val="FF0000"/>
                </a:solidFill>
              </a:rPr>
              <a:t> </a:t>
            </a:r>
            <a:r>
              <a:rPr sz="2800" spc="-10" dirty="0">
                <a:solidFill>
                  <a:srgbClr val="FF0000"/>
                </a:solidFill>
              </a:rPr>
              <a:t>YEMEKHANE</a:t>
            </a:r>
            <a:endParaRPr sz="2800"/>
          </a:p>
        </p:txBody>
      </p:sp>
      <p:sp>
        <p:nvSpPr>
          <p:cNvPr id="3" name="object 3"/>
          <p:cNvSpPr txBox="1"/>
          <p:nvPr/>
        </p:nvSpPr>
        <p:spPr>
          <a:xfrm>
            <a:off x="330200" y="637158"/>
            <a:ext cx="8405495" cy="5821045"/>
          </a:xfrm>
          <a:prstGeom prst="rect">
            <a:avLst/>
          </a:prstGeom>
        </p:spPr>
        <p:txBody>
          <a:bodyPr vert="horz" wrap="square" lIns="0" tIns="13335" rIns="0" bIns="0" rtlCol="0">
            <a:spAutoFit/>
          </a:bodyPr>
          <a:lstStyle/>
          <a:p>
            <a:pPr marL="189230" marR="494030" indent="-177165">
              <a:lnSpc>
                <a:spcPct val="100000"/>
              </a:lnSpc>
              <a:spcBef>
                <a:spcPts val="105"/>
              </a:spcBef>
              <a:buFont typeface="Arial"/>
              <a:buChar char="•"/>
              <a:tabLst>
                <a:tab pos="191135" algn="l"/>
              </a:tabLst>
            </a:pPr>
            <a:r>
              <a:rPr sz="2000" spc="-10" dirty="0">
                <a:latin typeface="Calibri"/>
                <a:cs typeface="Calibri"/>
              </a:rPr>
              <a:t>Kantinlerde</a:t>
            </a:r>
            <a:r>
              <a:rPr sz="2000" spc="-45" dirty="0">
                <a:latin typeface="Calibri"/>
                <a:cs typeface="Calibri"/>
              </a:rPr>
              <a:t> </a:t>
            </a:r>
            <a:r>
              <a:rPr sz="2000" dirty="0">
                <a:latin typeface="Calibri"/>
                <a:cs typeface="Calibri"/>
              </a:rPr>
              <a:t>satılan</a:t>
            </a:r>
            <a:r>
              <a:rPr sz="2000" spc="-15" dirty="0">
                <a:latin typeface="Calibri"/>
                <a:cs typeface="Calibri"/>
              </a:rPr>
              <a:t> </a:t>
            </a:r>
            <a:r>
              <a:rPr sz="2000" dirty="0">
                <a:latin typeface="Calibri"/>
                <a:cs typeface="Calibri"/>
              </a:rPr>
              <a:t>yiyecek</a:t>
            </a:r>
            <a:r>
              <a:rPr sz="2000" spc="-50" dirty="0">
                <a:latin typeface="Calibri"/>
                <a:cs typeface="Calibri"/>
              </a:rPr>
              <a:t> </a:t>
            </a:r>
            <a:r>
              <a:rPr sz="2000" dirty="0">
                <a:latin typeface="Calibri"/>
                <a:cs typeface="Calibri"/>
              </a:rPr>
              <a:t>ve</a:t>
            </a:r>
            <a:r>
              <a:rPr sz="2000" spc="-40" dirty="0">
                <a:latin typeface="Calibri"/>
                <a:cs typeface="Calibri"/>
              </a:rPr>
              <a:t> </a:t>
            </a:r>
            <a:r>
              <a:rPr sz="2000" dirty="0">
                <a:latin typeface="Calibri"/>
                <a:cs typeface="Calibri"/>
              </a:rPr>
              <a:t>içeceklerin</a:t>
            </a:r>
            <a:r>
              <a:rPr sz="2000" spc="-20" dirty="0">
                <a:latin typeface="Calibri"/>
                <a:cs typeface="Calibri"/>
              </a:rPr>
              <a:t> </a:t>
            </a:r>
            <a:r>
              <a:rPr sz="2000" dirty="0">
                <a:latin typeface="Calibri"/>
                <a:cs typeface="Calibri"/>
              </a:rPr>
              <a:t>gıda</a:t>
            </a:r>
            <a:r>
              <a:rPr sz="2000" spc="-45" dirty="0">
                <a:latin typeface="Calibri"/>
                <a:cs typeface="Calibri"/>
              </a:rPr>
              <a:t> </a:t>
            </a:r>
            <a:r>
              <a:rPr sz="2000" spc="-10" dirty="0">
                <a:latin typeface="Calibri"/>
                <a:cs typeface="Calibri"/>
              </a:rPr>
              <a:t>yönetmeliğine</a:t>
            </a:r>
            <a:r>
              <a:rPr sz="2000" spc="-50" dirty="0">
                <a:latin typeface="Calibri"/>
                <a:cs typeface="Calibri"/>
              </a:rPr>
              <a:t> </a:t>
            </a:r>
            <a:r>
              <a:rPr sz="2000" dirty="0">
                <a:latin typeface="Calibri"/>
                <a:cs typeface="Calibri"/>
              </a:rPr>
              <a:t>uygun</a:t>
            </a:r>
            <a:r>
              <a:rPr sz="2000" spc="-80" dirty="0">
                <a:latin typeface="Calibri"/>
                <a:cs typeface="Calibri"/>
              </a:rPr>
              <a:t> </a:t>
            </a:r>
            <a:r>
              <a:rPr sz="2000" spc="-10" dirty="0">
                <a:latin typeface="Calibri"/>
                <a:cs typeface="Calibri"/>
              </a:rPr>
              <a:t>olması, 	</a:t>
            </a:r>
            <a:r>
              <a:rPr sz="2000" dirty="0">
                <a:latin typeface="Calibri"/>
                <a:cs typeface="Calibri"/>
              </a:rPr>
              <a:t>denetimlerinin</a:t>
            </a:r>
            <a:r>
              <a:rPr sz="2000" spc="-55" dirty="0">
                <a:latin typeface="Calibri"/>
                <a:cs typeface="Calibri"/>
              </a:rPr>
              <a:t> </a:t>
            </a:r>
            <a:r>
              <a:rPr sz="2000" dirty="0">
                <a:latin typeface="Calibri"/>
                <a:cs typeface="Calibri"/>
              </a:rPr>
              <a:t>düzenli</a:t>
            </a:r>
            <a:r>
              <a:rPr sz="2000" spc="-90" dirty="0">
                <a:latin typeface="Calibri"/>
                <a:cs typeface="Calibri"/>
              </a:rPr>
              <a:t> </a:t>
            </a:r>
            <a:r>
              <a:rPr sz="2000" dirty="0">
                <a:latin typeface="Calibri"/>
                <a:cs typeface="Calibri"/>
              </a:rPr>
              <a:t>olarak</a:t>
            </a:r>
            <a:r>
              <a:rPr sz="2000" spc="-70" dirty="0">
                <a:latin typeface="Calibri"/>
                <a:cs typeface="Calibri"/>
              </a:rPr>
              <a:t> </a:t>
            </a:r>
            <a:r>
              <a:rPr sz="2000" spc="-10" dirty="0">
                <a:latin typeface="Calibri"/>
                <a:cs typeface="Calibri"/>
              </a:rPr>
              <a:t>yaptırılması</a:t>
            </a:r>
            <a:r>
              <a:rPr sz="2000" spc="-50" dirty="0">
                <a:latin typeface="Calibri"/>
                <a:cs typeface="Calibri"/>
              </a:rPr>
              <a:t> </a:t>
            </a:r>
            <a:r>
              <a:rPr sz="2000" spc="-10" dirty="0">
                <a:latin typeface="Calibri"/>
                <a:cs typeface="Calibri"/>
              </a:rPr>
              <a:t>sağlanmalıdır.</a:t>
            </a:r>
            <a:endParaRPr sz="2000">
              <a:latin typeface="Calibri"/>
              <a:cs typeface="Calibri"/>
            </a:endParaRPr>
          </a:p>
          <a:p>
            <a:pPr marL="189865" indent="-177165">
              <a:lnSpc>
                <a:spcPct val="100000"/>
              </a:lnSpc>
              <a:buFont typeface="Arial"/>
              <a:buChar char="•"/>
              <a:tabLst>
                <a:tab pos="189865" algn="l"/>
              </a:tabLst>
            </a:pPr>
            <a:r>
              <a:rPr sz="2000" spc="-10" dirty="0">
                <a:latin typeface="Calibri"/>
                <a:cs typeface="Calibri"/>
              </a:rPr>
              <a:t>Havalandırma</a:t>
            </a:r>
            <a:r>
              <a:rPr sz="2000" spc="-35" dirty="0">
                <a:latin typeface="Calibri"/>
                <a:cs typeface="Calibri"/>
              </a:rPr>
              <a:t> </a:t>
            </a:r>
            <a:r>
              <a:rPr sz="2000" dirty="0">
                <a:latin typeface="Calibri"/>
                <a:cs typeface="Calibri"/>
              </a:rPr>
              <a:t>ve</a:t>
            </a:r>
            <a:r>
              <a:rPr sz="2000" spc="-45" dirty="0">
                <a:latin typeface="Calibri"/>
                <a:cs typeface="Calibri"/>
              </a:rPr>
              <a:t> </a:t>
            </a:r>
            <a:r>
              <a:rPr sz="2000" dirty="0">
                <a:latin typeface="Calibri"/>
                <a:cs typeface="Calibri"/>
              </a:rPr>
              <a:t>baca</a:t>
            </a:r>
            <a:r>
              <a:rPr sz="2000" spc="-55" dirty="0">
                <a:latin typeface="Calibri"/>
                <a:cs typeface="Calibri"/>
              </a:rPr>
              <a:t> </a:t>
            </a:r>
            <a:r>
              <a:rPr sz="2000" dirty="0">
                <a:latin typeface="Calibri"/>
                <a:cs typeface="Calibri"/>
              </a:rPr>
              <a:t>her</a:t>
            </a:r>
            <a:r>
              <a:rPr sz="2000" spc="-40" dirty="0">
                <a:latin typeface="Calibri"/>
                <a:cs typeface="Calibri"/>
              </a:rPr>
              <a:t> </a:t>
            </a:r>
            <a:r>
              <a:rPr sz="2000" dirty="0">
                <a:latin typeface="Calibri"/>
                <a:cs typeface="Calibri"/>
              </a:rPr>
              <a:t>türlü</a:t>
            </a:r>
            <a:r>
              <a:rPr sz="2000" spc="-45" dirty="0">
                <a:latin typeface="Calibri"/>
                <a:cs typeface="Calibri"/>
              </a:rPr>
              <a:t> </a:t>
            </a:r>
            <a:r>
              <a:rPr sz="2000" spc="-10" dirty="0">
                <a:latin typeface="Calibri"/>
                <a:cs typeface="Calibri"/>
              </a:rPr>
              <a:t>kokuyu</a:t>
            </a:r>
            <a:r>
              <a:rPr sz="2000" spc="-60" dirty="0">
                <a:latin typeface="Calibri"/>
                <a:cs typeface="Calibri"/>
              </a:rPr>
              <a:t> </a:t>
            </a:r>
            <a:r>
              <a:rPr sz="2000" spc="-10" dirty="0">
                <a:latin typeface="Calibri"/>
                <a:cs typeface="Calibri"/>
              </a:rPr>
              <a:t>önleyebilmelidir.</a:t>
            </a:r>
            <a:endParaRPr sz="2000">
              <a:latin typeface="Calibri"/>
              <a:cs typeface="Calibri"/>
            </a:endParaRPr>
          </a:p>
          <a:p>
            <a:pPr marL="189230" marR="5080" indent="-177165">
              <a:lnSpc>
                <a:spcPct val="100000"/>
              </a:lnSpc>
              <a:buFont typeface="Arial"/>
              <a:buChar char="•"/>
              <a:tabLst>
                <a:tab pos="191135" algn="l"/>
              </a:tabLst>
            </a:pPr>
            <a:r>
              <a:rPr sz="2000" b="1" dirty="0">
                <a:latin typeface="Calibri"/>
                <a:cs typeface="Calibri"/>
              </a:rPr>
              <a:t>Kantin</a:t>
            </a:r>
            <a:r>
              <a:rPr sz="2000" b="1" spc="-45" dirty="0">
                <a:latin typeface="Calibri"/>
                <a:cs typeface="Calibri"/>
              </a:rPr>
              <a:t> </a:t>
            </a:r>
            <a:r>
              <a:rPr sz="2000" b="1" dirty="0">
                <a:latin typeface="Calibri"/>
                <a:cs typeface="Calibri"/>
              </a:rPr>
              <a:t>ve</a:t>
            </a:r>
            <a:r>
              <a:rPr sz="2000" b="1" spc="-45" dirty="0">
                <a:latin typeface="Calibri"/>
                <a:cs typeface="Calibri"/>
              </a:rPr>
              <a:t> </a:t>
            </a:r>
            <a:r>
              <a:rPr sz="2000" b="1" spc="-10" dirty="0">
                <a:latin typeface="Calibri"/>
                <a:cs typeface="Calibri"/>
              </a:rPr>
              <a:t>yemekhane</a:t>
            </a:r>
            <a:r>
              <a:rPr sz="2000" b="1" spc="-50" dirty="0">
                <a:latin typeface="Calibri"/>
                <a:cs typeface="Calibri"/>
              </a:rPr>
              <a:t> </a:t>
            </a:r>
            <a:r>
              <a:rPr sz="2000" b="1" dirty="0">
                <a:latin typeface="Calibri"/>
                <a:cs typeface="Calibri"/>
              </a:rPr>
              <a:t>personeli</a:t>
            </a:r>
            <a:r>
              <a:rPr sz="2000" b="1" spc="-50" dirty="0">
                <a:latin typeface="Calibri"/>
                <a:cs typeface="Calibri"/>
              </a:rPr>
              <a:t> </a:t>
            </a:r>
            <a:r>
              <a:rPr sz="2000" b="1" dirty="0">
                <a:latin typeface="Calibri"/>
                <a:cs typeface="Calibri"/>
              </a:rPr>
              <a:t>hijyen</a:t>
            </a:r>
            <a:r>
              <a:rPr sz="2000" b="1" spc="-60" dirty="0">
                <a:latin typeface="Calibri"/>
                <a:cs typeface="Calibri"/>
              </a:rPr>
              <a:t> </a:t>
            </a:r>
            <a:r>
              <a:rPr sz="2000" b="1" dirty="0">
                <a:latin typeface="Calibri"/>
                <a:cs typeface="Calibri"/>
              </a:rPr>
              <a:t>eğitimi</a:t>
            </a:r>
            <a:r>
              <a:rPr sz="2000" b="1" spc="-65" dirty="0">
                <a:latin typeface="Calibri"/>
                <a:cs typeface="Calibri"/>
              </a:rPr>
              <a:t> </a:t>
            </a:r>
            <a:r>
              <a:rPr sz="2000" b="1" dirty="0">
                <a:latin typeface="Calibri"/>
                <a:cs typeface="Calibri"/>
              </a:rPr>
              <a:t>almış</a:t>
            </a:r>
            <a:r>
              <a:rPr sz="2000" b="1" spc="-65" dirty="0">
                <a:latin typeface="Calibri"/>
                <a:cs typeface="Calibri"/>
              </a:rPr>
              <a:t> </a:t>
            </a:r>
            <a:r>
              <a:rPr sz="2000" b="1" spc="-20" dirty="0">
                <a:latin typeface="Calibri"/>
                <a:cs typeface="Calibri"/>
              </a:rPr>
              <a:t>olmalıdır,</a:t>
            </a:r>
            <a:r>
              <a:rPr sz="2000" b="1" spc="-50" dirty="0">
                <a:latin typeface="Calibri"/>
                <a:cs typeface="Calibri"/>
              </a:rPr>
              <a:t> </a:t>
            </a:r>
            <a:r>
              <a:rPr sz="2000" dirty="0">
                <a:latin typeface="Calibri"/>
                <a:cs typeface="Calibri"/>
              </a:rPr>
              <a:t>Çalışan</a:t>
            </a:r>
            <a:r>
              <a:rPr sz="2000" spc="-45" dirty="0">
                <a:latin typeface="Calibri"/>
                <a:cs typeface="Calibri"/>
              </a:rPr>
              <a:t> </a:t>
            </a:r>
            <a:r>
              <a:rPr sz="2000" spc="-10" dirty="0">
                <a:latin typeface="Calibri"/>
                <a:cs typeface="Calibri"/>
              </a:rPr>
              <a:t>personel 	</a:t>
            </a:r>
            <a:r>
              <a:rPr sz="2000" dirty="0">
                <a:latin typeface="Calibri"/>
                <a:cs typeface="Calibri"/>
              </a:rPr>
              <a:t>için</a:t>
            </a:r>
            <a:r>
              <a:rPr sz="2000" spc="-30" dirty="0">
                <a:latin typeface="Calibri"/>
                <a:cs typeface="Calibri"/>
              </a:rPr>
              <a:t> </a:t>
            </a:r>
            <a:r>
              <a:rPr sz="2000" spc="-10" dirty="0">
                <a:latin typeface="Calibri"/>
                <a:cs typeface="Calibri"/>
              </a:rPr>
              <a:t>tüberküloz,</a:t>
            </a:r>
            <a:r>
              <a:rPr sz="2000" spc="-40" dirty="0">
                <a:latin typeface="Calibri"/>
                <a:cs typeface="Calibri"/>
              </a:rPr>
              <a:t> </a:t>
            </a:r>
            <a:r>
              <a:rPr sz="2000" dirty="0">
                <a:latin typeface="Calibri"/>
                <a:cs typeface="Calibri"/>
              </a:rPr>
              <a:t>portör</a:t>
            </a:r>
            <a:r>
              <a:rPr sz="2000" spc="-40" dirty="0">
                <a:latin typeface="Calibri"/>
                <a:cs typeface="Calibri"/>
              </a:rPr>
              <a:t> </a:t>
            </a:r>
            <a:r>
              <a:rPr sz="2000" spc="-10" dirty="0">
                <a:latin typeface="Calibri"/>
                <a:cs typeface="Calibri"/>
              </a:rPr>
              <a:t>muayenesi</a:t>
            </a:r>
            <a:r>
              <a:rPr sz="2000" spc="-35" dirty="0">
                <a:latin typeface="Calibri"/>
                <a:cs typeface="Calibri"/>
              </a:rPr>
              <a:t> </a:t>
            </a:r>
            <a:r>
              <a:rPr sz="2000" spc="-10" dirty="0">
                <a:latin typeface="Calibri"/>
                <a:cs typeface="Calibri"/>
              </a:rPr>
              <a:t>yapılmalıdır.</a:t>
            </a:r>
            <a:endParaRPr sz="2000">
              <a:latin typeface="Calibri"/>
              <a:cs typeface="Calibri"/>
            </a:endParaRPr>
          </a:p>
          <a:p>
            <a:pPr marL="189865" indent="-177165">
              <a:lnSpc>
                <a:spcPct val="100000"/>
              </a:lnSpc>
              <a:buFont typeface="Arial"/>
              <a:buChar char="•"/>
              <a:tabLst>
                <a:tab pos="189865" algn="l"/>
              </a:tabLst>
            </a:pPr>
            <a:r>
              <a:rPr sz="2000" dirty="0">
                <a:latin typeface="Calibri"/>
                <a:cs typeface="Calibri"/>
              </a:rPr>
              <a:t>Çöp</a:t>
            </a:r>
            <a:r>
              <a:rPr sz="2000" spc="-65" dirty="0">
                <a:latin typeface="Calibri"/>
                <a:cs typeface="Calibri"/>
              </a:rPr>
              <a:t> </a:t>
            </a:r>
            <a:r>
              <a:rPr sz="2000" dirty="0">
                <a:latin typeface="Calibri"/>
                <a:cs typeface="Calibri"/>
              </a:rPr>
              <a:t>ve</a:t>
            </a:r>
            <a:r>
              <a:rPr sz="2000" spc="-40" dirty="0">
                <a:latin typeface="Calibri"/>
                <a:cs typeface="Calibri"/>
              </a:rPr>
              <a:t> </a:t>
            </a:r>
            <a:r>
              <a:rPr sz="2000" dirty="0">
                <a:latin typeface="Calibri"/>
                <a:cs typeface="Calibri"/>
              </a:rPr>
              <a:t>her</a:t>
            </a:r>
            <a:r>
              <a:rPr sz="2000" spc="-45" dirty="0">
                <a:latin typeface="Calibri"/>
                <a:cs typeface="Calibri"/>
              </a:rPr>
              <a:t> </a:t>
            </a:r>
            <a:r>
              <a:rPr sz="2000" dirty="0">
                <a:latin typeface="Calibri"/>
                <a:cs typeface="Calibri"/>
              </a:rPr>
              <a:t>türlü</a:t>
            </a:r>
            <a:r>
              <a:rPr sz="2000" spc="-45" dirty="0">
                <a:latin typeface="Calibri"/>
                <a:cs typeface="Calibri"/>
              </a:rPr>
              <a:t> </a:t>
            </a:r>
            <a:r>
              <a:rPr sz="2000" dirty="0">
                <a:latin typeface="Calibri"/>
                <a:cs typeface="Calibri"/>
              </a:rPr>
              <a:t>atığın</a:t>
            </a:r>
            <a:r>
              <a:rPr sz="2000" spc="-45" dirty="0">
                <a:latin typeface="Calibri"/>
                <a:cs typeface="Calibri"/>
              </a:rPr>
              <a:t> </a:t>
            </a:r>
            <a:r>
              <a:rPr sz="2000" spc="-10" dirty="0">
                <a:latin typeface="Calibri"/>
                <a:cs typeface="Calibri"/>
              </a:rPr>
              <a:t>konulacağı</a:t>
            </a:r>
            <a:r>
              <a:rPr sz="2000" spc="-65" dirty="0">
                <a:latin typeface="Calibri"/>
                <a:cs typeface="Calibri"/>
              </a:rPr>
              <a:t> </a:t>
            </a:r>
            <a:r>
              <a:rPr sz="2000" dirty="0">
                <a:latin typeface="Calibri"/>
                <a:cs typeface="Calibri"/>
              </a:rPr>
              <a:t>kap</a:t>
            </a:r>
            <a:r>
              <a:rPr sz="2000" spc="-40" dirty="0">
                <a:latin typeface="Calibri"/>
                <a:cs typeface="Calibri"/>
              </a:rPr>
              <a:t> </a:t>
            </a:r>
            <a:r>
              <a:rPr sz="2000" spc="-10" dirty="0">
                <a:latin typeface="Calibri"/>
                <a:cs typeface="Calibri"/>
              </a:rPr>
              <a:t>yeterli</a:t>
            </a:r>
            <a:r>
              <a:rPr sz="2000" spc="-35" dirty="0">
                <a:latin typeface="Calibri"/>
                <a:cs typeface="Calibri"/>
              </a:rPr>
              <a:t> </a:t>
            </a:r>
            <a:r>
              <a:rPr sz="2000" dirty="0">
                <a:latin typeface="Calibri"/>
                <a:cs typeface="Calibri"/>
              </a:rPr>
              <a:t>sayıda,</a:t>
            </a:r>
            <a:r>
              <a:rPr sz="2000" spc="-50" dirty="0">
                <a:latin typeface="Calibri"/>
                <a:cs typeface="Calibri"/>
              </a:rPr>
              <a:t> </a:t>
            </a:r>
            <a:r>
              <a:rPr sz="2000" dirty="0">
                <a:latin typeface="Calibri"/>
                <a:cs typeface="Calibri"/>
              </a:rPr>
              <a:t>büyüklükte</a:t>
            </a:r>
            <a:r>
              <a:rPr sz="2000" spc="-65" dirty="0">
                <a:latin typeface="Calibri"/>
                <a:cs typeface="Calibri"/>
              </a:rPr>
              <a:t> </a:t>
            </a:r>
            <a:r>
              <a:rPr sz="2000" dirty="0">
                <a:latin typeface="Calibri"/>
                <a:cs typeface="Calibri"/>
              </a:rPr>
              <a:t>ve</a:t>
            </a:r>
            <a:r>
              <a:rPr sz="2000" spc="-45" dirty="0">
                <a:latin typeface="Calibri"/>
                <a:cs typeface="Calibri"/>
              </a:rPr>
              <a:t> </a:t>
            </a:r>
            <a:r>
              <a:rPr sz="2000" dirty="0">
                <a:latin typeface="Calibri"/>
                <a:cs typeface="Calibri"/>
              </a:rPr>
              <a:t>ağzı</a:t>
            </a:r>
            <a:r>
              <a:rPr sz="2000" spc="-50" dirty="0">
                <a:latin typeface="Calibri"/>
                <a:cs typeface="Calibri"/>
              </a:rPr>
              <a:t> </a:t>
            </a:r>
            <a:r>
              <a:rPr sz="2000" spc="-10" dirty="0">
                <a:latin typeface="Calibri"/>
                <a:cs typeface="Calibri"/>
              </a:rPr>
              <a:t>kapalı</a:t>
            </a:r>
            <a:endParaRPr sz="2000">
              <a:latin typeface="Calibri"/>
              <a:cs typeface="Calibri"/>
            </a:endParaRPr>
          </a:p>
          <a:p>
            <a:pPr marL="191135">
              <a:lnSpc>
                <a:spcPct val="100000"/>
              </a:lnSpc>
            </a:pPr>
            <a:r>
              <a:rPr sz="2000" spc="-10" dirty="0">
                <a:latin typeface="Calibri"/>
                <a:cs typeface="Calibri"/>
              </a:rPr>
              <a:t>olmalıdır.</a:t>
            </a:r>
            <a:endParaRPr sz="2000">
              <a:latin typeface="Calibri"/>
              <a:cs typeface="Calibri"/>
            </a:endParaRPr>
          </a:p>
          <a:p>
            <a:pPr marL="189865" indent="-177165">
              <a:lnSpc>
                <a:spcPct val="100000"/>
              </a:lnSpc>
              <a:spcBef>
                <a:spcPts val="5"/>
              </a:spcBef>
              <a:buFont typeface="Arial"/>
              <a:buChar char="•"/>
              <a:tabLst>
                <a:tab pos="189865" algn="l"/>
              </a:tabLst>
            </a:pPr>
            <a:r>
              <a:rPr sz="2000" spc="-10" dirty="0">
                <a:latin typeface="Calibri"/>
                <a:cs typeface="Calibri"/>
              </a:rPr>
              <a:t>Yangın</a:t>
            </a:r>
            <a:r>
              <a:rPr sz="2000" spc="-75" dirty="0">
                <a:latin typeface="Calibri"/>
                <a:cs typeface="Calibri"/>
              </a:rPr>
              <a:t> </a:t>
            </a:r>
            <a:r>
              <a:rPr sz="2000" dirty="0">
                <a:latin typeface="Calibri"/>
                <a:cs typeface="Calibri"/>
              </a:rPr>
              <a:t>için</a:t>
            </a:r>
            <a:r>
              <a:rPr sz="2000" spc="-65" dirty="0">
                <a:latin typeface="Calibri"/>
                <a:cs typeface="Calibri"/>
              </a:rPr>
              <a:t> </a:t>
            </a:r>
            <a:r>
              <a:rPr sz="2000" dirty="0">
                <a:latin typeface="Calibri"/>
                <a:cs typeface="Calibri"/>
              </a:rPr>
              <a:t>özel</a:t>
            </a:r>
            <a:r>
              <a:rPr sz="2000" spc="-75" dirty="0">
                <a:latin typeface="Calibri"/>
                <a:cs typeface="Calibri"/>
              </a:rPr>
              <a:t> </a:t>
            </a:r>
            <a:r>
              <a:rPr sz="2000" dirty="0">
                <a:latin typeface="Calibri"/>
                <a:cs typeface="Calibri"/>
              </a:rPr>
              <a:t>önlemler</a:t>
            </a:r>
            <a:r>
              <a:rPr sz="2000" spc="-55" dirty="0">
                <a:latin typeface="Calibri"/>
                <a:cs typeface="Calibri"/>
              </a:rPr>
              <a:t> </a:t>
            </a:r>
            <a:r>
              <a:rPr sz="2000" dirty="0">
                <a:latin typeface="Calibri"/>
                <a:cs typeface="Calibri"/>
              </a:rPr>
              <a:t>alınmalı,</a:t>
            </a:r>
            <a:r>
              <a:rPr sz="2000" spc="-45" dirty="0">
                <a:latin typeface="Calibri"/>
                <a:cs typeface="Calibri"/>
              </a:rPr>
              <a:t> </a:t>
            </a:r>
            <a:r>
              <a:rPr sz="2000" dirty="0">
                <a:latin typeface="Calibri"/>
                <a:cs typeface="Calibri"/>
              </a:rPr>
              <a:t>söndürme</a:t>
            </a:r>
            <a:r>
              <a:rPr sz="2000" spc="-75" dirty="0">
                <a:latin typeface="Calibri"/>
                <a:cs typeface="Calibri"/>
              </a:rPr>
              <a:t> </a:t>
            </a:r>
            <a:r>
              <a:rPr sz="2000" dirty="0">
                <a:latin typeface="Calibri"/>
                <a:cs typeface="Calibri"/>
              </a:rPr>
              <a:t>tüpü</a:t>
            </a:r>
            <a:r>
              <a:rPr sz="2000" spc="-80" dirty="0">
                <a:latin typeface="Calibri"/>
                <a:cs typeface="Calibri"/>
              </a:rPr>
              <a:t> </a:t>
            </a:r>
            <a:r>
              <a:rPr sz="2000" spc="-10" dirty="0">
                <a:latin typeface="Calibri"/>
                <a:cs typeface="Calibri"/>
              </a:rPr>
              <a:t>bulunmalıdır.</a:t>
            </a:r>
            <a:endParaRPr sz="2000">
              <a:latin typeface="Calibri"/>
              <a:cs typeface="Calibri"/>
            </a:endParaRPr>
          </a:p>
          <a:p>
            <a:pPr marL="189230" marR="31750" indent="-177165">
              <a:lnSpc>
                <a:spcPct val="100000"/>
              </a:lnSpc>
              <a:buFont typeface="Arial"/>
              <a:buChar char="•"/>
              <a:tabLst>
                <a:tab pos="191135" algn="l"/>
              </a:tabLst>
            </a:pPr>
            <a:r>
              <a:rPr sz="2000" dirty="0">
                <a:latin typeface="Calibri"/>
                <a:cs typeface="Calibri"/>
              </a:rPr>
              <a:t>Boş</a:t>
            </a:r>
            <a:r>
              <a:rPr sz="2000" spc="-30" dirty="0">
                <a:latin typeface="Calibri"/>
                <a:cs typeface="Calibri"/>
              </a:rPr>
              <a:t> </a:t>
            </a:r>
            <a:r>
              <a:rPr sz="2000" dirty="0">
                <a:latin typeface="Calibri"/>
                <a:cs typeface="Calibri"/>
              </a:rPr>
              <a:t>LPG</a:t>
            </a:r>
            <a:r>
              <a:rPr sz="2000" spc="-30" dirty="0">
                <a:latin typeface="Calibri"/>
                <a:cs typeface="Calibri"/>
              </a:rPr>
              <a:t> </a:t>
            </a:r>
            <a:r>
              <a:rPr sz="2000" dirty="0">
                <a:latin typeface="Calibri"/>
                <a:cs typeface="Calibri"/>
              </a:rPr>
              <a:t>tüpleri</a:t>
            </a:r>
            <a:r>
              <a:rPr sz="2000" spc="-10" dirty="0">
                <a:latin typeface="Calibri"/>
                <a:cs typeface="Calibri"/>
              </a:rPr>
              <a:t> </a:t>
            </a:r>
            <a:r>
              <a:rPr sz="2000" b="1" spc="-10" dirty="0">
                <a:latin typeface="Calibri"/>
                <a:cs typeface="Calibri"/>
              </a:rPr>
              <a:t>bekletilmemeli,</a:t>
            </a:r>
            <a:r>
              <a:rPr sz="2000" spc="-110" dirty="0">
                <a:latin typeface="Times New Roman"/>
                <a:cs typeface="Times New Roman"/>
              </a:rPr>
              <a:t> </a:t>
            </a:r>
            <a:r>
              <a:rPr sz="2000" dirty="0">
                <a:latin typeface="Calibri"/>
                <a:cs typeface="Calibri"/>
              </a:rPr>
              <a:t>gereğinden</a:t>
            </a:r>
            <a:r>
              <a:rPr sz="2000" spc="-30" dirty="0">
                <a:latin typeface="Calibri"/>
                <a:cs typeface="Calibri"/>
              </a:rPr>
              <a:t> </a:t>
            </a:r>
            <a:r>
              <a:rPr sz="2000" b="1" dirty="0">
                <a:latin typeface="Calibri"/>
                <a:cs typeface="Calibri"/>
              </a:rPr>
              <a:t>fazla</a:t>
            </a:r>
            <a:r>
              <a:rPr sz="2000" b="1" spc="-15" dirty="0">
                <a:latin typeface="Calibri"/>
                <a:cs typeface="Calibri"/>
              </a:rPr>
              <a:t> </a:t>
            </a:r>
            <a:r>
              <a:rPr sz="2000" b="1" dirty="0">
                <a:latin typeface="Calibri"/>
                <a:cs typeface="Calibri"/>
              </a:rPr>
              <a:t>tüp</a:t>
            </a:r>
            <a:r>
              <a:rPr sz="2000" b="1" spc="-35" dirty="0">
                <a:latin typeface="Calibri"/>
                <a:cs typeface="Calibri"/>
              </a:rPr>
              <a:t> </a:t>
            </a:r>
            <a:r>
              <a:rPr sz="2000" b="1" dirty="0">
                <a:latin typeface="Calibri"/>
                <a:cs typeface="Calibri"/>
              </a:rPr>
              <a:t>bulunmamalı</a:t>
            </a:r>
            <a:r>
              <a:rPr sz="2000" dirty="0">
                <a:latin typeface="Calibri"/>
                <a:cs typeface="Calibri"/>
              </a:rPr>
              <a:t>,</a:t>
            </a:r>
            <a:r>
              <a:rPr sz="2000" spc="-65" dirty="0">
                <a:latin typeface="Calibri"/>
                <a:cs typeface="Calibri"/>
              </a:rPr>
              <a:t> </a:t>
            </a:r>
            <a:r>
              <a:rPr sz="2000" dirty="0">
                <a:latin typeface="Calibri"/>
                <a:cs typeface="Calibri"/>
              </a:rPr>
              <a:t>dolu</a:t>
            </a:r>
            <a:r>
              <a:rPr sz="2000" spc="-30" dirty="0">
                <a:latin typeface="Calibri"/>
                <a:cs typeface="Calibri"/>
              </a:rPr>
              <a:t> </a:t>
            </a:r>
            <a:r>
              <a:rPr sz="2000" spc="-10" dirty="0">
                <a:latin typeface="Calibri"/>
                <a:cs typeface="Calibri"/>
              </a:rPr>
              <a:t>tüpler 	</a:t>
            </a:r>
            <a:r>
              <a:rPr sz="2000" dirty="0">
                <a:latin typeface="Calibri"/>
                <a:cs typeface="Calibri"/>
              </a:rPr>
              <a:t>kapalı</a:t>
            </a:r>
            <a:r>
              <a:rPr sz="2000" spc="-65" dirty="0">
                <a:latin typeface="Calibri"/>
                <a:cs typeface="Calibri"/>
              </a:rPr>
              <a:t> </a:t>
            </a:r>
            <a:r>
              <a:rPr sz="2000" dirty="0">
                <a:latin typeface="Calibri"/>
                <a:cs typeface="Calibri"/>
              </a:rPr>
              <a:t>ortamda</a:t>
            </a:r>
            <a:r>
              <a:rPr sz="2000" spc="-65" dirty="0">
                <a:latin typeface="Calibri"/>
                <a:cs typeface="Calibri"/>
              </a:rPr>
              <a:t> </a:t>
            </a:r>
            <a:r>
              <a:rPr sz="2000" dirty="0">
                <a:latin typeface="Calibri"/>
                <a:cs typeface="Calibri"/>
              </a:rPr>
              <a:t>bulundurulmamalı,</a:t>
            </a:r>
            <a:r>
              <a:rPr sz="2000" spc="-60" dirty="0">
                <a:latin typeface="Calibri"/>
                <a:cs typeface="Calibri"/>
              </a:rPr>
              <a:t> </a:t>
            </a:r>
            <a:r>
              <a:rPr sz="2000" b="1" dirty="0">
                <a:latin typeface="Calibri"/>
                <a:cs typeface="Calibri"/>
              </a:rPr>
              <a:t>dışarıda</a:t>
            </a:r>
            <a:r>
              <a:rPr sz="2000" b="1" spc="-85" dirty="0">
                <a:latin typeface="Calibri"/>
                <a:cs typeface="Calibri"/>
              </a:rPr>
              <a:t> </a:t>
            </a:r>
            <a:r>
              <a:rPr sz="2000" b="1" dirty="0">
                <a:latin typeface="Calibri"/>
                <a:cs typeface="Calibri"/>
              </a:rPr>
              <a:t>açık</a:t>
            </a:r>
            <a:r>
              <a:rPr sz="2000" b="1" spc="-75" dirty="0">
                <a:latin typeface="Calibri"/>
                <a:cs typeface="Calibri"/>
              </a:rPr>
              <a:t> </a:t>
            </a:r>
            <a:r>
              <a:rPr sz="2000" b="1" dirty="0">
                <a:latin typeface="Calibri"/>
                <a:cs typeface="Calibri"/>
              </a:rPr>
              <a:t>ortamda</a:t>
            </a:r>
            <a:r>
              <a:rPr sz="2000" b="1" spc="-90" dirty="0">
                <a:latin typeface="Calibri"/>
                <a:cs typeface="Calibri"/>
              </a:rPr>
              <a:t> </a:t>
            </a:r>
            <a:r>
              <a:rPr sz="2000" b="1" dirty="0">
                <a:latin typeface="Calibri"/>
                <a:cs typeface="Calibri"/>
              </a:rPr>
              <a:t>kafes</a:t>
            </a:r>
            <a:r>
              <a:rPr sz="2000" b="1" spc="-50" dirty="0">
                <a:latin typeface="Calibri"/>
                <a:cs typeface="Calibri"/>
              </a:rPr>
              <a:t> </a:t>
            </a:r>
            <a:r>
              <a:rPr sz="2000" b="1" spc="-10" dirty="0">
                <a:latin typeface="Calibri"/>
                <a:cs typeface="Calibri"/>
              </a:rPr>
              <a:t>içerisinde 	</a:t>
            </a:r>
            <a:r>
              <a:rPr sz="2000" spc="-10" dirty="0">
                <a:latin typeface="Calibri"/>
                <a:cs typeface="Calibri"/>
              </a:rPr>
              <a:t>muhafaza</a:t>
            </a:r>
            <a:r>
              <a:rPr sz="2000" spc="-65" dirty="0">
                <a:latin typeface="Calibri"/>
                <a:cs typeface="Calibri"/>
              </a:rPr>
              <a:t> </a:t>
            </a:r>
            <a:r>
              <a:rPr sz="2000" dirty="0">
                <a:latin typeface="Calibri"/>
                <a:cs typeface="Calibri"/>
              </a:rPr>
              <a:t>edilmesi</a:t>
            </a:r>
            <a:r>
              <a:rPr sz="2000" spc="-35" dirty="0">
                <a:latin typeface="Calibri"/>
                <a:cs typeface="Calibri"/>
              </a:rPr>
              <a:t> </a:t>
            </a:r>
            <a:r>
              <a:rPr sz="2000" spc="-10" dirty="0">
                <a:latin typeface="Calibri"/>
                <a:cs typeface="Calibri"/>
              </a:rPr>
              <a:t>sağlanmalıdır.</a:t>
            </a:r>
            <a:endParaRPr sz="2000">
              <a:latin typeface="Calibri"/>
              <a:cs typeface="Calibri"/>
            </a:endParaRPr>
          </a:p>
          <a:p>
            <a:pPr marL="189230" marR="37465" indent="-177165">
              <a:lnSpc>
                <a:spcPct val="100000"/>
              </a:lnSpc>
              <a:buFont typeface="Arial"/>
              <a:buChar char="•"/>
              <a:tabLst>
                <a:tab pos="191135" algn="l"/>
              </a:tabLst>
            </a:pPr>
            <a:r>
              <a:rPr sz="2000" dirty="0">
                <a:latin typeface="Calibri"/>
                <a:cs typeface="Calibri"/>
              </a:rPr>
              <a:t>Çalışan</a:t>
            </a:r>
            <a:r>
              <a:rPr sz="2000" spc="-55" dirty="0">
                <a:latin typeface="Calibri"/>
                <a:cs typeface="Calibri"/>
              </a:rPr>
              <a:t> </a:t>
            </a:r>
            <a:r>
              <a:rPr sz="2000" dirty="0">
                <a:latin typeface="Calibri"/>
                <a:cs typeface="Calibri"/>
              </a:rPr>
              <a:t>personel</a:t>
            </a:r>
            <a:r>
              <a:rPr sz="2000" spc="-65" dirty="0">
                <a:latin typeface="Calibri"/>
                <a:cs typeface="Calibri"/>
              </a:rPr>
              <a:t> </a:t>
            </a:r>
            <a:r>
              <a:rPr sz="2000" dirty="0">
                <a:latin typeface="Calibri"/>
                <a:cs typeface="Calibri"/>
              </a:rPr>
              <a:t>temizlik</a:t>
            </a:r>
            <a:r>
              <a:rPr sz="2000" spc="-40" dirty="0">
                <a:latin typeface="Calibri"/>
                <a:cs typeface="Calibri"/>
              </a:rPr>
              <a:t> </a:t>
            </a:r>
            <a:r>
              <a:rPr sz="2000" spc="-10" dirty="0">
                <a:latin typeface="Calibri"/>
                <a:cs typeface="Calibri"/>
              </a:rPr>
              <a:t>kurallarına</a:t>
            </a:r>
            <a:r>
              <a:rPr sz="2000" spc="-30" dirty="0">
                <a:latin typeface="Calibri"/>
                <a:cs typeface="Calibri"/>
              </a:rPr>
              <a:t> </a:t>
            </a:r>
            <a:r>
              <a:rPr sz="2000" spc="-10" dirty="0">
                <a:solidFill>
                  <a:srgbClr val="FF0000"/>
                </a:solidFill>
                <a:latin typeface="Calibri"/>
                <a:cs typeface="Calibri"/>
              </a:rPr>
              <a:t>(Tırnakların</a:t>
            </a:r>
            <a:r>
              <a:rPr sz="2000" spc="-45" dirty="0">
                <a:solidFill>
                  <a:srgbClr val="FF0000"/>
                </a:solidFill>
                <a:latin typeface="Calibri"/>
                <a:cs typeface="Calibri"/>
              </a:rPr>
              <a:t> </a:t>
            </a:r>
            <a:r>
              <a:rPr sz="2000" dirty="0">
                <a:solidFill>
                  <a:srgbClr val="FF0000"/>
                </a:solidFill>
                <a:latin typeface="Calibri"/>
                <a:cs typeface="Calibri"/>
              </a:rPr>
              <a:t>kısa</a:t>
            </a:r>
            <a:r>
              <a:rPr sz="2000" spc="-55" dirty="0">
                <a:solidFill>
                  <a:srgbClr val="FF0000"/>
                </a:solidFill>
                <a:latin typeface="Calibri"/>
                <a:cs typeface="Calibri"/>
              </a:rPr>
              <a:t> </a:t>
            </a:r>
            <a:r>
              <a:rPr sz="2000" spc="-10" dirty="0">
                <a:solidFill>
                  <a:srgbClr val="FF0000"/>
                </a:solidFill>
                <a:latin typeface="Calibri"/>
                <a:cs typeface="Calibri"/>
              </a:rPr>
              <a:t>kesilmiş</a:t>
            </a:r>
            <a:r>
              <a:rPr sz="2000" spc="-30" dirty="0">
                <a:solidFill>
                  <a:srgbClr val="FF0000"/>
                </a:solidFill>
                <a:latin typeface="Calibri"/>
                <a:cs typeface="Calibri"/>
              </a:rPr>
              <a:t> </a:t>
            </a:r>
            <a:r>
              <a:rPr sz="2000" dirty="0">
                <a:solidFill>
                  <a:srgbClr val="FF0000"/>
                </a:solidFill>
                <a:latin typeface="Calibri"/>
                <a:cs typeface="Calibri"/>
              </a:rPr>
              <a:t>ve</a:t>
            </a:r>
            <a:r>
              <a:rPr sz="2000" spc="-60" dirty="0">
                <a:solidFill>
                  <a:srgbClr val="FF0000"/>
                </a:solidFill>
                <a:latin typeface="Calibri"/>
                <a:cs typeface="Calibri"/>
              </a:rPr>
              <a:t> </a:t>
            </a:r>
            <a:r>
              <a:rPr sz="2000" dirty="0">
                <a:solidFill>
                  <a:srgbClr val="FF0000"/>
                </a:solidFill>
                <a:latin typeface="Calibri"/>
                <a:cs typeface="Calibri"/>
              </a:rPr>
              <a:t>iş</a:t>
            </a:r>
            <a:r>
              <a:rPr sz="2000" spc="-50" dirty="0">
                <a:solidFill>
                  <a:srgbClr val="FF0000"/>
                </a:solidFill>
                <a:latin typeface="Calibri"/>
                <a:cs typeface="Calibri"/>
              </a:rPr>
              <a:t> </a:t>
            </a:r>
            <a:r>
              <a:rPr sz="2000" spc="-10" dirty="0">
                <a:solidFill>
                  <a:srgbClr val="FF0000"/>
                </a:solidFill>
                <a:latin typeface="Calibri"/>
                <a:cs typeface="Calibri"/>
              </a:rPr>
              <a:t>kıyafetlerinin 	</a:t>
            </a:r>
            <a:r>
              <a:rPr sz="2000" dirty="0">
                <a:solidFill>
                  <a:srgbClr val="FF0000"/>
                </a:solidFill>
                <a:latin typeface="Calibri"/>
                <a:cs typeface="Calibri"/>
              </a:rPr>
              <a:t>temiz</a:t>
            </a:r>
            <a:r>
              <a:rPr sz="2000" spc="-65" dirty="0">
                <a:solidFill>
                  <a:srgbClr val="FF0000"/>
                </a:solidFill>
                <a:latin typeface="Calibri"/>
                <a:cs typeface="Calibri"/>
              </a:rPr>
              <a:t> </a:t>
            </a:r>
            <a:r>
              <a:rPr sz="2000" dirty="0">
                <a:solidFill>
                  <a:srgbClr val="FF0000"/>
                </a:solidFill>
                <a:latin typeface="Calibri"/>
                <a:cs typeface="Calibri"/>
              </a:rPr>
              <a:t>olması)</a:t>
            </a:r>
            <a:r>
              <a:rPr sz="2000" spc="-40" dirty="0">
                <a:solidFill>
                  <a:srgbClr val="FF0000"/>
                </a:solidFill>
                <a:latin typeface="Calibri"/>
                <a:cs typeface="Calibri"/>
              </a:rPr>
              <a:t> </a:t>
            </a:r>
            <a:r>
              <a:rPr sz="2000" dirty="0">
                <a:latin typeface="Calibri"/>
                <a:cs typeface="Calibri"/>
              </a:rPr>
              <a:t>uymalı</a:t>
            </a:r>
            <a:r>
              <a:rPr sz="2000" spc="-65" dirty="0">
                <a:latin typeface="Calibri"/>
                <a:cs typeface="Calibri"/>
              </a:rPr>
              <a:t> </a:t>
            </a:r>
            <a:r>
              <a:rPr sz="2000" dirty="0">
                <a:latin typeface="Calibri"/>
                <a:cs typeface="Calibri"/>
              </a:rPr>
              <a:t>ve</a:t>
            </a:r>
            <a:r>
              <a:rPr sz="2000" spc="-65" dirty="0">
                <a:latin typeface="Calibri"/>
                <a:cs typeface="Calibri"/>
              </a:rPr>
              <a:t> </a:t>
            </a:r>
            <a:r>
              <a:rPr sz="2000" spc="-10" dirty="0">
                <a:latin typeface="Calibri"/>
                <a:cs typeface="Calibri"/>
              </a:rPr>
              <a:t>kontrol</a:t>
            </a:r>
            <a:r>
              <a:rPr sz="2000" spc="-65" dirty="0">
                <a:latin typeface="Calibri"/>
                <a:cs typeface="Calibri"/>
              </a:rPr>
              <a:t> </a:t>
            </a:r>
            <a:r>
              <a:rPr sz="2000" spc="-10" dirty="0">
                <a:latin typeface="Calibri"/>
                <a:cs typeface="Calibri"/>
              </a:rPr>
              <a:t>edilmelidir.</a:t>
            </a:r>
            <a:endParaRPr sz="2000">
              <a:latin typeface="Calibri"/>
              <a:cs typeface="Calibri"/>
            </a:endParaRPr>
          </a:p>
          <a:p>
            <a:pPr marL="84455" marR="5697855">
              <a:lnSpc>
                <a:spcPct val="100000"/>
              </a:lnSpc>
              <a:spcBef>
                <a:spcPts val="1220"/>
              </a:spcBef>
            </a:pPr>
            <a:r>
              <a:rPr sz="2200" b="1" dirty="0">
                <a:solidFill>
                  <a:srgbClr val="FF0000"/>
                </a:solidFill>
                <a:latin typeface="Calibri"/>
                <a:cs typeface="Calibri"/>
              </a:rPr>
              <a:t>Kantinde</a:t>
            </a:r>
            <a:r>
              <a:rPr sz="2200" b="1" spc="-114" dirty="0">
                <a:solidFill>
                  <a:srgbClr val="FF0000"/>
                </a:solidFill>
                <a:latin typeface="Calibri"/>
                <a:cs typeface="Calibri"/>
              </a:rPr>
              <a:t> </a:t>
            </a:r>
            <a:r>
              <a:rPr sz="2200" b="1" spc="-10" dirty="0">
                <a:solidFill>
                  <a:srgbClr val="FF0000"/>
                </a:solidFill>
                <a:latin typeface="Calibri"/>
                <a:cs typeface="Calibri"/>
              </a:rPr>
              <a:t>çalışanların sigorta</a:t>
            </a:r>
            <a:r>
              <a:rPr sz="2200" spc="-50" dirty="0">
                <a:solidFill>
                  <a:srgbClr val="FF0000"/>
                </a:solidFill>
                <a:latin typeface="Times New Roman"/>
                <a:cs typeface="Times New Roman"/>
              </a:rPr>
              <a:t> </a:t>
            </a:r>
            <a:r>
              <a:rPr sz="2200" b="1" dirty="0">
                <a:solidFill>
                  <a:srgbClr val="FF0000"/>
                </a:solidFill>
                <a:latin typeface="Calibri"/>
                <a:cs typeface="Calibri"/>
              </a:rPr>
              <a:t>bilgileri</a:t>
            </a:r>
            <a:r>
              <a:rPr sz="2200" spc="-75" dirty="0">
                <a:solidFill>
                  <a:srgbClr val="FF0000"/>
                </a:solidFill>
                <a:latin typeface="Times New Roman"/>
                <a:cs typeface="Times New Roman"/>
              </a:rPr>
              <a:t> </a:t>
            </a:r>
            <a:r>
              <a:rPr sz="2200" b="1" spc="-25" dirty="0">
                <a:solidFill>
                  <a:srgbClr val="FF0000"/>
                </a:solidFill>
                <a:latin typeface="Calibri"/>
                <a:cs typeface="Calibri"/>
              </a:rPr>
              <a:t>kontrol</a:t>
            </a:r>
            <a:r>
              <a:rPr sz="2200" spc="-25" dirty="0">
                <a:solidFill>
                  <a:srgbClr val="FF0000"/>
                </a:solidFill>
                <a:latin typeface="Times New Roman"/>
                <a:cs typeface="Times New Roman"/>
              </a:rPr>
              <a:t> </a:t>
            </a:r>
            <a:r>
              <a:rPr sz="2200" b="1" spc="-10" dirty="0">
                <a:solidFill>
                  <a:srgbClr val="FF0000"/>
                </a:solidFill>
                <a:latin typeface="Calibri"/>
                <a:cs typeface="Calibri"/>
              </a:rPr>
              <a:t>edilmeli.</a:t>
            </a:r>
            <a:endParaRPr sz="2200">
              <a:latin typeface="Calibri"/>
              <a:cs typeface="Calibri"/>
            </a:endParaRPr>
          </a:p>
          <a:p>
            <a:pPr marL="84455">
              <a:lnSpc>
                <a:spcPct val="100000"/>
              </a:lnSpc>
            </a:pPr>
            <a:r>
              <a:rPr sz="2200" b="1" dirty="0">
                <a:solidFill>
                  <a:srgbClr val="FF0000"/>
                </a:solidFill>
                <a:latin typeface="Calibri"/>
                <a:cs typeface="Calibri"/>
              </a:rPr>
              <a:t>Sigortasız</a:t>
            </a:r>
            <a:r>
              <a:rPr sz="2200" b="1" spc="-125" dirty="0">
                <a:solidFill>
                  <a:srgbClr val="FF0000"/>
                </a:solidFill>
                <a:latin typeface="Calibri"/>
                <a:cs typeface="Calibri"/>
              </a:rPr>
              <a:t> </a:t>
            </a:r>
            <a:r>
              <a:rPr sz="2200" b="1" spc="-10" dirty="0">
                <a:solidFill>
                  <a:srgbClr val="FF0000"/>
                </a:solidFill>
                <a:latin typeface="Calibri"/>
                <a:cs typeface="Calibri"/>
              </a:rPr>
              <a:t>çalışmalar</a:t>
            </a:r>
            <a:endParaRPr sz="2200">
              <a:latin typeface="Calibri"/>
              <a:cs typeface="Calibri"/>
            </a:endParaRPr>
          </a:p>
          <a:p>
            <a:pPr marL="84455">
              <a:lnSpc>
                <a:spcPct val="100000"/>
              </a:lnSpc>
            </a:pPr>
            <a:r>
              <a:rPr sz="2200" b="1" spc="-10" dirty="0">
                <a:solidFill>
                  <a:srgbClr val="FF0000"/>
                </a:solidFill>
                <a:latin typeface="Calibri"/>
                <a:cs typeface="Calibri"/>
              </a:rPr>
              <a:t>engellenmelidir.</a:t>
            </a:r>
            <a:endParaRPr sz="2200">
              <a:latin typeface="Calibri"/>
              <a:cs typeface="Calibri"/>
            </a:endParaRPr>
          </a:p>
        </p:txBody>
      </p:sp>
      <p:pic>
        <p:nvPicPr>
          <p:cNvPr id="4" name="object 4"/>
          <p:cNvPicPr/>
          <p:nvPr/>
        </p:nvPicPr>
        <p:blipFill>
          <a:blip r:embed="rId2" cstate="print"/>
          <a:stretch>
            <a:fillRect/>
          </a:stretch>
        </p:blipFill>
        <p:spPr>
          <a:xfrm>
            <a:off x="5724144" y="4386071"/>
            <a:ext cx="2880359" cy="2311907"/>
          </a:xfrm>
          <a:prstGeom prst="rect">
            <a:avLst/>
          </a:prstGeom>
        </p:spPr>
      </p:pic>
      <p:pic>
        <p:nvPicPr>
          <p:cNvPr id="5" name="object 5"/>
          <p:cNvPicPr/>
          <p:nvPr/>
        </p:nvPicPr>
        <p:blipFill>
          <a:blip r:embed="rId3" cstate="print"/>
          <a:stretch>
            <a:fillRect/>
          </a:stretch>
        </p:blipFill>
        <p:spPr>
          <a:xfrm>
            <a:off x="3060192" y="4797552"/>
            <a:ext cx="2506979" cy="1565147"/>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126</a:t>
            </a:fld>
            <a:endParaRPr spc="-25"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84298" y="198577"/>
            <a:ext cx="437832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DEVRİLME</a:t>
            </a:r>
            <a:r>
              <a:rPr sz="2800" spc="-75" dirty="0">
                <a:solidFill>
                  <a:srgbClr val="FF0000"/>
                </a:solidFill>
              </a:rPr>
              <a:t> </a:t>
            </a:r>
            <a:r>
              <a:rPr sz="2800" dirty="0">
                <a:solidFill>
                  <a:srgbClr val="FF0000"/>
                </a:solidFill>
              </a:rPr>
              <a:t>ve</a:t>
            </a:r>
            <a:r>
              <a:rPr sz="2800" spc="-50" dirty="0">
                <a:solidFill>
                  <a:srgbClr val="FF0000"/>
                </a:solidFill>
              </a:rPr>
              <a:t> </a:t>
            </a:r>
            <a:r>
              <a:rPr sz="2800" dirty="0">
                <a:solidFill>
                  <a:srgbClr val="FF0000"/>
                </a:solidFill>
              </a:rPr>
              <a:t>CİSİM</a:t>
            </a:r>
            <a:r>
              <a:rPr sz="2800" spc="-55" dirty="0">
                <a:solidFill>
                  <a:srgbClr val="FF0000"/>
                </a:solidFill>
              </a:rPr>
              <a:t> </a:t>
            </a:r>
            <a:r>
              <a:rPr sz="2800" spc="-10" dirty="0">
                <a:solidFill>
                  <a:srgbClr val="FF0000"/>
                </a:solidFill>
              </a:rPr>
              <a:t>DÜŞMESİ</a:t>
            </a:r>
            <a:endParaRPr sz="2800"/>
          </a:p>
        </p:txBody>
      </p:sp>
      <p:sp>
        <p:nvSpPr>
          <p:cNvPr id="3" name="object 3"/>
          <p:cNvSpPr txBox="1"/>
          <p:nvPr/>
        </p:nvSpPr>
        <p:spPr>
          <a:xfrm>
            <a:off x="402436" y="960577"/>
            <a:ext cx="5143500" cy="2065655"/>
          </a:xfrm>
          <a:prstGeom prst="rect">
            <a:avLst/>
          </a:prstGeom>
        </p:spPr>
        <p:txBody>
          <a:bodyPr vert="horz" wrap="square" lIns="0" tIns="12065" rIns="0" bIns="0" rtlCol="0">
            <a:spAutoFit/>
          </a:bodyPr>
          <a:lstStyle/>
          <a:p>
            <a:pPr marL="190500" marR="228600" indent="-178435">
              <a:lnSpc>
                <a:spcPct val="100000"/>
              </a:lnSpc>
              <a:spcBef>
                <a:spcPts val="95"/>
              </a:spcBef>
              <a:buFont typeface="Arial"/>
              <a:buChar char="•"/>
              <a:tabLst>
                <a:tab pos="190500" algn="l"/>
              </a:tabLst>
            </a:pPr>
            <a:r>
              <a:rPr sz="2200" dirty="0">
                <a:latin typeface="Calibri"/>
                <a:cs typeface="Calibri"/>
              </a:rPr>
              <a:t>Dolap,</a:t>
            </a:r>
            <a:r>
              <a:rPr sz="2200" spc="-60" dirty="0">
                <a:latin typeface="Calibri"/>
                <a:cs typeface="Calibri"/>
              </a:rPr>
              <a:t> </a:t>
            </a:r>
            <a:r>
              <a:rPr sz="2200" dirty="0">
                <a:latin typeface="Calibri"/>
                <a:cs typeface="Calibri"/>
              </a:rPr>
              <a:t>pano,</a:t>
            </a:r>
            <a:r>
              <a:rPr sz="2200" spc="-60" dirty="0">
                <a:latin typeface="Calibri"/>
                <a:cs typeface="Calibri"/>
              </a:rPr>
              <a:t> </a:t>
            </a:r>
            <a:r>
              <a:rPr sz="2200" spc="-10" dirty="0">
                <a:latin typeface="Calibri"/>
                <a:cs typeface="Calibri"/>
              </a:rPr>
              <a:t>çerçeve,</a:t>
            </a:r>
            <a:r>
              <a:rPr sz="2200" spc="-25" dirty="0">
                <a:latin typeface="Calibri"/>
                <a:cs typeface="Calibri"/>
              </a:rPr>
              <a:t> </a:t>
            </a:r>
            <a:r>
              <a:rPr sz="2200" dirty="0">
                <a:latin typeface="Calibri"/>
                <a:cs typeface="Calibri"/>
              </a:rPr>
              <a:t>saat,</a:t>
            </a:r>
            <a:r>
              <a:rPr sz="2200" spc="-105" dirty="0">
                <a:latin typeface="Times New Roman"/>
                <a:cs typeface="Times New Roman"/>
              </a:rPr>
              <a:t> </a:t>
            </a:r>
            <a:r>
              <a:rPr sz="2200" dirty="0">
                <a:latin typeface="Calibri"/>
                <a:cs typeface="Calibri"/>
              </a:rPr>
              <a:t>ayna,</a:t>
            </a:r>
            <a:r>
              <a:rPr sz="2200" spc="-100" dirty="0">
                <a:latin typeface="Times New Roman"/>
                <a:cs typeface="Times New Roman"/>
              </a:rPr>
              <a:t> </a:t>
            </a:r>
            <a:r>
              <a:rPr sz="2200" spc="-10" dirty="0">
                <a:latin typeface="Calibri"/>
                <a:cs typeface="Calibri"/>
              </a:rPr>
              <a:t>lavabo,</a:t>
            </a:r>
            <a:r>
              <a:rPr sz="2200" spc="-10" dirty="0">
                <a:latin typeface="Times New Roman"/>
                <a:cs typeface="Times New Roman"/>
              </a:rPr>
              <a:t> </a:t>
            </a:r>
            <a:r>
              <a:rPr sz="2200" spc="-10" dirty="0">
                <a:latin typeface="Calibri"/>
                <a:cs typeface="Calibri"/>
              </a:rPr>
              <a:t>aydınlatma</a:t>
            </a:r>
            <a:r>
              <a:rPr sz="2200" spc="-35" dirty="0">
                <a:latin typeface="Calibri"/>
                <a:cs typeface="Calibri"/>
              </a:rPr>
              <a:t> </a:t>
            </a:r>
            <a:r>
              <a:rPr sz="2200" dirty="0">
                <a:latin typeface="Calibri"/>
                <a:cs typeface="Calibri"/>
              </a:rPr>
              <a:t>lambaları</a:t>
            </a:r>
            <a:r>
              <a:rPr sz="2200" spc="-45" dirty="0">
                <a:latin typeface="Calibri"/>
                <a:cs typeface="Calibri"/>
              </a:rPr>
              <a:t> </a:t>
            </a:r>
            <a:r>
              <a:rPr sz="2200" dirty="0">
                <a:latin typeface="Calibri"/>
                <a:cs typeface="Calibri"/>
              </a:rPr>
              <a:t>vb.</a:t>
            </a:r>
            <a:r>
              <a:rPr sz="2200" spc="-85" dirty="0">
                <a:latin typeface="Times New Roman"/>
                <a:cs typeface="Times New Roman"/>
              </a:rPr>
              <a:t> </a:t>
            </a:r>
            <a:r>
              <a:rPr sz="2200" spc="-10" dirty="0">
                <a:latin typeface="Calibri"/>
                <a:cs typeface="Calibri"/>
              </a:rPr>
              <a:t>malzemeler,</a:t>
            </a:r>
            <a:r>
              <a:rPr sz="2200" spc="-10" dirty="0">
                <a:latin typeface="Times New Roman"/>
                <a:cs typeface="Times New Roman"/>
              </a:rPr>
              <a:t> </a:t>
            </a:r>
            <a:r>
              <a:rPr sz="2200" b="1" dirty="0">
                <a:latin typeface="Calibri"/>
                <a:cs typeface="Calibri"/>
              </a:rPr>
              <a:t>düşme</a:t>
            </a:r>
            <a:r>
              <a:rPr sz="2200" b="1" spc="-60" dirty="0">
                <a:latin typeface="Calibri"/>
                <a:cs typeface="Calibri"/>
              </a:rPr>
              <a:t> </a:t>
            </a:r>
            <a:r>
              <a:rPr sz="2200" b="1" dirty="0">
                <a:latin typeface="Calibri"/>
                <a:cs typeface="Calibri"/>
              </a:rPr>
              <a:t>ve</a:t>
            </a:r>
            <a:r>
              <a:rPr sz="2200" b="1" spc="-60" dirty="0">
                <a:latin typeface="Calibri"/>
                <a:cs typeface="Calibri"/>
              </a:rPr>
              <a:t> </a:t>
            </a:r>
            <a:r>
              <a:rPr sz="2200" b="1" spc="-10" dirty="0">
                <a:latin typeface="Calibri"/>
                <a:cs typeface="Calibri"/>
              </a:rPr>
              <a:t>devrilmelere</a:t>
            </a:r>
            <a:r>
              <a:rPr sz="2200" b="1" spc="-30" dirty="0">
                <a:latin typeface="Calibri"/>
                <a:cs typeface="Calibri"/>
              </a:rPr>
              <a:t> </a:t>
            </a:r>
            <a:r>
              <a:rPr sz="2200" b="1" dirty="0">
                <a:latin typeface="Calibri"/>
                <a:cs typeface="Calibri"/>
              </a:rPr>
              <a:t>karşı</a:t>
            </a:r>
            <a:r>
              <a:rPr sz="2200" b="1" spc="-65" dirty="0">
                <a:latin typeface="Calibri"/>
                <a:cs typeface="Calibri"/>
              </a:rPr>
              <a:t> </a:t>
            </a:r>
            <a:r>
              <a:rPr sz="2200" b="1" dirty="0">
                <a:latin typeface="Calibri"/>
                <a:cs typeface="Calibri"/>
              </a:rPr>
              <a:t>duvar</a:t>
            </a:r>
            <a:r>
              <a:rPr sz="2200" b="1" spc="-50" dirty="0">
                <a:latin typeface="Calibri"/>
                <a:cs typeface="Calibri"/>
              </a:rPr>
              <a:t> </a:t>
            </a:r>
            <a:r>
              <a:rPr sz="2200" b="1" dirty="0">
                <a:latin typeface="Calibri"/>
                <a:cs typeface="Calibri"/>
              </a:rPr>
              <a:t>ya</a:t>
            </a:r>
            <a:r>
              <a:rPr sz="2200" b="1" spc="-60" dirty="0">
                <a:latin typeface="Calibri"/>
                <a:cs typeface="Calibri"/>
              </a:rPr>
              <a:t> </a:t>
            </a:r>
            <a:r>
              <a:rPr sz="2200" b="1" spc="-25" dirty="0">
                <a:latin typeface="Calibri"/>
                <a:cs typeface="Calibri"/>
              </a:rPr>
              <a:t>da </a:t>
            </a:r>
            <a:r>
              <a:rPr sz="2200" b="1" spc="-10" dirty="0">
                <a:latin typeface="Calibri"/>
                <a:cs typeface="Calibri"/>
              </a:rPr>
              <a:t>tavana</a:t>
            </a:r>
            <a:r>
              <a:rPr sz="2200" b="1" spc="-75" dirty="0">
                <a:latin typeface="Calibri"/>
                <a:cs typeface="Calibri"/>
              </a:rPr>
              <a:t> </a:t>
            </a:r>
            <a:r>
              <a:rPr sz="2200" b="1" dirty="0">
                <a:latin typeface="Calibri"/>
                <a:cs typeface="Calibri"/>
              </a:rPr>
              <a:t>sağlam</a:t>
            </a:r>
            <a:r>
              <a:rPr sz="2200" b="1" spc="-85" dirty="0">
                <a:latin typeface="Calibri"/>
                <a:cs typeface="Calibri"/>
              </a:rPr>
              <a:t> </a:t>
            </a:r>
            <a:r>
              <a:rPr sz="2200" b="1" dirty="0">
                <a:latin typeface="Calibri"/>
                <a:cs typeface="Calibri"/>
              </a:rPr>
              <a:t>şekilde</a:t>
            </a:r>
            <a:r>
              <a:rPr sz="2200" b="1" spc="-95" dirty="0">
                <a:latin typeface="Calibri"/>
                <a:cs typeface="Calibri"/>
              </a:rPr>
              <a:t> </a:t>
            </a:r>
            <a:r>
              <a:rPr sz="2200" b="1" dirty="0">
                <a:latin typeface="Calibri"/>
                <a:cs typeface="Calibri"/>
              </a:rPr>
              <a:t>monte</a:t>
            </a:r>
            <a:r>
              <a:rPr sz="2200" b="1" spc="-70" dirty="0">
                <a:latin typeface="Calibri"/>
                <a:cs typeface="Calibri"/>
              </a:rPr>
              <a:t> </a:t>
            </a:r>
            <a:r>
              <a:rPr sz="2200" b="1" spc="-10" dirty="0">
                <a:latin typeface="Calibri"/>
                <a:cs typeface="Calibri"/>
              </a:rPr>
              <a:t>edilmelidir.</a:t>
            </a:r>
            <a:endParaRPr sz="2200">
              <a:latin typeface="Calibri"/>
              <a:cs typeface="Calibri"/>
            </a:endParaRPr>
          </a:p>
          <a:p>
            <a:pPr marL="190500" indent="-177800">
              <a:lnSpc>
                <a:spcPts val="2630"/>
              </a:lnSpc>
              <a:spcBef>
                <a:spcPts val="5"/>
              </a:spcBef>
              <a:buFont typeface="Arial"/>
              <a:buChar char="•"/>
              <a:tabLst>
                <a:tab pos="190500" algn="l"/>
              </a:tabLst>
            </a:pPr>
            <a:r>
              <a:rPr sz="2200" dirty="0">
                <a:latin typeface="Calibri"/>
                <a:cs typeface="Calibri"/>
              </a:rPr>
              <a:t>Dolap,</a:t>
            </a:r>
            <a:r>
              <a:rPr sz="2200" spc="-80" dirty="0">
                <a:latin typeface="Calibri"/>
                <a:cs typeface="Calibri"/>
              </a:rPr>
              <a:t> </a:t>
            </a:r>
            <a:r>
              <a:rPr sz="2200" dirty="0">
                <a:latin typeface="Calibri"/>
                <a:cs typeface="Calibri"/>
              </a:rPr>
              <a:t>Etkileşimli</a:t>
            </a:r>
            <a:r>
              <a:rPr sz="2200" spc="-50" dirty="0">
                <a:latin typeface="Calibri"/>
                <a:cs typeface="Calibri"/>
              </a:rPr>
              <a:t> </a:t>
            </a:r>
            <a:r>
              <a:rPr sz="2200" spc="-35" dirty="0">
                <a:latin typeface="Calibri"/>
                <a:cs typeface="Calibri"/>
              </a:rPr>
              <a:t>Tahta</a:t>
            </a:r>
            <a:r>
              <a:rPr sz="2200" spc="-70" dirty="0">
                <a:latin typeface="Calibri"/>
                <a:cs typeface="Calibri"/>
              </a:rPr>
              <a:t> </a:t>
            </a:r>
            <a:r>
              <a:rPr sz="2200" dirty="0">
                <a:latin typeface="Calibri"/>
                <a:cs typeface="Calibri"/>
              </a:rPr>
              <a:t>vb.</a:t>
            </a:r>
            <a:r>
              <a:rPr sz="2200" spc="-70" dirty="0">
                <a:latin typeface="Calibri"/>
                <a:cs typeface="Calibri"/>
              </a:rPr>
              <a:t> </a:t>
            </a:r>
            <a:r>
              <a:rPr sz="2200" spc="-10" dirty="0">
                <a:latin typeface="Calibri"/>
                <a:cs typeface="Calibri"/>
              </a:rPr>
              <a:t>nesnelerin</a:t>
            </a:r>
            <a:endParaRPr sz="2200">
              <a:latin typeface="Calibri"/>
              <a:cs typeface="Calibri"/>
            </a:endParaRPr>
          </a:p>
          <a:p>
            <a:pPr marL="190500">
              <a:lnSpc>
                <a:spcPts val="2870"/>
              </a:lnSpc>
            </a:pPr>
            <a:r>
              <a:rPr sz="2200" dirty="0">
                <a:latin typeface="Calibri"/>
                <a:cs typeface="Calibri"/>
              </a:rPr>
              <a:t>üzerine</a:t>
            </a:r>
            <a:r>
              <a:rPr sz="2200" spc="-55" dirty="0">
                <a:latin typeface="Calibri"/>
                <a:cs typeface="Calibri"/>
              </a:rPr>
              <a:t> </a:t>
            </a:r>
            <a:r>
              <a:rPr sz="2200" dirty="0">
                <a:latin typeface="Calibri"/>
                <a:cs typeface="Calibri"/>
              </a:rPr>
              <a:t>hiçbir</a:t>
            </a:r>
            <a:r>
              <a:rPr sz="2200" spc="-85" dirty="0">
                <a:latin typeface="Calibri"/>
                <a:cs typeface="Calibri"/>
              </a:rPr>
              <a:t> </a:t>
            </a:r>
            <a:r>
              <a:rPr sz="2200" dirty="0">
                <a:latin typeface="Calibri"/>
                <a:cs typeface="Calibri"/>
              </a:rPr>
              <a:t>şekilde</a:t>
            </a:r>
            <a:r>
              <a:rPr sz="2200" spc="-65" dirty="0">
                <a:latin typeface="Calibri"/>
                <a:cs typeface="Calibri"/>
              </a:rPr>
              <a:t> </a:t>
            </a:r>
            <a:r>
              <a:rPr sz="2200" dirty="0">
                <a:latin typeface="Calibri"/>
                <a:cs typeface="Calibri"/>
              </a:rPr>
              <a:t>cisim</a:t>
            </a:r>
            <a:r>
              <a:rPr sz="2200" spc="-65" dirty="0">
                <a:latin typeface="Calibri"/>
                <a:cs typeface="Calibri"/>
              </a:rPr>
              <a:t> </a:t>
            </a:r>
            <a:r>
              <a:rPr sz="2200" spc="-10" dirty="0">
                <a:latin typeface="Calibri"/>
                <a:cs typeface="Calibri"/>
              </a:rPr>
              <a:t>konulmamalıdır</a:t>
            </a:r>
            <a:r>
              <a:rPr sz="2400" spc="-10" dirty="0">
                <a:latin typeface="Calibri"/>
                <a:cs typeface="Calibri"/>
              </a:rPr>
              <a:t>.</a:t>
            </a:r>
            <a:endParaRPr sz="2400">
              <a:latin typeface="Calibri"/>
              <a:cs typeface="Calibri"/>
            </a:endParaRPr>
          </a:p>
        </p:txBody>
      </p:sp>
      <p:pic>
        <p:nvPicPr>
          <p:cNvPr id="4" name="object 4"/>
          <p:cNvPicPr/>
          <p:nvPr/>
        </p:nvPicPr>
        <p:blipFill>
          <a:blip r:embed="rId2" cstate="print"/>
          <a:stretch>
            <a:fillRect/>
          </a:stretch>
        </p:blipFill>
        <p:spPr>
          <a:xfrm>
            <a:off x="5867400" y="693419"/>
            <a:ext cx="3276599" cy="2447543"/>
          </a:xfrm>
          <a:prstGeom prst="rect">
            <a:avLst/>
          </a:prstGeom>
        </p:spPr>
      </p:pic>
      <p:grpSp>
        <p:nvGrpSpPr>
          <p:cNvPr id="5" name="object 5"/>
          <p:cNvGrpSpPr/>
          <p:nvPr/>
        </p:nvGrpSpPr>
        <p:grpSpPr>
          <a:xfrm>
            <a:off x="323088" y="3285744"/>
            <a:ext cx="8425180" cy="3262629"/>
            <a:chOff x="323088" y="3285744"/>
            <a:chExt cx="8425180" cy="3262629"/>
          </a:xfrm>
        </p:grpSpPr>
        <p:pic>
          <p:nvPicPr>
            <p:cNvPr id="6" name="object 6"/>
            <p:cNvPicPr/>
            <p:nvPr/>
          </p:nvPicPr>
          <p:blipFill>
            <a:blip r:embed="rId3" cstate="print"/>
            <a:stretch>
              <a:fillRect/>
            </a:stretch>
          </p:blipFill>
          <p:spPr>
            <a:xfrm>
              <a:off x="2772155" y="3285744"/>
              <a:ext cx="5975603" cy="2878835"/>
            </a:xfrm>
            <a:prstGeom prst="rect">
              <a:avLst/>
            </a:prstGeom>
          </p:spPr>
        </p:pic>
        <p:sp>
          <p:nvSpPr>
            <p:cNvPr id="7" name="object 7"/>
            <p:cNvSpPr/>
            <p:nvPr/>
          </p:nvSpPr>
          <p:spPr>
            <a:xfrm>
              <a:off x="611887" y="6165343"/>
              <a:ext cx="7922259" cy="370840"/>
            </a:xfrm>
            <a:custGeom>
              <a:avLst/>
              <a:gdLst/>
              <a:ahLst/>
              <a:cxnLst/>
              <a:rect l="l" t="t" r="r" b="b"/>
              <a:pathLst>
                <a:path w="7922259" h="370840">
                  <a:moveTo>
                    <a:pt x="0" y="370329"/>
                  </a:moveTo>
                  <a:lnTo>
                    <a:pt x="7921752" y="370329"/>
                  </a:lnTo>
                  <a:lnTo>
                    <a:pt x="7921752" y="0"/>
                  </a:lnTo>
                  <a:lnTo>
                    <a:pt x="0" y="0"/>
                  </a:lnTo>
                  <a:lnTo>
                    <a:pt x="0" y="370329"/>
                  </a:lnTo>
                  <a:close/>
                </a:path>
              </a:pathLst>
            </a:custGeom>
            <a:ln w="25400">
              <a:solidFill>
                <a:srgbClr val="C0504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323088" y="3860292"/>
              <a:ext cx="2304285" cy="1383791"/>
            </a:xfrm>
            <a:prstGeom prst="rect">
              <a:avLst/>
            </a:prstGeom>
          </p:spPr>
        </p:pic>
      </p:grpSp>
      <p:sp>
        <p:nvSpPr>
          <p:cNvPr id="9" name="object 9"/>
          <p:cNvSpPr txBox="1"/>
          <p:nvPr/>
        </p:nvSpPr>
        <p:spPr>
          <a:xfrm>
            <a:off x="823366" y="6241643"/>
            <a:ext cx="7494905" cy="254000"/>
          </a:xfrm>
          <a:prstGeom prst="rect">
            <a:avLst/>
          </a:prstGeom>
        </p:spPr>
        <p:txBody>
          <a:bodyPr vert="horz" wrap="square" lIns="0" tIns="0" rIns="0" bIns="0" rtlCol="0">
            <a:spAutoFit/>
          </a:bodyPr>
          <a:lstStyle/>
          <a:p>
            <a:pPr marL="12700">
              <a:lnSpc>
                <a:spcPts val="1810"/>
              </a:lnSpc>
            </a:pPr>
            <a:r>
              <a:rPr sz="1800" b="1" dirty="0">
                <a:solidFill>
                  <a:srgbClr val="FF0000"/>
                </a:solidFill>
                <a:latin typeface="Calibri"/>
                <a:cs typeface="Calibri"/>
              </a:rPr>
              <a:t>Her</a:t>
            </a:r>
            <a:r>
              <a:rPr sz="1800" b="1" spc="-45" dirty="0">
                <a:solidFill>
                  <a:srgbClr val="FF0000"/>
                </a:solidFill>
                <a:latin typeface="Calibri"/>
                <a:cs typeface="Calibri"/>
              </a:rPr>
              <a:t> </a:t>
            </a:r>
            <a:r>
              <a:rPr sz="1800" b="1" dirty="0">
                <a:solidFill>
                  <a:srgbClr val="FF0000"/>
                </a:solidFill>
                <a:latin typeface="Calibri"/>
                <a:cs typeface="Calibri"/>
              </a:rPr>
              <a:t>Okul</a:t>
            </a:r>
            <a:r>
              <a:rPr sz="1800" b="1" spc="-35" dirty="0">
                <a:solidFill>
                  <a:srgbClr val="FF0000"/>
                </a:solidFill>
                <a:latin typeface="Calibri"/>
                <a:cs typeface="Calibri"/>
              </a:rPr>
              <a:t> </a:t>
            </a:r>
            <a:r>
              <a:rPr sz="1800" b="1" dirty="0">
                <a:solidFill>
                  <a:srgbClr val="FF0000"/>
                </a:solidFill>
                <a:latin typeface="Calibri"/>
                <a:cs typeface="Calibri"/>
              </a:rPr>
              <a:t>ve</a:t>
            </a:r>
            <a:r>
              <a:rPr sz="1800" b="1" spc="-30" dirty="0">
                <a:solidFill>
                  <a:srgbClr val="FF0000"/>
                </a:solidFill>
                <a:latin typeface="Calibri"/>
                <a:cs typeface="Calibri"/>
              </a:rPr>
              <a:t> </a:t>
            </a:r>
            <a:r>
              <a:rPr sz="1800" b="1" dirty="0">
                <a:solidFill>
                  <a:srgbClr val="FF0000"/>
                </a:solidFill>
                <a:latin typeface="Calibri"/>
                <a:cs typeface="Calibri"/>
              </a:rPr>
              <a:t>Kurum</a:t>
            </a:r>
            <a:r>
              <a:rPr sz="1800" b="1" spc="-30" dirty="0">
                <a:solidFill>
                  <a:srgbClr val="FF0000"/>
                </a:solidFill>
                <a:latin typeface="Calibri"/>
                <a:cs typeface="Calibri"/>
              </a:rPr>
              <a:t> </a:t>
            </a:r>
            <a:r>
              <a:rPr sz="1800" b="1" dirty="0">
                <a:solidFill>
                  <a:srgbClr val="FF0000"/>
                </a:solidFill>
                <a:latin typeface="Calibri"/>
                <a:cs typeface="Calibri"/>
              </a:rPr>
              <a:t>İçin</a:t>
            </a:r>
            <a:r>
              <a:rPr sz="1800" b="1" spc="-40" dirty="0">
                <a:solidFill>
                  <a:srgbClr val="FF0000"/>
                </a:solidFill>
                <a:latin typeface="Calibri"/>
                <a:cs typeface="Calibri"/>
              </a:rPr>
              <a:t> </a:t>
            </a:r>
            <a:r>
              <a:rPr sz="1800" b="1" dirty="0">
                <a:solidFill>
                  <a:srgbClr val="FF0000"/>
                </a:solidFill>
                <a:latin typeface="Calibri"/>
                <a:cs typeface="Calibri"/>
              </a:rPr>
              <a:t>Farklı</a:t>
            </a:r>
            <a:r>
              <a:rPr sz="1800" b="1" spc="-40" dirty="0">
                <a:solidFill>
                  <a:srgbClr val="FF0000"/>
                </a:solidFill>
                <a:latin typeface="Calibri"/>
                <a:cs typeface="Calibri"/>
              </a:rPr>
              <a:t> </a:t>
            </a:r>
            <a:r>
              <a:rPr sz="1800" b="1" spc="-25" dirty="0">
                <a:solidFill>
                  <a:srgbClr val="FF0000"/>
                </a:solidFill>
                <a:latin typeface="Calibri"/>
                <a:cs typeface="Calibri"/>
              </a:rPr>
              <a:t>Tehlikeler</a:t>
            </a:r>
            <a:r>
              <a:rPr sz="1800" b="1" spc="-50" dirty="0">
                <a:solidFill>
                  <a:srgbClr val="FF0000"/>
                </a:solidFill>
                <a:latin typeface="Calibri"/>
                <a:cs typeface="Calibri"/>
              </a:rPr>
              <a:t> </a:t>
            </a:r>
            <a:r>
              <a:rPr sz="1800" b="1" dirty="0">
                <a:solidFill>
                  <a:srgbClr val="FF0000"/>
                </a:solidFill>
                <a:latin typeface="Calibri"/>
                <a:cs typeface="Calibri"/>
              </a:rPr>
              <a:t>ve</a:t>
            </a:r>
            <a:r>
              <a:rPr sz="1800" b="1" spc="-45" dirty="0">
                <a:solidFill>
                  <a:srgbClr val="FF0000"/>
                </a:solidFill>
                <a:latin typeface="Calibri"/>
                <a:cs typeface="Calibri"/>
              </a:rPr>
              <a:t> </a:t>
            </a:r>
            <a:r>
              <a:rPr sz="1800" b="1" dirty="0">
                <a:solidFill>
                  <a:srgbClr val="FF0000"/>
                </a:solidFill>
                <a:latin typeface="Calibri"/>
                <a:cs typeface="Calibri"/>
              </a:rPr>
              <a:t>Riskler</a:t>
            </a:r>
            <a:r>
              <a:rPr sz="1800" b="1" spc="-40" dirty="0">
                <a:solidFill>
                  <a:srgbClr val="FF0000"/>
                </a:solidFill>
                <a:latin typeface="Calibri"/>
                <a:cs typeface="Calibri"/>
              </a:rPr>
              <a:t> </a:t>
            </a:r>
            <a:r>
              <a:rPr sz="1800" b="1" dirty="0">
                <a:solidFill>
                  <a:srgbClr val="FF0000"/>
                </a:solidFill>
                <a:latin typeface="Calibri"/>
                <a:cs typeface="Calibri"/>
              </a:rPr>
              <a:t>Olabileceği</a:t>
            </a:r>
            <a:r>
              <a:rPr sz="1800" b="1" spc="-60" dirty="0">
                <a:solidFill>
                  <a:srgbClr val="FF0000"/>
                </a:solidFill>
                <a:latin typeface="Calibri"/>
                <a:cs typeface="Calibri"/>
              </a:rPr>
              <a:t> </a:t>
            </a:r>
            <a:r>
              <a:rPr sz="1800" b="1" spc="-10" dirty="0">
                <a:solidFill>
                  <a:srgbClr val="FF0000"/>
                </a:solidFill>
                <a:latin typeface="Calibri"/>
                <a:cs typeface="Calibri"/>
              </a:rPr>
              <a:t>Unutulmamalıdır.</a:t>
            </a:r>
            <a:endParaRPr sz="1800">
              <a:latin typeface="Calibri"/>
              <a:cs typeface="Calibri"/>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127</a:t>
            </a:fld>
            <a:endParaRPr spc="-25"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5823" y="3076955"/>
            <a:ext cx="8750935" cy="3471545"/>
            <a:chOff x="115823" y="3076955"/>
            <a:chExt cx="8750935" cy="3471545"/>
          </a:xfrm>
        </p:grpSpPr>
        <p:pic>
          <p:nvPicPr>
            <p:cNvPr id="3" name="object 3"/>
            <p:cNvPicPr/>
            <p:nvPr/>
          </p:nvPicPr>
          <p:blipFill>
            <a:blip r:embed="rId2" cstate="print"/>
            <a:stretch>
              <a:fillRect/>
            </a:stretch>
          </p:blipFill>
          <p:spPr>
            <a:xfrm>
              <a:off x="115823" y="3221735"/>
              <a:ext cx="3957828" cy="2948940"/>
            </a:xfrm>
            <a:prstGeom prst="rect">
              <a:avLst/>
            </a:prstGeom>
          </p:spPr>
        </p:pic>
        <p:pic>
          <p:nvPicPr>
            <p:cNvPr id="4" name="object 4"/>
            <p:cNvPicPr/>
            <p:nvPr/>
          </p:nvPicPr>
          <p:blipFill>
            <a:blip r:embed="rId3" cstate="print"/>
            <a:stretch>
              <a:fillRect/>
            </a:stretch>
          </p:blipFill>
          <p:spPr>
            <a:xfrm>
              <a:off x="179834" y="3285745"/>
              <a:ext cx="3779517" cy="2770630"/>
            </a:xfrm>
            <a:prstGeom prst="rect">
              <a:avLst/>
            </a:prstGeom>
          </p:spPr>
        </p:pic>
        <p:sp>
          <p:nvSpPr>
            <p:cNvPr id="5" name="object 5"/>
            <p:cNvSpPr/>
            <p:nvPr/>
          </p:nvSpPr>
          <p:spPr>
            <a:xfrm>
              <a:off x="160784" y="3266695"/>
              <a:ext cx="3817620" cy="2809240"/>
            </a:xfrm>
            <a:custGeom>
              <a:avLst/>
              <a:gdLst/>
              <a:ahLst/>
              <a:cxnLst/>
              <a:rect l="l" t="t" r="r" b="b"/>
              <a:pathLst>
                <a:path w="3817620" h="2809240">
                  <a:moveTo>
                    <a:pt x="0" y="2808732"/>
                  </a:moveTo>
                  <a:lnTo>
                    <a:pt x="3817620" y="2808732"/>
                  </a:lnTo>
                  <a:lnTo>
                    <a:pt x="3817620" y="0"/>
                  </a:lnTo>
                  <a:lnTo>
                    <a:pt x="0" y="0"/>
                  </a:lnTo>
                  <a:lnTo>
                    <a:pt x="0" y="2808732"/>
                  </a:lnTo>
                  <a:close/>
                </a:path>
              </a:pathLst>
            </a:custGeom>
            <a:ln w="38100">
              <a:solidFill>
                <a:srgbClr val="000000"/>
              </a:solidFill>
            </a:ln>
          </p:spPr>
          <p:txBody>
            <a:bodyPr wrap="square" lIns="0" tIns="0" rIns="0" bIns="0" rtlCol="0"/>
            <a:lstStyle/>
            <a:p>
              <a:endParaRPr/>
            </a:p>
          </p:txBody>
        </p:sp>
        <p:pic>
          <p:nvPicPr>
            <p:cNvPr id="6" name="object 6"/>
            <p:cNvPicPr/>
            <p:nvPr/>
          </p:nvPicPr>
          <p:blipFill>
            <a:blip r:embed="rId4" cstate="print"/>
            <a:stretch>
              <a:fillRect/>
            </a:stretch>
          </p:blipFill>
          <p:spPr>
            <a:xfrm>
              <a:off x="4003547" y="3076955"/>
              <a:ext cx="4863084" cy="3148583"/>
            </a:xfrm>
            <a:prstGeom prst="rect">
              <a:avLst/>
            </a:prstGeom>
          </p:spPr>
        </p:pic>
        <p:pic>
          <p:nvPicPr>
            <p:cNvPr id="7" name="object 7"/>
            <p:cNvPicPr/>
            <p:nvPr/>
          </p:nvPicPr>
          <p:blipFill>
            <a:blip r:embed="rId5" cstate="print"/>
            <a:stretch>
              <a:fillRect/>
            </a:stretch>
          </p:blipFill>
          <p:spPr>
            <a:xfrm>
              <a:off x="4067556" y="3140963"/>
              <a:ext cx="4684775" cy="2970275"/>
            </a:xfrm>
            <a:prstGeom prst="rect">
              <a:avLst/>
            </a:prstGeom>
          </p:spPr>
        </p:pic>
        <p:sp>
          <p:nvSpPr>
            <p:cNvPr id="8" name="object 8"/>
            <p:cNvSpPr/>
            <p:nvPr/>
          </p:nvSpPr>
          <p:spPr>
            <a:xfrm>
              <a:off x="4048506" y="3121913"/>
              <a:ext cx="4723130" cy="3008630"/>
            </a:xfrm>
            <a:custGeom>
              <a:avLst/>
              <a:gdLst/>
              <a:ahLst/>
              <a:cxnLst/>
              <a:rect l="l" t="t" r="r" b="b"/>
              <a:pathLst>
                <a:path w="4723130" h="3008629">
                  <a:moveTo>
                    <a:pt x="0" y="3008376"/>
                  </a:moveTo>
                  <a:lnTo>
                    <a:pt x="4722876" y="3008376"/>
                  </a:lnTo>
                  <a:lnTo>
                    <a:pt x="4722876" y="0"/>
                  </a:lnTo>
                  <a:lnTo>
                    <a:pt x="0" y="0"/>
                  </a:lnTo>
                  <a:lnTo>
                    <a:pt x="0" y="3008376"/>
                  </a:lnTo>
                  <a:close/>
                </a:path>
              </a:pathLst>
            </a:custGeom>
            <a:ln w="38100">
              <a:solidFill>
                <a:srgbClr val="000000"/>
              </a:solidFill>
            </a:ln>
          </p:spPr>
          <p:txBody>
            <a:bodyPr wrap="square" lIns="0" tIns="0" rIns="0" bIns="0" rtlCol="0"/>
            <a:lstStyle/>
            <a:p>
              <a:endParaRPr/>
            </a:p>
          </p:txBody>
        </p:sp>
        <p:sp>
          <p:nvSpPr>
            <p:cNvPr id="9" name="object 9"/>
            <p:cNvSpPr/>
            <p:nvPr/>
          </p:nvSpPr>
          <p:spPr>
            <a:xfrm>
              <a:off x="611887" y="6165343"/>
              <a:ext cx="7922259" cy="370840"/>
            </a:xfrm>
            <a:custGeom>
              <a:avLst/>
              <a:gdLst/>
              <a:ahLst/>
              <a:cxnLst/>
              <a:rect l="l" t="t" r="r" b="b"/>
              <a:pathLst>
                <a:path w="7922259" h="370840">
                  <a:moveTo>
                    <a:pt x="7921752" y="0"/>
                  </a:moveTo>
                  <a:lnTo>
                    <a:pt x="0" y="0"/>
                  </a:lnTo>
                  <a:lnTo>
                    <a:pt x="0" y="370329"/>
                  </a:lnTo>
                  <a:lnTo>
                    <a:pt x="7921752" y="370329"/>
                  </a:lnTo>
                  <a:lnTo>
                    <a:pt x="7921752" y="0"/>
                  </a:lnTo>
                  <a:close/>
                </a:path>
              </a:pathLst>
            </a:custGeom>
            <a:solidFill>
              <a:srgbClr val="FFFFFF"/>
            </a:solidFill>
          </p:spPr>
          <p:txBody>
            <a:bodyPr wrap="square" lIns="0" tIns="0" rIns="0" bIns="0" rtlCol="0"/>
            <a:lstStyle/>
            <a:p>
              <a:endParaRPr/>
            </a:p>
          </p:txBody>
        </p:sp>
        <p:sp>
          <p:nvSpPr>
            <p:cNvPr id="10" name="object 10"/>
            <p:cNvSpPr/>
            <p:nvPr/>
          </p:nvSpPr>
          <p:spPr>
            <a:xfrm>
              <a:off x="611887" y="6165343"/>
              <a:ext cx="7922259" cy="370840"/>
            </a:xfrm>
            <a:custGeom>
              <a:avLst/>
              <a:gdLst/>
              <a:ahLst/>
              <a:cxnLst/>
              <a:rect l="l" t="t" r="r" b="b"/>
              <a:pathLst>
                <a:path w="7922259" h="370840">
                  <a:moveTo>
                    <a:pt x="0" y="370329"/>
                  </a:moveTo>
                  <a:lnTo>
                    <a:pt x="7921752" y="370329"/>
                  </a:lnTo>
                  <a:lnTo>
                    <a:pt x="7921752" y="0"/>
                  </a:lnTo>
                  <a:lnTo>
                    <a:pt x="0" y="0"/>
                  </a:lnTo>
                  <a:lnTo>
                    <a:pt x="0" y="370329"/>
                  </a:lnTo>
                  <a:close/>
                </a:path>
              </a:pathLst>
            </a:custGeom>
            <a:ln w="25400">
              <a:solidFill>
                <a:srgbClr val="C0504D"/>
              </a:solidFill>
            </a:ln>
          </p:spPr>
          <p:txBody>
            <a:bodyPr wrap="square" lIns="0" tIns="0" rIns="0" bIns="0" rtlCol="0"/>
            <a:lstStyle/>
            <a:p>
              <a:endParaRPr/>
            </a:p>
          </p:txBody>
        </p:sp>
      </p:grpSp>
      <p:sp>
        <p:nvSpPr>
          <p:cNvPr id="11" name="object 11"/>
          <p:cNvSpPr txBox="1">
            <a:spLocks noGrp="1"/>
          </p:cNvSpPr>
          <p:nvPr>
            <p:ph type="title"/>
          </p:nvPr>
        </p:nvSpPr>
        <p:spPr>
          <a:xfrm>
            <a:off x="402436" y="242591"/>
            <a:ext cx="8342630" cy="2513965"/>
          </a:xfrm>
          <a:prstGeom prst="rect">
            <a:avLst/>
          </a:prstGeom>
        </p:spPr>
        <p:txBody>
          <a:bodyPr vert="horz" wrap="square" lIns="0" tIns="40640" rIns="0" bIns="0" rtlCol="0">
            <a:spAutoFit/>
          </a:bodyPr>
          <a:lstStyle/>
          <a:p>
            <a:pPr marR="67310" algn="ctr">
              <a:lnSpc>
                <a:spcPct val="100000"/>
              </a:lnSpc>
              <a:spcBef>
                <a:spcPts val="320"/>
              </a:spcBef>
            </a:pPr>
            <a:r>
              <a:rPr sz="2800" dirty="0">
                <a:solidFill>
                  <a:srgbClr val="FF0000"/>
                </a:solidFill>
              </a:rPr>
              <a:t>SİVRİ</a:t>
            </a:r>
            <a:r>
              <a:rPr sz="2800" spc="-60" dirty="0">
                <a:solidFill>
                  <a:srgbClr val="FF0000"/>
                </a:solidFill>
              </a:rPr>
              <a:t> </a:t>
            </a:r>
            <a:r>
              <a:rPr sz="2800" spc="-10" dirty="0">
                <a:solidFill>
                  <a:srgbClr val="FF0000"/>
                </a:solidFill>
              </a:rPr>
              <a:t>KÖŞELER</a:t>
            </a:r>
            <a:endParaRPr sz="2800"/>
          </a:p>
          <a:p>
            <a:pPr marL="12700" marR="5080" algn="just">
              <a:lnSpc>
                <a:spcPct val="100000"/>
              </a:lnSpc>
              <a:spcBef>
                <a:spcPts val="170"/>
              </a:spcBef>
            </a:pPr>
            <a:r>
              <a:rPr sz="2200" dirty="0">
                <a:solidFill>
                  <a:srgbClr val="000000"/>
                </a:solidFill>
              </a:rPr>
              <a:t>Sınıflarda,</a:t>
            </a:r>
            <a:r>
              <a:rPr sz="2200" spc="175" dirty="0">
                <a:solidFill>
                  <a:srgbClr val="000000"/>
                </a:solidFill>
              </a:rPr>
              <a:t>  </a:t>
            </a:r>
            <a:r>
              <a:rPr sz="2200" dirty="0">
                <a:solidFill>
                  <a:srgbClr val="000000"/>
                </a:solidFill>
              </a:rPr>
              <a:t>oyun</a:t>
            </a:r>
            <a:r>
              <a:rPr sz="2200" b="0" spc="114" dirty="0">
                <a:solidFill>
                  <a:srgbClr val="000000"/>
                </a:solidFill>
                <a:latin typeface="Times New Roman"/>
                <a:cs typeface="Times New Roman"/>
              </a:rPr>
              <a:t>  </a:t>
            </a:r>
            <a:r>
              <a:rPr sz="2200" dirty="0">
                <a:solidFill>
                  <a:srgbClr val="000000"/>
                </a:solidFill>
              </a:rPr>
              <a:t>alanlarında</a:t>
            </a:r>
            <a:r>
              <a:rPr sz="2200" spc="165" dirty="0">
                <a:solidFill>
                  <a:srgbClr val="000000"/>
                </a:solidFill>
              </a:rPr>
              <a:t>  </a:t>
            </a:r>
            <a:r>
              <a:rPr sz="2200" dirty="0">
                <a:solidFill>
                  <a:srgbClr val="000000"/>
                </a:solidFill>
              </a:rPr>
              <a:t>ve</a:t>
            </a:r>
            <a:r>
              <a:rPr sz="2200" b="0" spc="120" dirty="0">
                <a:solidFill>
                  <a:srgbClr val="000000"/>
                </a:solidFill>
                <a:latin typeface="Times New Roman"/>
                <a:cs typeface="Times New Roman"/>
              </a:rPr>
              <a:t>  </a:t>
            </a:r>
            <a:r>
              <a:rPr sz="2200" dirty="0">
                <a:solidFill>
                  <a:srgbClr val="000000"/>
                </a:solidFill>
              </a:rPr>
              <a:t>diğer</a:t>
            </a:r>
            <a:r>
              <a:rPr sz="2200" spc="175" dirty="0">
                <a:solidFill>
                  <a:srgbClr val="000000"/>
                </a:solidFill>
              </a:rPr>
              <a:t>  </a:t>
            </a:r>
            <a:r>
              <a:rPr sz="2200" dirty="0">
                <a:solidFill>
                  <a:srgbClr val="000000"/>
                </a:solidFill>
              </a:rPr>
              <a:t>alanlarda</a:t>
            </a:r>
            <a:r>
              <a:rPr sz="2200" b="0" spc="130" dirty="0">
                <a:solidFill>
                  <a:srgbClr val="000000"/>
                </a:solidFill>
                <a:latin typeface="Times New Roman"/>
                <a:cs typeface="Times New Roman"/>
              </a:rPr>
              <a:t>  </a:t>
            </a:r>
            <a:r>
              <a:rPr sz="2200" dirty="0">
                <a:solidFill>
                  <a:srgbClr val="000000"/>
                </a:solidFill>
              </a:rPr>
              <a:t>öğrencilere</a:t>
            </a:r>
            <a:r>
              <a:rPr sz="2200" spc="400" dirty="0">
                <a:solidFill>
                  <a:srgbClr val="000000"/>
                </a:solidFill>
              </a:rPr>
              <a:t>   </a:t>
            </a:r>
            <a:r>
              <a:rPr sz="2200" spc="-10" dirty="0">
                <a:solidFill>
                  <a:srgbClr val="000000"/>
                </a:solidFill>
              </a:rPr>
              <a:t>zarar</a:t>
            </a:r>
            <a:r>
              <a:rPr sz="2200" b="0" spc="-10" dirty="0">
                <a:solidFill>
                  <a:srgbClr val="000000"/>
                </a:solidFill>
                <a:latin typeface="Times New Roman"/>
                <a:cs typeface="Times New Roman"/>
              </a:rPr>
              <a:t> </a:t>
            </a:r>
            <a:r>
              <a:rPr sz="2200" dirty="0">
                <a:solidFill>
                  <a:srgbClr val="000000"/>
                </a:solidFill>
              </a:rPr>
              <a:t>verebilecek</a:t>
            </a:r>
            <a:r>
              <a:rPr sz="2200" b="0" spc="-20" dirty="0">
                <a:solidFill>
                  <a:srgbClr val="000000"/>
                </a:solidFill>
                <a:latin typeface="Times New Roman"/>
                <a:cs typeface="Times New Roman"/>
              </a:rPr>
              <a:t> </a:t>
            </a:r>
            <a:r>
              <a:rPr sz="2200" dirty="0">
                <a:solidFill>
                  <a:srgbClr val="000000"/>
                </a:solidFill>
              </a:rPr>
              <a:t>(Kolon</a:t>
            </a:r>
            <a:r>
              <a:rPr sz="2200" b="0" spc="-25" dirty="0">
                <a:solidFill>
                  <a:srgbClr val="000000"/>
                </a:solidFill>
                <a:latin typeface="Times New Roman"/>
                <a:cs typeface="Times New Roman"/>
              </a:rPr>
              <a:t> </a:t>
            </a:r>
            <a:r>
              <a:rPr sz="2200" dirty="0">
                <a:solidFill>
                  <a:srgbClr val="000000"/>
                </a:solidFill>
              </a:rPr>
              <a:t>köşeleri,</a:t>
            </a:r>
            <a:r>
              <a:rPr sz="2200" spc="45" dirty="0">
                <a:solidFill>
                  <a:srgbClr val="000000"/>
                </a:solidFill>
              </a:rPr>
              <a:t> </a:t>
            </a:r>
            <a:r>
              <a:rPr sz="2200" dirty="0">
                <a:solidFill>
                  <a:srgbClr val="000000"/>
                </a:solidFill>
              </a:rPr>
              <a:t>kalorifer</a:t>
            </a:r>
            <a:r>
              <a:rPr sz="2200" b="0" spc="-10" dirty="0">
                <a:solidFill>
                  <a:srgbClr val="000000"/>
                </a:solidFill>
                <a:latin typeface="Times New Roman"/>
                <a:cs typeface="Times New Roman"/>
              </a:rPr>
              <a:t> </a:t>
            </a:r>
            <a:r>
              <a:rPr sz="2200" dirty="0">
                <a:solidFill>
                  <a:srgbClr val="000000"/>
                </a:solidFill>
              </a:rPr>
              <a:t>peteği,</a:t>
            </a:r>
            <a:r>
              <a:rPr sz="2200" spc="40" dirty="0">
                <a:solidFill>
                  <a:srgbClr val="000000"/>
                </a:solidFill>
              </a:rPr>
              <a:t> </a:t>
            </a:r>
            <a:r>
              <a:rPr sz="2200" dirty="0">
                <a:solidFill>
                  <a:srgbClr val="000000"/>
                </a:solidFill>
              </a:rPr>
              <a:t>metal</a:t>
            </a:r>
            <a:r>
              <a:rPr sz="2200" b="0" spc="-10" dirty="0">
                <a:solidFill>
                  <a:srgbClr val="000000"/>
                </a:solidFill>
                <a:latin typeface="Times New Roman"/>
                <a:cs typeface="Times New Roman"/>
              </a:rPr>
              <a:t> </a:t>
            </a:r>
            <a:r>
              <a:rPr sz="2200" spc="-10" dirty="0">
                <a:solidFill>
                  <a:srgbClr val="000000"/>
                </a:solidFill>
              </a:rPr>
              <a:t>direkler,</a:t>
            </a:r>
            <a:r>
              <a:rPr sz="2200" b="0" spc="-5" dirty="0">
                <a:solidFill>
                  <a:srgbClr val="000000"/>
                </a:solidFill>
                <a:latin typeface="Times New Roman"/>
                <a:cs typeface="Times New Roman"/>
              </a:rPr>
              <a:t> </a:t>
            </a:r>
            <a:r>
              <a:rPr sz="2200" dirty="0">
                <a:solidFill>
                  <a:srgbClr val="000000"/>
                </a:solidFill>
              </a:rPr>
              <a:t>dolap,</a:t>
            </a:r>
            <a:r>
              <a:rPr sz="2200" b="0" spc="-10" dirty="0">
                <a:solidFill>
                  <a:srgbClr val="000000"/>
                </a:solidFill>
                <a:latin typeface="Times New Roman"/>
                <a:cs typeface="Times New Roman"/>
              </a:rPr>
              <a:t> </a:t>
            </a:r>
            <a:r>
              <a:rPr sz="2200" spc="-10" dirty="0">
                <a:solidFill>
                  <a:srgbClr val="000000"/>
                </a:solidFill>
              </a:rPr>
              <a:t>sıra, </a:t>
            </a:r>
            <a:r>
              <a:rPr sz="2200" dirty="0">
                <a:solidFill>
                  <a:srgbClr val="000000"/>
                </a:solidFill>
              </a:rPr>
              <a:t>masa</a:t>
            </a:r>
            <a:r>
              <a:rPr sz="2200" b="0" spc="240" dirty="0">
                <a:solidFill>
                  <a:srgbClr val="000000"/>
                </a:solidFill>
                <a:latin typeface="Times New Roman"/>
                <a:cs typeface="Times New Roman"/>
              </a:rPr>
              <a:t> </a:t>
            </a:r>
            <a:r>
              <a:rPr sz="2200" dirty="0">
                <a:solidFill>
                  <a:srgbClr val="000000"/>
                </a:solidFill>
              </a:rPr>
              <a:t>vb.)</a:t>
            </a:r>
            <a:r>
              <a:rPr sz="2200" b="0" spc="254" dirty="0">
                <a:solidFill>
                  <a:srgbClr val="000000"/>
                </a:solidFill>
                <a:latin typeface="Times New Roman"/>
                <a:cs typeface="Times New Roman"/>
              </a:rPr>
              <a:t> </a:t>
            </a:r>
            <a:r>
              <a:rPr sz="2200" dirty="0">
                <a:solidFill>
                  <a:srgbClr val="000000"/>
                </a:solidFill>
              </a:rPr>
              <a:t>nesneler</a:t>
            </a:r>
            <a:r>
              <a:rPr sz="2200" b="0" spc="254" dirty="0">
                <a:solidFill>
                  <a:srgbClr val="000000"/>
                </a:solidFill>
                <a:latin typeface="Times New Roman"/>
                <a:cs typeface="Times New Roman"/>
              </a:rPr>
              <a:t> </a:t>
            </a:r>
            <a:r>
              <a:rPr sz="2200" dirty="0">
                <a:solidFill>
                  <a:srgbClr val="000000"/>
                </a:solidFill>
              </a:rPr>
              <a:t>çarpmalara</a:t>
            </a:r>
            <a:r>
              <a:rPr sz="2200" spc="315" dirty="0">
                <a:solidFill>
                  <a:srgbClr val="000000"/>
                </a:solidFill>
              </a:rPr>
              <a:t> </a:t>
            </a:r>
            <a:r>
              <a:rPr sz="2200" dirty="0">
                <a:solidFill>
                  <a:srgbClr val="000000"/>
                </a:solidFill>
              </a:rPr>
              <a:t>karşı</a:t>
            </a:r>
            <a:r>
              <a:rPr sz="2200" spc="300" dirty="0">
                <a:solidFill>
                  <a:srgbClr val="000000"/>
                </a:solidFill>
              </a:rPr>
              <a:t> </a:t>
            </a:r>
            <a:r>
              <a:rPr sz="2200" dirty="0">
                <a:solidFill>
                  <a:srgbClr val="000000"/>
                </a:solidFill>
              </a:rPr>
              <a:t>uygun</a:t>
            </a:r>
            <a:r>
              <a:rPr sz="2200" b="0" spc="245" dirty="0">
                <a:solidFill>
                  <a:srgbClr val="000000"/>
                </a:solidFill>
                <a:latin typeface="Times New Roman"/>
                <a:cs typeface="Times New Roman"/>
              </a:rPr>
              <a:t> </a:t>
            </a:r>
            <a:r>
              <a:rPr sz="2200" dirty="0">
                <a:solidFill>
                  <a:srgbClr val="000000"/>
                </a:solidFill>
              </a:rPr>
              <a:t>konumlara</a:t>
            </a:r>
            <a:r>
              <a:rPr sz="2200" b="0" spc="254" dirty="0">
                <a:solidFill>
                  <a:srgbClr val="000000"/>
                </a:solidFill>
                <a:latin typeface="Times New Roman"/>
                <a:cs typeface="Times New Roman"/>
              </a:rPr>
              <a:t> </a:t>
            </a:r>
            <a:r>
              <a:rPr sz="2200" spc="-10" dirty="0">
                <a:solidFill>
                  <a:srgbClr val="000000"/>
                </a:solidFill>
              </a:rPr>
              <a:t>yerleştirilmeli, </a:t>
            </a:r>
            <a:r>
              <a:rPr sz="2200" dirty="0">
                <a:solidFill>
                  <a:srgbClr val="000000"/>
                </a:solidFill>
              </a:rPr>
              <a:t>bu</a:t>
            </a:r>
            <a:r>
              <a:rPr sz="2200" b="0" spc="275" dirty="0">
                <a:solidFill>
                  <a:srgbClr val="000000"/>
                </a:solidFill>
                <a:latin typeface="Times New Roman"/>
                <a:cs typeface="Times New Roman"/>
              </a:rPr>
              <a:t> </a:t>
            </a:r>
            <a:r>
              <a:rPr sz="2200" dirty="0">
                <a:solidFill>
                  <a:srgbClr val="000000"/>
                </a:solidFill>
              </a:rPr>
              <a:t>nesnelerin</a:t>
            </a:r>
            <a:r>
              <a:rPr sz="2200" b="0" spc="275" dirty="0">
                <a:solidFill>
                  <a:srgbClr val="000000"/>
                </a:solidFill>
                <a:latin typeface="Times New Roman"/>
                <a:cs typeface="Times New Roman"/>
              </a:rPr>
              <a:t> </a:t>
            </a:r>
            <a:r>
              <a:rPr sz="2200" dirty="0">
                <a:solidFill>
                  <a:srgbClr val="000000"/>
                </a:solidFill>
              </a:rPr>
              <a:t>delici,</a:t>
            </a:r>
            <a:r>
              <a:rPr sz="2200" b="0" spc="290" dirty="0">
                <a:solidFill>
                  <a:srgbClr val="000000"/>
                </a:solidFill>
                <a:latin typeface="Times New Roman"/>
                <a:cs typeface="Times New Roman"/>
              </a:rPr>
              <a:t> </a:t>
            </a:r>
            <a:r>
              <a:rPr sz="2200" dirty="0">
                <a:solidFill>
                  <a:srgbClr val="000000"/>
                </a:solidFill>
              </a:rPr>
              <a:t>kesici</a:t>
            </a:r>
            <a:r>
              <a:rPr sz="2200" b="0" spc="285" dirty="0">
                <a:solidFill>
                  <a:srgbClr val="000000"/>
                </a:solidFill>
                <a:latin typeface="Times New Roman"/>
                <a:cs typeface="Times New Roman"/>
              </a:rPr>
              <a:t> </a:t>
            </a:r>
            <a:r>
              <a:rPr sz="2200" dirty="0">
                <a:solidFill>
                  <a:srgbClr val="000000"/>
                </a:solidFill>
              </a:rPr>
              <a:t>ve</a:t>
            </a:r>
            <a:r>
              <a:rPr sz="2200" b="0" spc="290" dirty="0">
                <a:solidFill>
                  <a:srgbClr val="000000"/>
                </a:solidFill>
                <a:latin typeface="Times New Roman"/>
                <a:cs typeface="Times New Roman"/>
              </a:rPr>
              <a:t> </a:t>
            </a:r>
            <a:r>
              <a:rPr sz="2200" dirty="0">
                <a:solidFill>
                  <a:srgbClr val="000000"/>
                </a:solidFill>
              </a:rPr>
              <a:t>keskin</a:t>
            </a:r>
            <a:r>
              <a:rPr sz="2200" b="0" spc="285" dirty="0">
                <a:solidFill>
                  <a:srgbClr val="000000"/>
                </a:solidFill>
                <a:latin typeface="Times New Roman"/>
                <a:cs typeface="Times New Roman"/>
              </a:rPr>
              <a:t> </a:t>
            </a:r>
            <a:r>
              <a:rPr sz="2200" dirty="0">
                <a:solidFill>
                  <a:srgbClr val="000000"/>
                </a:solidFill>
              </a:rPr>
              <a:t>köşelerine</a:t>
            </a:r>
            <a:r>
              <a:rPr sz="2200" spc="340" dirty="0">
                <a:solidFill>
                  <a:srgbClr val="000000"/>
                </a:solidFill>
              </a:rPr>
              <a:t> </a:t>
            </a:r>
            <a:r>
              <a:rPr sz="2200" dirty="0">
                <a:solidFill>
                  <a:srgbClr val="000000"/>
                </a:solidFill>
              </a:rPr>
              <a:t>karşı</a:t>
            </a:r>
            <a:r>
              <a:rPr sz="2200" spc="355" dirty="0">
                <a:solidFill>
                  <a:srgbClr val="000000"/>
                </a:solidFill>
              </a:rPr>
              <a:t> </a:t>
            </a:r>
            <a:r>
              <a:rPr sz="2200" dirty="0">
                <a:solidFill>
                  <a:srgbClr val="000000"/>
                </a:solidFill>
              </a:rPr>
              <a:t>tedbir</a:t>
            </a:r>
            <a:r>
              <a:rPr sz="2200" b="0" spc="290" dirty="0">
                <a:solidFill>
                  <a:srgbClr val="000000"/>
                </a:solidFill>
                <a:latin typeface="Times New Roman"/>
                <a:cs typeface="Times New Roman"/>
              </a:rPr>
              <a:t> </a:t>
            </a:r>
            <a:r>
              <a:rPr sz="2200" spc="-10" dirty="0">
                <a:solidFill>
                  <a:srgbClr val="000000"/>
                </a:solidFill>
              </a:rPr>
              <a:t>alınmalı, </a:t>
            </a:r>
            <a:r>
              <a:rPr sz="2200" dirty="0">
                <a:solidFill>
                  <a:srgbClr val="000000"/>
                </a:solidFill>
              </a:rPr>
              <a:t>tehlikenin</a:t>
            </a:r>
            <a:r>
              <a:rPr sz="2200" b="0" spc="100" dirty="0">
                <a:solidFill>
                  <a:srgbClr val="000000"/>
                </a:solidFill>
                <a:latin typeface="Times New Roman"/>
                <a:cs typeface="Times New Roman"/>
              </a:rPr>
              <a:t> </a:t>
            </a:r>
            <a:r>
              <a:rPr sz="2200" dirty="0">
                <a:solidFill>
                  <a:srgbClr val="000000"/>
                </a:solidFill>
              </a:rPr>
              <a:t>ciddi</a:t>
            </a:r>
            <a:r>
              <a:rPr sz="2200" b="0" spc="105" dirty="0">
                <a:solidFill>
                  <a:srgbClr val="000000"/>
                </a:solidFill>
                <a:latin typeface="Times New Roman"/>
                <a:cs typeface="Times New Roman"/>
              </a:rPr>
              <a:t> </a:t>
            </a:r>
            <a:r>
              <a:rPr sz="2200" dirty="0">
                <a:solidFill>
                  <a:srgbClr val="000000"/>
                </a:solidFill>
              </a:rPr>
              <a:t>olduğu</a:t>
            </a:r>
            <a:r>
              <a:rPr sz="2200" spc="160" dirty="0">
                <a:solidFill>
                  <a:srgbClr val="000000"/>
                </a:solidFill>
              </a:rPr>
              <a:t> </a:t>
            </a:r>
            <a:r>
              <a:rPr sz="2200" dirty="0">
                <a:solidFill>
                  <a:srgbClr val="000000"/>
                </a:solidFill>
              </a:rPr>
              <a:t>noktalar</a:t>
            </a:r>
            <a:r>
              <a:rPr sz="2200" b="0" spc="125" dirty="0">
                <a:solidFill>
                  <a:srgbClr val="000000"/>
                </a:solidFill>
                <a:latin typeface="Times New Roman"/>
                <a:cs typeface="Times New Roman"/>
              </a:rPr>
              <a:t> </a:t>
            </a:r>
            <a:r>
              <a:rPr sz="2200" dirty="0">
                <a:solidFill>
                  <a:srgbClr val="000000"/>
                </a:solidFill>
              </a:rPr>
              <a:t>darbe</a:t>
            </a:r>
            <a:r>
              <a:rPr sz="2200" b="0" spc="120" dirty="0">
                <a:solidFill>
                  <a:srgbClr val="000000"/>
                </a:solidFill>
                <a:latin typeface="Times New Roman"/>
                <a:cs typeface="Times New Roman"/>
              </a:rPr>
              <a:t> </a:t>
            </a:r>
            <a:r>
              <a:rPr sz="2200" dirty="0">
                <a:solidFill>
                  <a:srgbClr val="000000"/>
                </a:solidFill>
              </a:rPr>
              <a:t>emici</a:t>
            </a:r>
            <a:r>
              <a:rPr sz="2200" b="0" spc="125" dirty="0">
                <a:solidFill>
                  <a:srgbClr val="000000"/>
                </a:solidFill>
                <a:latin typeface="Times New Roman"/>
                <a:cs typeface="Times New Roman"/>
              </a:rPr>
              <a:t> </a:t>
            </a:r>
            <a:r>
              <a:rPr sz="2200" dirty="0">
                <a:solidFill>
                  <a:srgbClr val="000000"/>
                </a:solidFill>
              </a:rPr>
              <a:t>izolasyon</a:t>
            </a:r>
            <a:r>
              <a:rPr sz="2200" b="0" spc="100" dirty="0">
                <a:solidFill>
                  <a:srgbClr val="000000"/>
                </a:solidFill>
                <a:latin typeface="Times New Roman"/>
                <a:cs typeface="Times New Roman"/>
              </a:rPr>
              <a:t> </a:t>
            </a:r>
            <a:r>
              <a:rPr sz="2200" dirty="0">
                <a:solidFill>
                  <a:srgbClr val="000000"/>
                </a:solidFill>
              </a:rPr>
              <a:t>malzemeleri</a:t>
            </a:r>
            <a:r>
              <a:rPr sz="2200" b="0" spc="114" dirty="0">
                <a:solidFill>
                  <a:srgbClr val="000000"/>
                </a:solidFill>
                <a:latin typeface="Times New Roman"/>
                <a:cs typeface="Times New Roman"/>
              </a:rPr>
              <a:t> </a:t>
            </a:r>
            <a:r>
              <a:rPr sz="2200" spc="-25" dirty="0">
                <a:solidFill>
                  <a:srgbClr val="000000"/>
                </a:solidFill>
              </a:rPr>
              <a:t>ile</a:t>
            </a:r>
            <a:r>
              <a:rPr sz="2200" b="0" spc="-25" dirty="0">
                <a:solidFill>
                  <a:srgbClr val="000000"/>
                </a:solidFill>
                <a:latin typeface="Times New Roman"/>
                <a:cs typeface="Times New Roman"/>
              </a:rPr>
              <a:t> </a:t>
            </a:r>
            <a:r>
              <a:rPr sz="2200" spc="-10" dirty="0">
                <a:solidFill>
                  <a:srgbClr val="000000"/>
                </a:solidFill>
              </a:rPr>
              <a:t>kaplanmalıdır.</a:t>
            </a:r>
            <a:endParaRPr sz="2200">
              <a:latin typeface="Times New Roman"/>
              <a:cs typeface="Times New Roman"/>
            </a:endParaRPr>
          </a:p>
        </p:txBody>
      </p:sp>
      <p:sp>
        <p:nvSpPr>
          <p:cNvPr id="12" name="object 12"/>
          <p:cNvSpPr txBox="1"/>
          <p:nvPr/>
        </p:nvSpPr>
        <p:spPr>
          <a:xfrm>
            <a:off x="823366" y="6241643"/>
            <a:ext cx="7494905" cy="254000"/>
          </a:xfrm>
          <a:prstGeom prst="rect">
            <a:avLst/>
          </a:prstGeom>
        </p:spPr>
        <p:txBody>
          <a:bodyPr vert="horz" wrap="square" lIns="0" tIns="0" rIns="0" bIns="0" rtlCol="0">
            <a:spAutoFit/>
          </a:bodyPr>
          <a:lstStyle/>
          <a:p>
            <a:pPr marL="12700">
              <a:lnSpc>
                <a:spcPts val="1810"/>
              </a:lnSpc>
            </a:pPr>
            <a:r>
              <a:rPr sz="1800" b="1" dirty="0">
                <a:solidFill>
                  <a:srgbClr val="FF0000"/>
                </a:solidFill>
                <a:latin typeface="Calibri"/>
                <a:cs typeface="Calibri"/>
              </a:rPr>
              <a:t>Her</a:t>
            </a:r>
            <a:r>
              <a:rPr sz="1800" b="1" spc="-45" dirty="0">
                <a:solidFill>
                  <a:srgbClr val="FF0000"/>
                </a:solidFill>
                <a:latin typeface="Calibri"/>
                <a:cs typeface="Calibri"/>
              </a:rPr>
              <a:t> </a:t>
            </a:r>
            <a:r>
              <a:rPr sz="1800" b="1" dirty="0">
                <a:solidFill>
                  <a:srgbClr val="FF0000"/>
                </a:solidFill>
                <a:latin typeface="Calibri"/>
                <a:cs typeface="Calibri"/>
              </a:rPr>
              <a:t>Okul</a:t>
            </a:r>
            <a:r>
              <a:rPr sz="1800" b="1" spc="-35" dirty="0">
                <a:solidFill>
                  <a:srgbClr val="FF0000"/>
                </a:solidFill>
                <a:latin typeface="Calibri"/>
                <a:cs typeface="Calibri"/>
              </a:rPr>
              <a:t> </a:t>
            </a:r>
            <a:r>
              <a:rPr sz="1800" b="1" dirty="0">
                <a:solidFill>
                  <a:srgbClr val="FF0000"/>
                </a:solidFill>
                <a:latin typeface="Calibri"/>
                <a:cs typeface="Calibri"/>
              </a:rPr>
              <a:t>ve</a:t>
            </a:r>
            <a:r>
              <a:rPr sz="1800" b="1" spc="-30" dirty="0">
                <a:solidFill>
                  <a:srgbClr val="FF0000"/>
                </a:solidFill>
                <a:latin typeface="Calibri"/>
                <a:cs typeface="Calibri"/>
              </a:rPr>
              <a:t> </a:t>
            </a:r>
            <a:r>
              <a:rPr sz="1800" b="1" dirty="0">
                <a:solidFill>
                  <a:srgbClr val="FF0000"/>
                </a:solidFill>
                <a:latin typeface="Calibri"/>
                <a:cs typeface="Calibri"/>
              </a:rPr>
              <a:t>Kurum</a:t>
            </a:r>
            <a:r>
              <a:rPr sz="1800" b="1" spc="-30" dirty="0">
                <a:solidFill>
                  <a:srgbClr val="FF0000"/>
                </a:solidFill>
                <a:latin typeface="Calibri"/>
                <a:cs typeface="Calibri"/>
              </a:rPr>
              <a:t> </a:t>
            </a:r>
            <a:r>
              <a:rPr sz="1800" b="1" dirty="0">
                <a:solidFill>
                  <a:srgbClr val="FF0000"/>
                </a:solidFill>
                <a:latin typeface="Calibri"/>
                <a:cs typeface="Calibri"/>
              </a:rPr>
              <a:t>İçin</a:t>
            </a:r>
            <a:r>
              <a:rPr sz="1800" b="1" spc="-40" dirty="0">
                <a:solidFill>
                  <a:srgbClr val="FF0000"/>
                </a:solidFill>
                <a:latin typeface="Calibri"/>
                <a:cs typeface="Calibri"/>
              </a:rPr>
              <a:t> </a:t>
            </a:r>
            <a:r>
              <a:rPr sz="1800" b="1" dirty="0">
                <a:solidFill>
                  <a:srgbClr val="FF0000"/>
                </a:solidFill>
                <a:latin typeface="Calibri"/>
                <a:cs typeface="Calibri"/>
              </a:rPr>
              <a:t>Farklı</a:t>
            </a:r>
            <a:r>
              <a:rPr sz="1800" b="1" spc="-40" dirty="0">
                <a:solidFill>
                  <a:srgbClr val="FF0000"/>
                </a:solidFill>
                <a:latin typeface="Calibri"/>
                <a:cs typeface="Calibri"/>
              </a:rPr>
              <a:t> </a:t>
            </a:r>
            <a:r>
              <a:rPr sz="1800" b="1" spc="-25" dirty="0">
                <a:solidFill>
                  <a:srgbClr val="FF0000"/>
                </a:solidFill>
                <a:latin typeface="Calibri"/>
                <a:cs typeface="Calibri"/>
              </a:rPr>
              <a:t>Tehlikeler</a:t>
            </a:r>
            <a:r>
              <a:rPr sz="1800" b="1" spc="-50" dirty="0">
                <a:solidFill>
                  <a:srgbClr val="FF0000"/>
                </a:solidFill>
                <a:latin typeface="Calibri"/>
                <a:cs typeface="Calibri"/>
              </a:rPr>
              <a:t> </a:t>
            </a:r>
            <a:r>
              <a:rPr sz="1800" b="1" dirty="0">
                <a:solidFill>
                  <a:srgbClr val="FF0000"/>
                </a:solidFill>
                <a:latin typeface="Calibri"/>
                <a:cs typeface="Calibri"/>
              </a:rPr>
              <a:t>ve</a:t>
            </a:r>
            <a:r>
              <a:rPr sz="1800" b="1" spc="-45" dirty="0">
                <a:solidFill>
                  <a:srgbClr val="FF0000"/>
                </a:solidFill>
                <a:latin typeface="Calibri"/>
                <a:cs typeface="Calibri"/>
              </a:rPr>
              <a:t> </a:t>
            </a:r>
            <a:r>
              <a:rPr sz="1800" b="1" dirty="0">
                <a:solidFill>
                  <a:srgbClr val="FF0000"/>
                </a:solidFill>
                <a:latin typeface="Calibri"/>
                <a:cs typeface="Calibri"/>
              </a:rPr>
              <a:t>Riskler</a:t>
            </a:r>
            <a:r>
              <a:rPr sz="1800" b="1" spc="-40" dirty="0">
                <a:solidFill>
                  <a:srgbClr val="FF0000"/>
                </a:solidFill>
                <a:latin typeface="Calibri"/>
                <a:cs typeface="Calibri"/>
              </a:rPr>
              <a:t> </a:t>
            </a:r>
            <a:r>
              <a:rPr sz="1800" b="1" dirty="0">
                <a:solidFill>
                  <a:srgbClr val="FF0000"/>
                </a:solidFill>
                <a:latin typeface="Calibri"/>
                <a:cs typeface="Calibri"/>
              </a:rPr>
              <a:t>Olabileceği</a:t>
            </a:r>
            <a:r>
              <a:rPr sz="1800" b="1" spc="-60" dirty="0">
                <a:solidFill>
                  <a:srgbClr val="FF0000"/>
                </a:solidFill>
                <a:latin typeface="Calibri"/>
                <a:cs typeface="Calibri"/>
              </a:rPr>
              <a:t> </a:t>
            </a:r>
            <a:r>
              <a:rPr sz="1800" b="1" spc="-10" dirty="0">
                <a:solidFill>
                  <a:srgbClr val="FF0000"/>
                </a:solidFill>
                <a:latin typeface="Calibri"/>
                <a:cs typeface="Calibri"/>
              </a:rPr>
              <a:t>Unutulmamalıdır.</a:t>
            </a:r>
            <a:endParaRPr sz="1800">
              <a:latin typeface="Calibri"/>
              <a:cs typeface="Calibri"/>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128</a:t>
            </a:fld>
            <a:endParaRPr spc="-25"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4370" y="921841"/>
            <a:ext cx="1543050" cy="757555"/>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Öğrencilerin</a:t>
            </a:r>
            <a:endParaRPr sz="2400">
              <a:latin typeface="Calibri"/>
              <a:cs typeface="Calibri"/>
            </a:endParaRPr>
          </a:p>
          <a:p>
            <a:pPr marL="12700">
              <a:lnSpc>
                <a:spcPct val="100000"/>
              </a:lnSpc>
              <a:spcBef>
                <a:spcPts val="5"/>
              </a:spcBef>
            </a:pPr>
            <a:r>
              <a:rPr sz="2400" spc="-10" dirty="0">
                <a:latin typeface="Calibri"/>
                <a:cs typeface="Calibri"/>
              </a:rPr>
              <a:t>önlenmeli,</a:t>
            </a:r>
            <a:endParaRPr sz="2400">
              <a:latin typeface="Calibri"/>
              <a:cs typeface="Calibri"/>
            </a:endParaRPr>
          </a:p>
        </p:txBody>
      </p:sp>
      <p:sp>
        <p:nvSpPr>
          <p:cNvPr id="3" name="object 3"/>
          <p:cNvSpPr txBox="1"/>
          <p:nvPr/>
        </p:nvSpPr>
        <p:spPr>
          <a:xfrm>
            <a:off x="2027682" y="921841"/>
            <a:ext cx="5607685" cy="757555"/>
          </a:xfrm>
          <a:prstGeom prst="rect">
            <a:avLst/>
          </a:prstGeom>
        </p:spPr>
        <p:txBody>
          <a:bodyPr vert="horz" wrap="square" lIns="0" tIns="12700" rIns="0" bIns="0" rtlCol="0">
            <a:spAutoFit/>
          </a:bodyPr>
          <a:lstStyle/>
          <a:p>
            <a:pPr marL="5715" algn="ctr">
              <a:lnSpc>
                <a:spcPct val="100000"/>
              </a:lnSpc>
              <a:spcBef>
                <a:spcPts val="100"/>
              </a:spcBef>
              <a:tabLst>
                <a:tab pos="1609090" algn="l"/>
                <a:tab pos="2705100" algn="l"/>
                <a:tab pos="4817110" algn="l"/>
              </a:tabLst>
            </a:pPr>
            <a:r>
              <a:rPr sz="2400" spc="-10" dirty="0">
                <a:latin typeface="Calibri"/>
                <a:cs typeface="Calibri"/>
              </a:rPr>
              <a:t>tuvaletteki</a:t>
            </a:r>
            <a:r>
              <a:rPr sz="2400" dirty="0">
                <a:latin typeface="Times New Roman"/>
                <a:cs typeface="Times New Roman"/>
              </a:rPr>
              <a:t>	</a:t>
            </a:r>
            <a:r>
              <a:rPr sz="2400" spc="-10" dirty="0">
                <a:latin typeface="Calibri"/>
                <a:cs typeface="Calibri"/>
              </a:rPr>
              <a:t>lavabo</a:t>
            </a:r>
            <a:r>
              <a:rPr sz="2400" dirty="0">
                <a:latin typeface="Times New Roman"/>
                <a:cs typeface="Times New Roman"/>
              </a:rPr>
              <a:t>	</a:t>
            </a:r>
            <a:r>
              <a:rPr sz="2400" spc="-10" dirty="0">
                <a:latin typeface="Calibri"/>
                <a:cs typeface="Calibri"/>
              </a:rPr>
              <a:t>çeşmelerinden</a:t>
            </a:r>
            <a:r>
              <a:rPr sz="2400" dirty="0">
                <a:latin typeface="Calibri"/>
                <a:cs typeface="Calibri"/>
              </a:rPr>
              <a:t>	</a:t>
            </a:r>
            <a:r>
              <a:rPr sz="2400" spc="-25" dirty="0">
                <a:latin typeface="Calibri"/>
                <a:cs typeface="Calibri"/>
              </a:rPr>
              <a:t>su</a:t>
            </a:r>
            <a:endParaRPr sz="2400">
              <a:latin typeface="Calibri"/>
              <a:cs typeface="Calibri"/>
            </a:endParaRPr>
          </a:p>
          <a:p>
            <a:pPr algn="ctr">
              <a:lnSpc>
                <a:spcPct val="100000"/>
              </a:lnSpc>
              <a:spcBef>
                <a:spcPts val="5"/>
              </a:spcBef>
              <a:tabLst>
                <a:tab pos="1615440" algn="l"/>
                <a:tab pos="2525395" algn="l"/>
                <a:tab pos="3522345" algn="l"/>
                <a:tab pos="4711065" algn="l"/>
              </a:tabLst>
            </a:pPr>
            <a:r>
              <a:rPr sz="2400" u="sng" spc="-10" dirty="0">
                <a:solidFill>
                  <a:srgbClr val="FF0000"/>
                </a:solidFill>
                <a:uFill>
                  <a:solidFill>
                    <a:srgbClr val="FF0000"/>
                  </a:solidFill>
                </a:uFill>
                <a:latin typeface="Calibri"/>
                <a:cs typeface="Calibri"/>
              </a:rPr>
              <a:t>mümkünse</a:t>
            </a:r>
            <a:r>
              <a:rPr sz="2400" dirty="0">
                <a:solidFill>
                  <a:srgbClr val="FF0000"/>
                </a:solidFill>
                <a:latin typeface="Calibri"/>
                <a:cs typeface="Calibri"/>
              </a:rPr>
              <a:t>	</a:t>
            </a:r>
            <a:r>
              <a:rPr sz="2400" spc="-20" dirty="0">
                <a:latin typeface="Calibri"/>
                <a:cs typeface="Calibri"/>
              </a:rPr>
              <a:t>okula</a:t>
            </a:r>
            <a:r>
              <a:rPr sz="2400" dirty="0">
                <a:latin typeface="Times New Roman"/>
                <a:cs typeface="Times New Roman"/>
              </a:rPr>
              <a:t>	</a:t>
            </a:r>
            <a:r>
              <a:rPr sz="2400" spc="-10" dirty="0">
                <a:latin typeface="Calibri"/>
                <a:cs typeface="Calibri"/>
              </a:rPr>
              <a:t>uygun</a:t>
            </a:r>
            <a:r>
              <a:rPr sz="2400" dirty="0">
                <a:latin typeface="Times New Roman"/>
                <a:cs typeface="Times New Roman"/>
              </a:rPr>
              <a:t>	</a:t>
            </a:r>
            <a:r>
              <a:rPr sz="2400" spc="-10" dirty="0">
                <a:latin typeface="Calibri"/>
                <a:cs typeface="Calibri"/>
              </a:rPr>
              <a:t>görülen</a:t>
            </a:r>
            <a:r>
              <a:rPr sz="2400" dirty="0">
                <a:latin typeface="Calibri"/>
                <a:cs typeface="Calibri"/>
              </a:rPr>
              <a:t>	</a:t>
            </a:r>
            <a:r>
              <a:rPr sz="2400" spc="-10" dirty="0">
                <a:latin typeface="Calibri"/>
                <a:cs typeface="Calibri"/>
              </a:rPr>
              <a:t>yerlere</a:t>
            </a:r>
            <a:endParaRPr sz="2400">
              <a:latin typeface="Calibri"/>
              <a:cs typeface="Calibri"/>
            </a:endParaRPr>
          </a:p>
        </p:txBody>
      </p:sp>
      <p:sp>
        <p:nvSpPr>
          <p:cNvPr id="4" name="object 4"/>
          <p:cNvSpPr txBox="1"/>
          <p:nvPr/>
        </p:nvSpPr>
        <p:spPr>
          <a:xfrm>
            <a:off x="7652132" y="921841"/>
            <a:ext cx="1019175" cy="757555"/>
          </a:xfrm>
          <a:prstGeom prst="rect">
            <a:avLst/>
          </a:prstGeom>
        </p:spPr>
        <p:txBody>
          <a:bodyPr vert="horz" wrap="square" lIns="0" tIns="12700" rIns="0" bIns="0" rtlCol="0">
            <a:spAutoFit/>
          </a:bodyPr>
          <a:lstStyle/>
          <a:p>
            <a:pPr marR="5080" algn="r">
              <a:lnSpc>
                <a:spcPct val="100000"/>
              </a:lnSpc>
              <a:spcBef>
                <a:spcPts val="100"/>
              </a:spcBef>
            </a:pPr>
            <a:r>
              <a:rPr sz="2400" spc="-10" dirty="0">
                <a:latin typeface="Calibri"/>
                <a:cs typeface="Calibri"/>
              </a:rPr>
              <a:t>içmeleri</a:t>
            </a:r>
            <a:endParaRPr sz="2400">
              <a:latin typeface="Calibri"/>
              <a:cs typeface="Calibri"/>
            </a:endParaRPr>
          </a:p>
          <a:p>
            <a:pPr marR="5080" algn="r">
              <a:lnSpc>
                <a:spcPct val="100000"/>
              </a:lnSpc>
              <a:spcBef>
                <a:spcPts val="5"/>
              </a:spcBef>
            </a:pPr>
            <a:r>
              <a:rPr sz="2400" spc="-10" dirty="0">
                <a:latin typeface="Calibri"/>
                <a:cs typeface="Calibri"/>
              </a:rPr>
              <a:t>çeşme</a:t>
            </a:r>
            <a:endParaRPr sz="2400">
              <a:latin typeface="Calibri"/>
              <a:cs typeface="Calibri"/>
            </a:endParaRPr>
          </a:p>
        </p:txBody>
      </p:sp>
      <p:sp>
        <p:nvSpPr>
          <p:cNvPr id="5" name="object 5"/>
          <p:cNvSpPr txBox="1"/>
          <p:nvPr/>
        </p:nvSpPr>
        <p:spPr>
          <a:xfrm>
            <a:off x="474372" y="1653921"/>
            <a:ext cx="8197215" cy="756920"/>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Calibri"/>
                <a:cs typeface="Calibri"/>
              </a:rPr>
              <a:t>yaptırılarak</a:t>
            </a:r>
            <a:r>
              <a:rPr sz="2400" spc="-35" dirty="0">
                <a:latin typeface="Calibri"/>
                <a:cs typeface="Calibri"/>
              </a:rPr>
              <a:t> </a:t>
            </a:r>
            <a:r>
              <a:rPr sz="2400" dirty="0">
                <a:latin typeface="Calibri"/>
                <a:cs typeface="Calibri"/>
              </a:rPr>
              <a:t>içme</a:t>
            </a:r>
            <a:r>
              <a:rPr sz="2400" spc="-25" dirty="0">
                <a:latin typeface="Calibri"/>
                <a:cs typeface="Calibri"/>
              </a:rPr>
              <a:t> </a:t>
            </a:r>
            <a:r>
              <a:rPr sz="2400" dirty="0">
                <a:latin typeface="Calibri"/>
                <a:cs typeface="Calibri"/>
              </a:rPr>
              <a:t>suyu</a:t>
            </a:r>
            <a:r>
              <a:rPr sz="2400" spc="-80" dirty="0">
                <a:latin typeface="Times New Roman"/>
                <a:cs typeface="Times New Roman"/>
              </a:rPr>
              <a:t> </a:t>
            </a:r>
            <a:r>
              <a:rPr sz="2400" dirty="0">
                <a:latin typeface="Calibri"/>
                <a:cs typeface="Calibri"/>
              </a:rPr>
              <a:t>temin</a:t>
            </a:r>
            <a:r>
              <a:rPr sz="2400" spc="-90" dirty="0">
                <a:latin typeface="Times New Roman"/>
                <a:cs typeface="Times New Roman"/>
              </a:rPr>
              <a:t> </a:t>
            </a:r>
            <a:r>
              <a:rPr sz="2400" dirty="0">
                <a:latin typeface="Calibri"/>
                <a:cs typeface="Calibri"/>
              </a:rPr>
              <a:t>edilmeli,</a:t>
            </a:r>
            <a:r>
              <a:rPr sz="2400" spc="-90" dirty="0">
                <a:latin typeface="Times New Roman"/>
                <a:cs typeface="Times New Roman"/>
              </a:rPr>
              <a:t> </a:t>
            </a:r>
            <a:r>
              <a:rPr sz="2400" dirty="0">
                <a:latin typeface="Calibri"/>
                <a:cs typeface="Calibri"/>
              </a:rPr>
              <a:t>su</a:t>
            </a:r>
            <a:r>
              <a:rPr sz="2400" spc="-70" dirty="0">
                <a:latin typeface="Times New Roman"/>
                <a:cs typeface="Times New Roman"/>
              </a:rPr>
              <a:t> </a:t>
            </a:r>
            <a:r>
              <a:rPr sz="2400" dirty="0">
                <a:latin typeface="Calibri"/>
                <a:cs typeface="Calibri"/>
              </a:rPr>
              <a:t>depoları</a:t>
            </a:r>
            <a:r>
              <a:rPr sz="2400" spc="-20" dirty="0">
                <a:latin typeface="Calibri"/>
                <a:cs typeface="Calibri"/>
              </a:rPr>
              <a:t> </a:t>
            </a:r>
            <a:r>
              <a:rPr sz="2400" dirty="0">
                <a:latin typeface="Calibri"/>
                <a:cs typeface="Calibri"/>
              </a:rPr>
              <a:t>periyodik</a:t>
            </a:r>
            <a:r>
              <a:rPr sz="2400" spc="-95" dirty="0">
                <a:latin typeface="Times New Roman"/>
                <a:cs typeface="Times New Roman"/>
              </a:rPr>
              <a:t> </a:t>
            </a:r>
            <a:r>
              <a:rPr sz="2400" spc="-10" dirty="0">
                <a:latin typeface="Calibri"/>
                <a:cs typeface="Calibri"/>
              </a:rPr>
              <a:t>olarak</a:t>
            </a:r>
            <a:r>
              <a:rPr sz="2400" spc="-10" dirty="0">
                <a:latin typeface="Times New Roman"/>
                <a:cs typeface="Times New Roman"/>
              </a:rPr>
              <a:t> </a:t>
            </a:r>
            <a:r>
              <a:rPr sz="2400" spc="-20" dirty="0">
                <a:latin typeface="Calibri"/>
                <a:cs typeface="Calibri"/>
              </a:rPr>
              <a:t>kontrol</a:t>
            </a:r>
            <a:r>
              <a:rPr sz="2400" spc="-130" dirty="0">
                <a:latin typeface="Times New Roman"/>
                <a:cs typeface="Times New Roman"/>
              </a:rPr>
              <a:t> </a:t>
            </a:r>
            <a:r>
              <a:rPr sz="2400" dirty="0">
                <a:latin typeface="Calibri"/>
                <a:cs typeface="Calibri"/>
              </a:rPr>
              <a:t>edilmeli</a:t>
            </a:r>
            <a:r>
              <a:rPr sz="2400" spc="-110" dirty="0">
                <a:latin typeface="Times New Roman"/>
                <a:cs typeface="Times New Roman"/>
              </a:rPr>
              <a:t> </a:t>
            </a:r>
            <a:r>
              <a:rPr sz="2400" dirty="0">
                <a:latin typeface="Calibri"/>
                <a:cs typeface="Calibri"/>
              </a:rPr>
              <a:t>ve</a:t>
            </a:r>
            <a:r>
              <a:rPr sz="2400" spc="-80" dirty="0">
                <a:latin typeface="Times New Roman"/>
                <a:cs typeface="Times New Roman"/>
              </a:rPr>
              <a:t> </a:t>
            </a:r>
            <a:r>
              <a:rPr sz="2400" spc="-10" dirty="0">
                <a:latin typeface="Calibri"/>
                <a:cs typeface="Calibri"/>
              </a:rPr>
              <a:t>temizlenmelidir.</a:t>
            </a:r>
            <a:endParaRPr sz="2400">
              <a:latin typeface="Calibri"/>
              <a:cs typeface="Calibri"/>
            </a:endParaRPr>
          </a:p>
        </p:txBody>
      </p:sp>
      <p:pic>
        <p:nvPicPr>
          <p:cNvPr id="6" name="object 6"/>
          <p:cNvPicPr/>
          <p:nvPr/>
        </p:nvPicPr>
        <p:blipFill>
          <a:blip r:embed="rId2" cstate="print"/>
          <a:stretch>
            <a:fillRect/>
          </a:stretch>
        </p:blipFill>
        <p:spPr>
          <a:xfrm>
            <a:off x="1043940" y="2493264"/>
            <a:ext cx="6696455" cy="3099815"/>
          </a:xfrm>
          <a:prstGeom prst="rect">
            <a:avLst/>
          </a:prstGeom>
        </p:spPr>
      </p:pic>
      <p:sp>
        <p:nvSpPr>
          <p:cNvPr id="7" name="object 7"/>
          <p:cNvSpPr txBox="1">
            <a:spLocks noGrp="1"/>
          </p:cNvSpPr>
          <p:nvPr>
            <p:ph type="title"/>
          </p:nvPr>
        </p:nvSpPr>
        <p:spPr>
          <a:xfrm>
            <a:off x="3820795" y="271017"/>
            <a:ext cx="143065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FF0000"/>
                </a:solidFill>
              </a:rPr>
              <a:t>TEMİZ</a:t>
            </a:r>
            <a:r>
              <a:rPr sz="2800" spc="-85" dirty="0">
                <a:solidFill>
                  <a:srgbClr val="FF0000"/>
                </a:solidFill>
              </a:rPr>
              <a:t> </a:t>
            </a:r>
            <a:r>
              <a:rPr sz="2800" spc="-25" dirty="0">
                <a:solidFill>
                  <a:srgbClr val="FF0000"/>
                </a:solidFill>
              </a:rPr>
              <a:t>SU</a:t>
            </a:r>
            <a:endParaRPr sz="2800"/>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129</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2056977"/>
            <a:ext cx="6233795" cy="2075180"/>
          </a:xfrm>
          <a:prstGeom prst="rect">
            <a:avLst/>
          </a:prstGeom>
        </p:spPr>
        <p:txBody>
          <a:bodyPr vert="horz" wrap="square" lIns="0" tIns="98425" rIns="0" bIns="0" rtlCol="0">
            <a:spAutoFit/>
          </a:bodyPr>
          <a:lstStyle/>
          <a:p>
            <a:pPr marL="355600" indent="-342900">
              <a:lnSpc>
                <a:spcPct val="100000"/>
              </a:lnSpc>
              <a:spcBef>
                <a:spcPts val="775"/>
              </a:spcBef>
              <a:buFont typeface="Arial"/>
              <a:buChar char="•"/>
              <a:tabLst>
                <a:tab pos="355600" algn="l"/>
              </a:tabLst>
            </a:pPr>
            <a:r>
              <a:rPr sz="2800" b="1" dirty="0">
                <a:latin typeface="Calibri"/>
                <a:cs typeface="Calibri"/>
              </a:rPr>
              <a:t>İş</a:t>
            </a:r>
            <a:r>
              <a:rPr sz="2800" b="1" spc="-80" dirty="0">
                <a:latin typeface="Calibri"/>
                <a:cs typeface="Calibri"/>
              </a:rPr>
              <a:t> </a:t>
            </a:r>
            <a:r>
              <a:rPr sz="2800" b="1" dirty="0">
                <a:latin typeface="Calibri"/>
                <a:cs typeface="Calibri"/>
              </a:rPr>
              <a:t>yerinde</a:t>
            </a:r>
            <a:r>
              <a:rPr sz="2800" spc="-114" dirty="0">
                <a:latin typeface="Times New Roman"/>
                <a:cs typeface="Times New Roman"/>
              </a:rPr>
              <a:t> </a:t>
            </a:r>
            <a:r>
              <a:rPr sz="2800" b="1" spc="-10" dirty="0">
                <a:latin typeface="Calibri"/>
                <a:cs typeface="Calibri"/>
              </a:rPr>
              <a:t>meydana</a:t>
            </a:r>
            <a:r>
              <a:rPr sz="2800" spc="-120" dirty="0">
                <a:latin typeface="Times New Roman"/>
                <a:cs typeface="Times New Roman"/>
              </a:rPr>
              <a:t> </a:t>
            </a:r>
            <a:r>
              <a:rPr sz="2800" b="1" spc="-10" dirty="0">
                <a:latin typeface="Calibri"/>
                <a:cs typeface="Calibri"/>
              </a:rPr>
              <a:t>gelen</a:t>
            </a:r>
            <a:r>
              <a:rPr sz="2800" spc="-10" dirty="0">
                <a:latin typeface="Calibri"/>
                <a:cs typeface="Calibri"/>
              </a:rPr>
              <a:t>;</a:t>
            </a:r>
            <a:endParaRPr sz="2800">
              <a:latin typeface="Calibri"/>
              <a:cs typeface="Calibri"/>
            </a:endParaRPr>
          </a:p>
          <a:p>
            <a:pPr marL="355600" indent="-342900">
              <a:lnSpc>
                <a:spcPct val="100000"/>
              </a:lnSpc>
              <a:spcBef>
                <a:spcPts val="675"/>
              </a:spcBef>
              <a:buFont typeface="Arial"/>
              <a:buChar char="•"/>
              <a:tabLst>
                <a:tab pos="355600" algn="l"/>
              </a:tabLst>
            </a:pPr>
            <a:r>
              <a:rPr sz="2800" b="1" dirty="0">
                <a:latin typeface="Calibri"/>
                <a:cs typeface="Calibri"/>
              </a:rPr>
              <a:t>çalışanı</a:t>
            </a:r>
            <a:r>
              <a:rPr sz="2800" dirty="0">
                <a:latin typeface="Calibri"/>
                <a:cs typeface="Calibri"/>
              </a:rPr>
              <a:t>,</a:t>
            </a:r>
            <a:r>
              <a:rPr sz="2800" spc="-100" dirty="0">
                <a:latin typeface="Times New Roman"/>
                <a:cs typeface="Times New Roman"/>
              </a:rPr>
              <a:t> </a:t>
            </a:r>
            <a:r>
              <a:rPr sz="2800" dirty="0">
                <a:latin typeface="Calibri"/>
                <a:cs typeface="Calibri"/>
              </a:rPr>
              <a:t>iş</a:t>
            </a:r>
            <a:r>
              <a:rPr sz="2800" spc="-40" dirty="0">
                <a:latin typeface="Calibri"/>
                <a:cs typeface="Calibri"/>
              </a:rPr>
              <a:t> </a:t>
            </a:r>
            <a:r>
              <a:rPr sz="2800" dirty="0">
                <a:latin typeface="Calibri"/>
                <a:cs typeface="Calibri"/>
              </a:rPr>
              <a:t>yeri</a:t>
            </a:r>
            <a:r>
              <a:rPr sz="2800" spc="-120" dirty="0">
                <a:latin typeface="Times New Roman"/>
                <a:cs typeface="Times New Roman"/>
              </a:rPr>
              <a:t> </a:t>
            </a:r>
            <a:r>
              <a:rPr sz="2800" dirty="0">
                <a:latin typeface="Calibri"/>
                <a:cs typeface="Calibri"/>
              </a:rPr>
              <a:t>ya</a:t>
            </a:r>
            <a:r>
              <a:rPr sz="2800" spc="-100" dirty="0">
                <a:latin typeface="Times New Roman"/>
                <a:cs typeface="Times New Roman"/>
              </a:rPr>
              <a:t> </a:t>
            </a:r>
            <a:r>
              <a:rPr sz="2800" dirty="0">
                <a:latin typeface="Calibri"/>
                <a:cs typeface="Calibri"/>
              </a:rPr>
              <a:t>da</a:t>
            </a:r>
            <a:r>
              <a:rPr sz="2800" spc="-114" dirty="0">
                <a:latin typeface="Times New Roman"/>
                <a:cs typeface="Times New Roman"/>
              </a:rPr>
              <a:t> </a:t>
            </a:r>
            <a:r>
              <a:rPr sz="2800" dirty="0">
                <a:latin typeface="Calibri"/>
                <a:cs typeface="Calibri"/>
              </a:rPr>
              <a:t>iş</a:t>
            </a:r>
            <a:r>
              <a:rPr sz="2800" spc="-40" dirty="0">
                <a:latin typeface="Calibri"/>
                <a:cs typeface="Calibri"/>
              </a:rPr>
              <a:t> </a:t>
            </a:r>
            <a:r>
              <a:rPr sz="2800" spc="-10" dirty="0">
                <a:latin typeface="Calibri"/>
                <a:cs typeface="Calibri"/>
              </a:rPr>
              <a:t>ekipmanını</a:t>
            </a:r>
            <a:endParaRPr sz="2800">
              <a:latin typeface="Calibri"/>
              <a:cs typeface="Calibri"/>
            </a:endParaRPr>
          </a:p>
          <a:p>
            <a:pPr marL="355600" indent="-342900">
              <a:lnSpc>
                <a:spcPct val="100000"/>
              </a:lnSpc>
              <a:spcBef>
                <a:spcPts val="670"/>
              </a:spcBef>
              <a:buFont typeface="Arial"/>
              <a:buChar char="•"/>
              <a:tabLst>
                <a:tab pos="355600" algn="l"/>
              </a:tabLst>
            </a:pPr>
            <a:r>
              <a:rPr sz="2800" spc="-20" dirty="0">
                <a:latin typeface="Calibri"/>
                <a:cs typeface="Calibri"/>
              </a:rPr>
              <a:t>zarara</a:t>
            </a:r>
            <a:r>
              <a:rPr sz="2800" spc="-145" dirty="0">
                <a:latin typeface="Times New Roman"/>
                <a:cs typeface="Times New Roman"/>
              </a:rPr>
              <a:t> </a:t>
            </a:r>
            <a:r>
              <a:rPr sz="2800" spc="-10" dirty="0">
                <a:latin typeface="Calibri"/>
                <a:cs typeface="Calibri"/>
              </a:rPr>
              <a:t>uğratma</a:t>
            </a:r>
            <a:r>
              <a:rPr sz="2800" spc="-60" dirty="0">
                <a:latin typeface="Calibri"/>
                <a:cs typeface="Calibri"/>
              </a:rPr>
              <a:t> </a:t>
            </a:r>
            <a:r>
              <a:rPr sz="2800" b="1" spc="-10" dirty="0">
                <a:latin typeface="Calibri"/>
                <a:cs typeface="Calibri"/>
              </a:rPr>
              <a:t>potansiyeli</a:t>
            </a:r>
            <a:r>
              <a:rPr sz="2800" spc="-105" dirty="0">
                <a:latin typeface="Times New Roman"/>
                <a:cs typeface="Times New Roman"/>
              </a:rPr>
              <a:t> </a:t>
            </a:r>
            <a:r>
              <a:rPr sz="2800" b="1" dirty="0">
                <a:latin typeface="Calibri"/>
                <a:cs typeface="Calibri"/>
              </a:rPr>
              <a:t>olduğu</a:t>
            </a:r>
            <a:r>
              <a:rPr sz="2800" b="1" spc="-60" dirty="0">
                <a:latin typeface="Calibri"/>
                <a:cs typeface="Calibri"/>
              </a:rPr>
              <a:t> </a:t>
            </a:r>
            <a:r>
              <a:rPr sz="2800" b="1" spc="-10" dirty="0">
                <a:latin typeface="Calibri"/>
                <a:cs typeface="Calibri"/>
              </a:rPr>
              <a:t>halde</a:t>
            </a:r>
            <a:endParaRPr sz="2800">
              <a:latin typeface="Calibri"/>
              <a:cs typeface="Calibri"/>
            </a:endParaRPr>
          </a:p>
          <a:p>
            <a:pPr marL="355600" indent="-342900">
              <a:lnSpc>
                <a:spcPct val="100000"/>
              </a:lnSpc>
              <a:spcBef>
                <a:spcPts val="675"/>
              </a:spcBef>
              <a:buFont typeface="Arial"/>
              <a:buChar char="•"/>
              <a:tabLst>
                <a:tab pos="355600" algn="l"/>
              </a:tabLst>
            </a:pPr>
            <a:r>
              <a:rPr sz="2800" b="1" spc="-25" dirty="0">
                <a:latin typeface="Calibri"/>
                <a:cs typeface="Calibri"/>
              </a:rPr>
              <a:t>zarara</a:t>
            </a:r>
            <a:r>
              <a:rPr sz="2800" spc="-130" dirty="0">
                <a:latin typeface="Times New Roman"/>
                <a:cs typeface="Times New Roman"/>
              </a:rPr>
              <a:t> </a:t>
            </a:r>
            <a:r>
              <a:rPr sz="2800" b="1" spc="-25" dirty="0">
                <a:latin typeface="Calibri"/>
                <a:cs typeface="Calibri"/>
              </a:rPr>
              <a:t>uğratmayan</a:t>
            </a:r>
            <a:r>
              <a:rPr sz="2800" b="1" spc="-50" dirty="0">
                <a:latin typeface="Calibri"/>
                <a:cs typeface="Calibri"/>
              </a:rPr>
              <a:t> </a:t>
            </a:r>
            <a:r>
              <a:rPr sz="2800" b="1" dirty="0">
                <a:latin typeface="Calibri"/>
                <a:cs typeface="Calibri"/>
              </a:rPr>
              <a:t>olayı</a:t>
            </a:r>
            <a:r>
              <a:rPr sz="2800" b="1" spc="-65" dirty="0">
                <a:latin typeface="Calibri"/>
                <a:cs typeface="Calibri"/>
              </a:rPr>
              <a:t> </a:t>
            </a:r>
            <a:r>
              <a:rPr sz="2800" spc="-10" dirty="0">
                <a:latin typeface="Calibri"/>
                <a:cs typeface="Calibri"/>
              </a:rPr>
              <a:t>ifade</a:t>
            </a:r>
            <a:r>
              <a:rPr sz="2800" spc="-155" dirty="0">
                <a:latin typeface="Times New Roman"/>
                <a:cs typeface="Times New Roman"/>
              </a:rPr>
              <a:t> </a:t>
            </a:r>
            <a:r>
              <a:rPr sz="2800" spc="-10" dirty="0">
                <a:latin typeface="Calibri"/>
                <a:cs typeface="Calibri"/>
              </a:rPr>
              <a:t>eder.</a:t>
            </a:r>
            <a:endParaRPr sz="2800">
              <a:latin typeface="Calibri"/>
              <a:cs typeface="Calibri"/>
            </a:endParaRPr>
          </a:p>
        </p:txBody>
      </p:sp>
      <p:sp>
        <p:nvSpPr>
          <p:cNvPr id="3" name="object 3"/>
          <p:cNvSpPr txBox="1">
            <a:spLocks noGrp="1"/>
          </p:cNvSpPr>
          <p:nvPr>
            <p:ph type="title"/>
          </p:nvPr>
        </p:nvSpPr>
        <p:spPr>
          <a:xfrm>
            <a:off x="525576" y="802004"/>
            <a:ext cx="3679190" cy="574040"/>
          </a:xfrm>
          <a:prstGeom prst="rect">
            <a:avLst/>
          </a:prstGeom>
        </p:spPr>
        <p:txBody>
          <a:bodyPr vert="horz" wrap="square" lIns="0" tIns="12700" rIns="0" bIns="0" rtlCol="0">
            <a:spAutoFit/>
          </a:bodyPr>
          <a:lstStyle/>
          <a:p>
            <a:pPr marL="12700">
              <a:lnSpc>
                <a:spcPct val="100000"/>
              </a:lnSpc>
              <a:spcBef>
                <a:spcPts val="100"/>
              </a:spcBef>
            </a:pPr>
            <a:r>
              <a:rPr sz="3600" dirty="0"/>
              <a:t>RAMAK</a:t>
            </a:r>
            <a:r>
              <a:rPr sz="3600" b="0" spc="-175" dirty="0">
                <a:latin typeface="Times New Roman"/>
                <a:cs typeface="Times New Roman"/>
              </a:rPr>
              <a:t> </a:t>
            </a:r>
            <a:r>
              <a:rPr sz="3600" dirty="0"/>
              <a:t>KALA</a:t>
            </a:r>
            <a:r>
              <a:rPr sz="3600" b="0" spc="-155" dirty="0">
                <a:latin typeface="Times New Roman"/>
                <a:cs typeface="Times New Roman"/>
              </a:rPr>
              <a:t> </a:t>
            </a:r>
            <a:r>
              <a:rPr sz="3600" spc="-25" dirty="0"/>
              <a:t>OLAY</a:t>
            </a:r>
            <a:endParaRPr sz="3600">
              <a:latin typeface="Times New Roman"/>
              <a:cs typeface="Times New Roman"/>
            </a:endParaRPr>
          </a:p>
        </p:txBody>
      </p:sp>
      <p:pic>
        <p:nvPicPr>
          <p:cNvPr id="4" name="object 4"/>
          <p:cNvPicPr/>
          <p:nvPr/>
        </p:nvPicPr>
        <p:blipFill>
          <a:blip r:embed="rId2" cstate="print"/>
          <a:stretch>
            <a:fillRect/>
          </a:stretch>
        </p:blipFill>
        <p:spPr>
          <a:xfrm>
            <a:off x="4817364" y="278891"/>
            <a:ext cx="4157471" cy="2357627"/>
          </a:xfrm>
          <a:prstGeom prst="rect">
            <a:avLst/>
          </a:prstGeom>
        </p:spPr>
      </p:pic>
      <p:sp>
        <p:nvSpPr>
          <p:cNvPr id="5" name="object 5"/>
          <p:cNvSpPr/>
          <p:nvPr/>
        </p:nvSpPr>
        <p:spPr>
          <a:xfrm>
            <a:off x="251460" y="4581141"/>
            <a:ext cx="8711565" cy="1693545"/>
          </a:xfrm>
          <a:custGeom>
            <a:avLst/>
            <a:gdLst/>
            <a:ahLst/>
            <a:cxnLst/>
            <a:rect l="l" t="t" r="r" b="b"/>
            <a:pathLst>
              <a:path w="8711565" h="1693545">
                <a:moveTo>
                  <a:pt x="8711184" y="0"/>
                </a:moveTo>
                <a:lnTo>
                  <a:pt x="0" y="0"/>
                </a:lnTo>
                <a:lnTo>
                  <a:pt x="0" y="1693164"/>
                </a:lnTo>
                <a:lnTo>
                  <a:pt x="8711184" y="1693164"/>
                </a:lnTo>
                <a:lnTo>
                  <a:pt x="8711184" y="0"/>
                </a:lnTo>
                <a:close/>
              </a:path>
            </a:pathLst>
          </a:custGeom>
          <a:solidFill>
            <a:srgbClr val="FFC000"/>
          </a:solidFill>
        </p:spPr>
        <p:txBody>
          <a:bodyPr wrap="square" lIns="0" tIns="0" rIns="0" bIns="0" rtlCol="0"/>
          <a:lstStyle/>
          <a:p>
            <a:endParaRPr/>
          </a:p>
        </p:txBody>
      </p:sp>
      <p:sp>
        <p:nvSpPr>
          <p:cNvPr id="6" name="object 6"/>
          <p:cNvSpPr txBox="1"/>
          <p:nvPr/>
        </p:nvSpPr>
        <p:spPr>
          <a:xfrm>
            <a:off x="330200" y="4439564"/>
            <a:ext cx="6289675" cy="1763395"/>
          </a:xfrm>
          <a:prstGeom prst="rect">
            <a:avLst/>
          </a:prstGeom>
        </p:spPr>
        <p:txBody>
          <a:bodyPr vert="horz" wrap="square" lIns="0" tIns="165100" rIns="0" bIns="0" rtlCol="0">
            <a:spAutoFit/>
          </a:bodyPr>
          <a:lstStyle/>
          <a:p>
            <a:pPr marL="469900" indent="-457200">
              <a:lnSpc>
                <a:spcPct val="100000"/>
              </a:lnSpc>
              <a:spcBef>
                <a:spcPts val="1300"/>
              </a:spcBef>
              <a:buFont typeface="Arial"/>
              <a:buChar char="•"/>
              <a:tabLst>
                <a:tab pos="469900" algn="l"/>
              </a:tabLst>
            </a:pPr>
            <a:r>
              <a:rPr sz="2800" b="1" dirty="0">
                <a:latin typeface="Calibri"/>
                <a:cs typeface="Calibri"/>
              </a:rPr>
              <a:t>Ucuz</a:t>
            </a:r>
            <a:r>
              <a:rPr sz="2800" spc="-160" dirty="0">
                <a:latin typeface="Times New Roman"/>
                <a:cs typeface="Times New Roman"/>
              </a:rPr>
              <a:t> </a:t>
            </a:r>
            <a:r>
              <a:rPr sz="2800" b="1" dirty="0">
                <a:latin typeface="Calibri"/>
                <a:cs typeface="Calibri"/>
              </a:rPr>
              <a:t>atlatılan</a:t>
            </a:r>
            <a:r>
              <a:rPr sz="2800" b="1" spc="-80" dirty="0">
                <a:latin typeface="Calibri"/>
                <a:cs typeface="Calibri"/>
              </a:rPr>
              <a:t> </a:t>
            </a:r>
            <a:r>
              <a:rPr sz="2800" b="1" dirty="0">
                <a:latin typeface="Calibri"/>
                <a:cs typeface="Calibri"/>
              </a:rPr>
              <a:t>kaza</a:t>
            </a:r>
            <a:r>
              <a:rPr sz="2800" b="1" spc="-80" dirty="0">
                <a:latin typeface="Calibri"/>
                <a:cs typeface="Calibri"/>
              </a:rPr>
              <a:t> </a:t>
            </a:r>
            <a:r>
              <a:rPr sz="2800" b="1" dirty="0">
                <a:latin typeface="Calibri"/>
                <a:cs typeface="Calibri"/>
              </a:rPr>
              <a:t>olarak</a:t>
            </a:r>
            <a:r>
              <a:rPr sz="2800" b="1" spc="-85" dirty="0">
                <a:latin typeface="Calibri"/>
                <a:cs typeface="Calibri"/>
              </a:rPr>
              <a:t> </a:t>
            </a:r>
            <a:r>
              <a:rPr sz="2800" b="1" dirty="0">
                <a:latin typeface="Calibri"/>
                <a:cs typeface="Calibri"/>
              </a:rPr>
              <a:t>da</a:t>
            </a:r>
            <a:r>
              <a:rPr sz="2800" b="1" spc="-95" dirty="0">
                <a:latin typeface="Calibri"/>
                <a:cs typeface="Calibri"/>
              </a:rPr>
              <a:t> </a:t>
            </a:r>
            <a:r>
              <a:rPr sz="2800" b="1" spc="-10" dirty="0">
                <a:latin typeface="Calibri"/>
                <a:cs typeface="Calibri"/>
              </a:rPr>
              <a:t>bilinir.</a:t>
            </a:r>
            <a:endParaRPr sz="2800">
              <a:latin typeface="Calibri"/>
              <a:cs typeface="Calibri"/>
            </a:endParaRPr>
          </a:p>
          <a:p>
            <a:pPr marL="550545" indent="-537845">
              <a:lnSpc>
                <a:spcPct val="100000"/>
              </a:lnSpc>
              <a:spcBef>
                <a:spcPts val="1200"/>
              </a:spcBef>
              <a:buFont typeface="Arial"/>
              <a:buChar char="•"/>
              <a:tabLst>
                <a:tab pos="550545" algn="l"/>
              </a:tabLst>
            </a:pPr>
            <a:r>
              <a:rPr sz="2800" b="1" dirty="0">
                <a:latin typeface="Calibri"/>
                <a:cs typeface="Calibri"/>
              </a:rPr>
              <a:t>Kaza</a:t>
            </a:r>
            <a:r>
              <a:rPr sz="2800" b="1" spc="-40" dirty="0">
                <a:latin typeface="Calibri"/>
                <a:cs typeface="Calibri"/>
              </a:rPr>
              <a:t> </a:t>
            </a:r>
            <a:r>
              <a:rPr sz="2800" b="1" dirty="0">
                <a:latin typeface="Calibri"/>
                <a:cs typeface="Calibri"/>
              </a:rPr>
              <a:t>olmuş</a:t>
            </a:r>
            <a:r>
              <a:rPr sz="2800" b="1" spc="-70" dirty="0">
                <a:latin typeface="Calibri"/>
                <a:cs typeface="Calibri"/>
              </a:rPr>
              <a:t> </a:t>
            </a:r>
            <a:r>
              <a:rPr sz="2800" b="1" dirty="0">
                <a:latin typeface="Calibri"/>
                <a:cs typeface="Calibri"/>
              </a:rPr>
              <a:t>gibi</a:t>
            </a:r>
            <a:r>
              <a:rPr sz="2800" b="1" spc="-55" dirty="0">
                <a:latin typeface="Calibri"/>
                <a:cs typeface="Calibri"/>
              </a:rPr>
              <a:t> </a:t>
            </a:r>
            <a:r>
              <a:rPr sz="2800" b="1" dirty="0">
                <a:latin typeface="Calibri"/>
                <a:cs typeface="Calibri"/>
              </a:rPr>
              <a:t>önemle</a:t>
            </a:r>
            <a:r>
              <a:rPr sz="2800" b="1" spc="-50" dirty="0">
                <a:latin typeface="Calibri"/>
                <a:cs typeface="Calibri"/>
              </a:rPr>
              <a:t> </a:t>
            </a:r>
            <a:r>
              <a:rPr sz="2800" b="1" dirty="0">
                <a:latin typeface="Calibri"/>
                <a:cs typeface="Calibri"/>
              </a:rPr>
              <a:t>ele</a:t>
            </a:r>
            <a:r>
              <a:rPr sz="2800" b="1" spc="-35" dirty="0">
                <a:latin typeface="Calibri"/>
                <a:cs typeface="Calibri"/>
              </a:rPr>
              <a:t> </a:t>
            </a:r>
            <a:r>
              <a:rPr sz="2800" b="1" spc="-10" dirty="0">
                <a:latin typeface="Calibri"/>
                <a:cs typeface="Calibri"/>
              </a:rPr>
              <a:t>alınmalıdır.</a:t>
            </a:r>
            <a:endParaRPr sz="2800">
              <a:latin typeface="Calibri"/>
              <a:cs typeface="Calibri"/>
            </a:endParaRPr>
          </a:p>
          <a:p>
            <a:pPr marL="550545" indent="-537845">
              <a:lnSpc>
                <a:spcPct val="100000"/>
              </a:lnSpc>
              <a:spcBef>
                <a:spcPts val="1200"/>
              </a:spcBef>
              <a:buFont typeface="Arial"/>
              <a:buChar char="•"/>
              <a:tabLst>
                <a:tab pos="550545" algn="l"/>
              </a:tabLst>
            </a:pPr>
            <a:r>
              <a:rPr sz="2800" b="1" dirty="0">
                <a:latin typeface="Calibri"/>
                <a:cs typeface="Calibri"/>
              </a:rPr>
              <a:t>Kazaların</a:t>
            </a:r>
            <a:r>
              <a:rPr sz="2800" b="1" spc="-155" dirty="0">
                <a:latin typeface="Calibri"/>
                <a:cs typeface="Calibri"/>
              </a:rPr>
              <a:t> </a:t>
            </a:r>
            <a:r>
              <a:rPr sz="2800" b="1" spc="-10" dirty="0">
                <a:latin typeface="Calibri"/>
                <a:cs typeface="Calibri"/>
              </a:rPr>
              <a:t>habercisidir.</a:t>
            </a:r>
            <a:endParaRPr sz="2800">
              <a:latin typeface="Calibri"/>
              <a:cs typeface="Calibri"/>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13</a:t>
            </a:fld>
            <a:endParaRPr spc="-25" dirty="0"/>
          </a:p>
        </p:txBody>
      </p:sp>
      <p:sp>
        <p:nvSpPr>
          <p:cNvPr id="7" name="object 7"/>
          <p:cNvSpPr txBox="1"/>
          <p:nvPr/>
        </p:nvSpPr>
        <p:spPr>
          <a:xfrm>
            <a:off x="7532369" y="4195344"/>
            <a:ext cx="660400" cy="2312670"/>
          </a:xfrm>
          <a:prstGeom prst="rect">
            <a:avLst/>
          </a:prstGeom>
        </p:spPr>
        <p:txBody>
          <a:bodyPr vert="horz" wrap="square" lIns="0" tIns="13335" rIns="0" bIns="0" rtlCol="0">
            <a:spAutoFit/>
          </a:bodyPr>
          <a:lstStyle/>
          <a:p>
            <a:pPr marL="12700">
              <a:lnSpc>
                <a:spcPct val="100000"/>
              </a:lnSpc>
              <a:spcBef>
                <a:spcPts val="105"/>
              </a:spcBef>
            </a:pPr>
            <a:r>
              <a:rPr sz="15000" spc="-50" dirty="0">
                <a:latin typeface="Times New Roman"/>
                <a:cs typeface="Times New Roman"/>
              </a:rPr>
              <a:t>!</a:t>
            </a:r>
            <a:endParaRPr sz="15000">
              <a:latin typeface="Times New Roman"/>
              <a:cs typeface="Times New Roman"/>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9536" y="3965447"/>
            <a:ext cx="2981325" cy="2575560"/>
            <a:chOff x="859536" y="3965447"/>
            <a:chExt cx="2981325" cy="2575560"/>
          </a:xfrm>
        </p:grpSpPr>
        <p:pic>
          <p:nvPicPr>
            <p:cNvPr id="3" name="object 3"/>
            <p:cNvPicPr/>
            <p:nvPr/>
          </p:nvPicPr>
          <p:blipFill>
            <a:blip r:embed="rId2" cstate="print"/>
            <a:stretch>
              <a:fillRect/>
            </a:stretch>
          </p:blipFill>
          <p:spPr>
            <a:xfrm>
              <a:off x="859536" y="3965447"/>
              <a:ext cx="2980943" cy="2575560"/>
            </a:xfrm>
            <a:prstGeom prst="rect">
              <a:avLst/>
            </a:prstGeom>
          </p:spPr>
        </p:pic>
        <p:pic>
          <p:nvPicPr>
            <p:cNvPr id="4" name="object 4"/>
            <p:cNvPicPr/>
            <p:nvPr/>
          </p:nvPicPr>
          <p:blipFill>
            <a:blip r:embed="rId3" cstate="print"/>
            <a:stretch>
              <a:fillRect/>
            </a:stretch>
          </p:blipFill>
          <p:spPr>
            <a:xfrm>
              <a:off x="899160" y="4005073"/>
              <a:ext cx="2852927" cy="2447542"/>
            </a:xfrm>
            <a:prstGeom prst="rect">
              <a:avLst/>
            </a:prstGeom>
          </p:spPr>
        </p:pic>
        <p:sp>
          <p:nvSpPr>
            <p:cNvPr id="5" name="object 5"/>
            <p:cNvSpPr/>
            <p:nvPr/>
          </p:nvSpPr>
          <p:spPr>
            <a:xfrm>
              <a:off x="892810" y="3998723"/>
              <a:ext cx="2865755" cy="2460625"/>
            </a:xfrm>
            <a:custGeom>
              <a:avLst/>
              <a:gdLst/>
              <a:ahLst/>
              <a:cxnLst/>
              <a:rect l="l" t="t" r="r" b="b"/>
              <a:pathLst>
                <a:path w="2865754" h="2460625">
                  <a:moveTo>
                    <a:pt x="0" y="2460244"/>
                  </a:moveTo>
                  <a:lnTo>
                    <a:pt x="2865628" y="2460244"/>
                  </a:lnTo>
                  <a:lnTo>
                    <a:pt x="2865628" y="0"/>
                  </a:lnTo>
                  <a:lnTo>
                    <a:pt x="0" y="0"/>
                  </a:lnTo>
                  <a:lnTo>
                    <a:pt x="0" y="2460244"/>
                  </a:lnTo>
                  <a:close/>
                </a:path>
              </a:pathLst>
            </a:custGeom>
            <a:ln w="12700">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1291208" y="126873"/>
            <a:ext cx="6560184" cy="45212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FF0000"/>
                </a:solidFill>
              </a:rPr>
              <a:t>LABORATUVARLAR</a:t>
            </a:r>
            <a:r>
              <a:rPr sz="2800" spc="-60" dirty="0">
                <a:solidFill>
                  <a:srgbClr val="FF0000"/>
                </a:solidFill>
              </a:rPr>
              <a:t> </a:t>
            </a:r>
            <a:r>
              <a:rPr sz="2800" dirty="0">
                <a:solidFill>
                  <a:srgbClr val="FF0000"/>
                </a:solidFill>
              </a:rPr>
              <a:t>ve</a:t>
            </a:r>
            <a:r>
              <a:rPr sz="2800" spc="-85" dirty="0">
                <a:solidFill>
                  <a:srgbClr val="FF0000"/>
                </a:solidFill>
              </a:rPr>
              <a:t> </a:t>
            </a:r>
            <a:r>
              <a:rPr sz="2800" spc="-35" dirty="0">
                <a:solidFill>
                  <a:srgbClr val="FF0000"/>
                </a:solidFill>
              </a:rPr>
              <a:t>KİMYASAL</a:t>
            </a:r>
            <a:r>
              <a:rPr sz="2800" spc="-55" dirty="0">
                <a:solidFill>
                  <a:srgbClr val="FF0000"/>
                </a:solidFill>
              </a:rPr>
              <a:t> </a:t>
            </a:r>
            <a:r>
              <a:rPr sz="2800" spc="-10" dirty="0">
                <a:solidFill>
                  <a:srgbClr val="FF0000"/>
                </a:solidFill>
              </a:rPr>
              <a:t>MADDELER</a:t>
            </a:r>
            <a:endParaRPr sz="2800"/>
          </a:p>
        </p:txBody>
      </p:sp>
      <p:pic>
        <p:nvPicPr>
          <p:cNvPr id="7" name="object 7"/>
          <p:cNvPicPr/>
          <p:nvPr/>
        </p:nvPicPr>
        <p:blipFill>
          <a:blip r:embed="rId4" cstate="print"/>
          <a:stretch>
            <a:fillRect/>
          </a:stretch>
        </p:blipFill>
        <p:spPr>
          <a:xfrm>
            <a:off x="4572000" y="3645408"/>
            <a:ext cx="4320539" cy="3023614"/>
          </a:xfrm>
          <a:prstGeom prst="rect">
            <a:avLst/>
          </a:prstGeom>
        </p:spPr>
      </p:pic>
      <p:sp>
        <p:nvSpPr>
          <p:cNvPr id="8" name="object 8"/>
          <p:cNvSpPr txBox="1"/>
          <p:nvPr/>
        </p:nvSpPr>
        <p:spPr>
          <a:xfrm>
            <a:off x="258255" y="520700"/>
            <a:ext cx="8343265" cy="3347720"/>
          </a:xfrm>
          <a:prstGeom prst="rect">
            <a:avLst/>
          </a:prstGeom>
        </p:spPr>
        <p:txBody>
          <a:bodyPr vert="horz" wrap="square" lIns="0" tIns="12700" rIns="0" bIns="0" rtlCol="0">
            <a:spAutoFit/>
          </a:bodyPr>
          <a:lstStyle/>
          <a:p>
            <a:pPr marL="190500" indent="-177800">
              <a:lnSpc>
                <a:spcPct val="100000"/>
              </a:lnSpc>
              <a:spcBef>
                <a:spcPts val="100"/>
              </a:spcBef>
              <a:buFont typeface="Arial"/>
              <a:buChar char="•"/>
              <a:tabLst>
                <a:tab pos="190500" algn="l"/>
              </a:tabLst>
            </a:pPr>
            <a:r>
              <a:rPr sz="1800" dirty="0">
                <a:latin typeface="Calibri"/>
                <a:cs typeface="Calibri"/>
              </a:rPr>
              <a:t>Laboratuar</a:t>
            </a:r>
            <a:r>
              <a:rPr sz="1800" spc="-45" dirty="0">
                <a:latin typeface="Calibri"/>
                <a:cs typeface="Calibri"/>
              </a:rPr>
              <a:t> </a:t>
            </a:r>
            <a:r>
              <a:rPr sz="1800" spc="-10" dirty="0">
                <a:latin typeface="Calibri"/>
                <a:cs typeface="Calibri"/>
              </a:rPr>
              <a:t>kuralları,</a:t>
            </a:r>
            <a:r>
              <a:rPr sz="1800" spc="-30" dirty="0">
                <a:latin typeface="Calibri"/>
                <a:cs typeface="Calibri"/>
              </a:rPr>
              <a:t> </a:t>
            </a:r>
            <a:r>
              <a:rPr sz="1800" dirty="0">
                <a:latin typeface="Calibri"/>
                <a:cs typeface="Calibri"/>
              </a:rPr>
              <a:t>acil</a:t>
            </a:r>
            <a:r>
              <a:rPr sz="1800" spc="-40" dirty="0">
                <a:latin typeface="Calibri"/>
                <a:cs typeface="Calibri"/>
              </a:rPr>
              <a:t> </a:t>
            </a:r>
            <a:r>
              <a:rPr sz="1800" dirty="0">
                <a:latin typeface="Calibri"/>
                <a:cs typeface="Calibri"/>
              </a:rPr>
              <a:t>durum</a:t>
            </a:r>
            <a:r>
              <a:rPr sz="1800" spc="-35" dirty="0">
                <a:latin typeface="Calibri"/>
                <a:cs typeface="Calibri"/>
              </a:rPr>
              <a:t> </a:t>
            </a:r>
            <a:r>
              <a:rPr sz="1800" spc="-10" dirty="0">
                <a:latin typeface="Calibri"/>
                <a:cs typeface="Calibri"/>
              </a:rPr>
              <a:t>prosedürleri</a:t>
            </a:r>
            <a:r>
              <a:rPr sz="1800" spc="-45" dirty="0">
                <a:latin typeface="Calibri"/>
                <a:cs typeface="Calibri"/>
              </a:rPr>
              <a:t> </a:t>
            </a:r>
            <a:r>
              <a:rPr sz="1800" dirty="0">
                <a:latin typeface="Calibri"/>
                <a:cs typeface="Calibri"/>
              </a:rPr>
              <a:t>ve</a:t>
            </a:r>
            <a:r>
              <a:rPr sz="1800" spc="-55" dirty="0">
                <a:latin typeface="Calibri"/>
                <a:cs typeface="Calibri"/>
              </a:rPr>
              <a:t> </a:t>
            </a:r>
            <a:r>
              <a:rPr sz="1800" dirty="0">
                <a:latin typeface="Calibri"/>
                <a:cs typeface="Calibri"/>
              </a:rPr>
              <a:t>uyarı</a:t>
            </a:r>
            <a:r>
              <a:rPr sz="1800" spc="-45" dirty="0">
                <a:latin typeface="Calibri"/>
                <a:cs typeface="Calibri"/>
              </a:rPr>
              <a:t> </a:t>
            </a:r>
            <a:r>
              <a:rPr sz="1800" dirty="0">
                <a:latin typeface="Calibri"/>
                <a:cs typeface="Calibri"/>
              </a:rPr>
              <a:t>levhaları</a:t>
            </a:r>
            <a:r>
              <a:rPr sz="1800" spc="-45" dirty="0">
                <a:latin typeface="Calibri"/>
                <a:cs typeface="Calibri"/>
              </a:rPr>
              <a:t> </a:t>
            </a:r>
            <a:r>
              <a:rPr sz="1800" spc="-10" dirty="0">
                <a:latin typeface="Calibri"/>
                <a:cs typeface="Calibri"/>
              </a:rPr>
              <a:t>asılmalıdır.</a:t>
            </a:r>
            <a:endParaRPr sz="1800">
              <a:latin typeface="Calibri"/>
              <a:cs typeface="Calibri"/>
            </a:endParaRPr>
          </a:p>
          <a:p>
            <a:pPr marL="190500" marR="881380" indent="-178435">
              <a:lnSpc>
                <a:spcPct val="100000"/>
              </a:lnSpc>
              <a:buFont typeface="Arial"/>
              <a:buChar char="•"/>
              <a:tabLst>
                <a:tab pos="190500" algn="l"/>
              </a:tabLst>
            </a:pPr>
            <a:r>
              <a:rPr sz="1800" spc="-10" dirty="0">
                <a:latin typeface="Calibri"/>
                <a:cs typeface="Calibri"/>
              </a:rPr>
              <a:t>Laboratuarda</a:t>
            </a:r>
            <a:r>
              <a:rPr sz="1800" spc="-45" dirty="0">
                <a:latin typeface="Calibri"/>
                <a:cs typeface="Calibri"/>
              </a:rPr>
              <a:t> </a:t>
            </a:r>
            <a:r>
              <a:rPr sz="1800" dirty="0">
                <a:latin typeface="Calibri"/>
                <a:cs typeface="Calibri"/>
              </a:rPr>
              <a:t>yangın</a:t>
            </a:r>
            <a:r>
              <a:rPr sz="1800" spc="-60" dirty="0">
                <a:latin typeface="Calibri"/>
                <a:cs typeface="Calibri"/>
              </a:rPr>
              <a:t> </a:t>
            </a:r>
            <a:r>
              <a:rPr sz="1800" dirty="0">
                <a:latin typeface="Calibri"/>
                <a:cs typeface="Calibri"/>
              </a:rPr>
              <a:t>için</a:t>
            </a:r>
            <a:r>
              <a:rPr sz="1800" spc="-35" dirty="0">
                <a:latin typeface="Calibri"/>
                <a:cs typeface="Calibri"/>
              </a:rPr>
              <a:t> </a:t>
            </a:r>
            <a:r>
              <a:rPr sz="1800" dirty="0">
                <a:latin typeface="Calibri"/>
                <a:cs typeface="Calibri"/>
              </a:rPr>
              <a:t>özel</a:t>
            </a:r>
            <a:r>
              <a:rPr sz="1800" spc="-50" dirty="0">
                <a:latin typeface="Calibri"/>
                <a:cs typeface="Calibri"/>
              </a:rPr>
              <a:t> </a:t>
            </a:r>
            <a:r>
              <a:rPr sz="1800" dirty="0">
                <a:latin typeface="Calibri"/>
                <a:cs typeface="Calibri"/>
              </a:rPr>
              <a:t>önlem</a:t>
            </a:r>
            <a:r>
              <a:rPr sz="1800" spc="-45" dirty="0">
                <a:latin typeface="Calibri"/>
                <a:cs typeface="Calibri"/>
              </a:rPr>
              <a:t> </a:t>
            </a:r>
            <a:r>
              <a:rPr sz="1800" dirty="0">
                <a:latin typeface="Calibri"/>
                <a:cs typeface="Calibri"/>
              </a:rPr>
              <a:t>alınmalı,</a:t>
            </a:r>
            <a:r>
              <a:rPr sz="1800" spc="-45" dirty="0">
                <a:latin typeface="Calibri"/>
                <a:cs typeface="Calibri"/>
              </a:rPr>
              <a:t> </a:t>
            </a:r>
            <a:r>
              <a:rPr sz="1800" dirty="0">
                <a:latin typeface="Calibri"/>
                <a:cs typeface="Calibri"/>
              </a:rPr>
              <a:t>uygun</a:t>
            </a:r>
            <a:r>
              <a:rPr sz="1800" spc="-60" dirty="0">
                <a:latin typeface="Calibri"/>
                <a:cs typeface="Calibri"/>
              </a:rPr>
              <a:t> </a:t>
            </a:r>
            <a:r>
              <a:rPr sz="1800" dirty="0">
                <a:latin typeface="Calibri"/>
                <a:cs typeface="Calibri"/>
              </a:rPr>
              <a:t>tip</a:t>
            </a:r>
            <a:r>
              <a:rPr sz="1800" spc="-50" dirty="0">
                <a:latin typeface="Calibri"/>
                <a:cs typeface="Calibri"/>
              </a:rPr>
              <a:t> </a:t>
            </a:r>
            <a:r>
              <a:rPr sz="1800" dirty="0">
                <a:latin typeface="Calibri"/>
                <a:cs typeface="Calibri"/>
              </a:rPr>
              <a:t>yangın</a:t>
            </a:r>
            <a:r>
              <a:rPr sz="1800" spc="-60" dirty="0">
                <a:latin typeface="Calibri"/>
                <a:cs typeface="Calibri"/>
              </a:rPr>
              <a:t> </a:t>
            </a:r>
            <a:r>
              <a:rPr sz="1800" dirty="0">
                <a:latin typeface="Calibri"/>
                <a:cs typeface="Calibri"/>
              </a:rPr>
              <a:t>söndürme</a:t>
            </a:r>
            <a:r>
              <a:rPr sz="1800" spc="-45" dirty="0">
                <a:latin typeface="Calibri"/>
                <a:cs typeface="Calibri"/>
              </a:rPr>
              <a:t> </a:t>
            </a:r>
            <a:r>
              <a:rPr sz="1800" spc="-20" dirty="0">
                <a:latin typeface="Calibri"/>
                <a:cs typeface="Calibri"/>
              </a:rPr>
              <a:t>tüpü </a:t>
            </a:r>
            <a:r>
              <a:rPr sz="1800" spc="-10" dirty="0">
                <a:latin typeface="Calibri"/>
                <a:cs typeface="Calibri"/>
              </a:rPr>
              <a:t>bulunmalıdır.</a:t>
            </a:r>
            <a:endParaRPr sz="1800">
              <a:latin typeface="Calibri"/>
              <a:cs typeface="Calibri"/>
            </a:endParaRPr>
          </a:p>
          <a:p>
            <a:pPr marL="190500" indent="-177800">
              <a:lnSpc>
                <a:spcPct val="100000"/>
              </a:lnSpc>
              <a:buFont typeface="Arial"/>
              <a:buChar char="•"/>
              <a:tabLst>
                <a:tab pos="190500" algn="l"/>
              </a:tabLst>
            </a:pPr>
            <a:r>
              <a:rPr sz="1800" dirty="0">
                <a:latin typeface="Calibri"/>
                <a:cs typeface="Calibri"/>
              </a:rPr>
              <a:t>Kimyasal</a:t>
            </a:r>
            <a:r>
              <a:rPr sz="1800" spc="-70" dirty="0">
                <a:latin typeface="Calibri"/>
                <a:cs typeface="Calibri"/>
              </a:rPr>
              <a:t> </a:t>
            </a:r>
            <a:r>
              <a:rPr sz="1800" spc="-10" dirty="0">
                <a:latin typeface="Calibri"/>
                <a:cs typeface="Calibri"/>
              </a:rPr>
              <a:t>sızıntılara</a:t>
            </a:r>
            <a:r>
              <a:rPr sz="1800" spc="-60" dirty="0">
                <a:latin typeface="Calibri"/>
                <a:cs typeface="Calibri"/>
              </a:rPr>
              <a:t> </a:t>
            </a:r>
            <a:r>
              <a:rPr sz="1800" dirty="0">
                <a:latin typeface="Calibri"/>
                <a:cs typeface="Calibri"/>
              </a:rPr>
              <a:t>karşı</a:t>
            </a:r>
            <a:r>
              <a:rPr sz="1800" spc="-65" dirty="0">
                <a:latin typeface="Calibri"/>
                <a:cs typeface="Calibri"/>
              </a:rPr>
              <a:t> </a:t>
            </a:r>
            <a:r>
              <a:rPr sz="1800" dirty="0">
                <a:latin typeface="Calibri"/>
                <a:cs typeface="Calibri"/>
              </a:rPr>
              <a:t>gerekli</a:t>
            </a:r>
            <a:r>
              <a:rPr sz="1800" spc="-70" dirty="0">
                <a:latin typeface="Calibri"/>
                <a:cs typeface="Calibri"/>
              </a:rPr>
              <a:t> </a:t>
            </a:r>
            <a:r>
              <a:rPr sz="1800" dirty="0">
                <a:latin typeface="Calibri"/>
                <a:cs typeface="Calibri"/>
              </a:rPr>
              <a:t>önlemler</a:t>
            </a:r>
            <a:r>
              <a:rPr sz="1800" spc="-65" dirty="0">
                <a:latin typeface="Calibri"/>
                <a:cs typeface="Calibri"/>
              </a:rPr>
              <a:t> </a:t>
            </a:r>
            <a:r>
              <a:rPr sz="1800" spc="-10" dirty="0">
                <a:latin typeface="Calibri"/>
                <a:cs typeface="Calibri"/>
              </a:rPr>
              <a:t>alınmalıdır.</a:t>
            </a:r>
            <a:endParaRPr sz="1800">
              <a:latin typeface="Calibri"/>
              <a:cs typeface="Calibri"/>
            </a:endParaRPr>
          </a:p>
          <a:p>
            <a:pPr marL="190500" indent="-177800">
              <a:lnSpc>
                <a:spcPct val="100000"/>
              </a:lnSpc>
              <a:buFont typeface="Arial"/>
              <a:buChar char="•"/>
              <a:tabLst>
                <a:tab pos="190500" algn="l"/>
              </a:tabLst>
            </a:pPr>
            <a:r>
              <a:rPr sz="1800" spc="-30" dirty="0">
                <a:latin typeface="Calibri"/>
                <a:cs typeface="Calibri"/>
              </a:rPr>
              <a:t>Tehlikeli</a:t>
            </a:r>
            <a:r>
              <a:rPr sz="1800" spc="-65" dirty="0">
                <a:latin typeface="Calibri"/>
                <a:cs typeface="Calibri"/>
              </a:rPr>
              <a:t> </a:t>
            </a:r>
            <a:r>
              <a:rPr sz="1800" dirty="0">
                <a:latin typeface="Calibri"/>
                <a:cs typeface="Calibri"/>
              </a:rPr>
              <a:t>maddelerin</a:t>
            </a:r>
            <a:r>
              <a:rPr sz="1800" spc="-45" dirty="0">
                <a:latin typeface="Calibri"/>
                <a:cs typeface="Calibri"/>
              </a:rPr>
              <a:t> </a:t>
            </a:r>
            <a:r>
              <a:rPr sz="1800" spc="-10" dirty="0">
                <a:latin typeface="Calibri"/>
                <a:cs typeface="Calibri"/>
              </a:rPr>
              <a:t>muhafaza</a:t>
            </a:r>
            <a:r>
              <a:rPr sz="1800" spc="-60" dirty="0">
                <a:latin typeface="Calibri"/>
                <a:cs typeface="Calibri"/>
              </a:rPr>
              <a:t> </a:t>
            </a:r>
            <a:r>
              <a:rPr sz="1800" dirty="0">
                <a:latin typeface="Calibri"/>
                <a:cs typeface="Calibri"/>
              </a:rPr>
              <a:t>edildikleri</a:t>
            </a:r>
            <a:r>
              <a:rPr sz="1800" spc="-50" dirty="0">
                <a:latin typeface="Calibri"/>
                <a:cs typeface="Calibri"/>
              </a:rPr>
              <a:t> </a:t>
            </a:r>
            <a:r>
              <a:rPr sz="1800" dirty="0">
                <a:latin typeface="Calibri"/>
                <a:cs typeface="Calibri"/>
              </a:rPr>
              <a:t>yerlerde</a:t>
            </a:r>
            <a:r>
              <a:rPr sz="1800" spc="-50" dirty="0">
                <a:latin typeface="Calibri"/>
                <a:cs typeface="Calibri"/>
              </a:rPr>
              <a:t> </a:t>
            </a:r>
            <a:r>
              <a:rPr sz="1800" dirty="0">
                <a:latin typeface="Calibri"/>
                <a:cs typeface="Calibri"/>
              </a:rPr>
              <a:t>gerekli</a:t>
            </a:r>
            <a:r>
              <a:rPr sz="1800" spc="-60" dirty="0">
                <a:latin typeface="Calibri"/>
                <a:cs typeface="Calibri"/>
              </a:rPr>
              <a:t> </a:t>
            </a:r>
            <a:r>
              <a:rPr sz="1800" dirty="0">
                <a:latin typeface="Calibri"/>
                <a:cs typeface="Calibri"/>
              </a:rPr>
              <a:t>uyarı</a:t>
            </a:r>
            <a:r>
              <a:rPr sz="1800" spc="-70" dirty="0">
                <a:latin typeface="Calibri"/>
                <a:cs typeface="Calibri"/>
              </a:rPr>
              <a:t> </a:t>
            </a:r>
            <a:r>
              <a:rPr sz="1800" dirty="0">
                <a:latin typeface="Calibri"/>
                <a:cs typeface="Calibri"/>
              </a:rPr>
              <a:t>işaretleri</a:t>
            </a:r>
            <a:r>
              <a:rPr sz="1800" spc="-65" dirty="0">
                <a:latin typeface="Calibri"/>
                <a:cs typeface="Calibri"/>
              </a:rPr>
              <a:t> </a:t>
            </a:r>
            <a:r>
              <a:rPr sz="1800" spc="-10" dirty="0">
                <a:latin typeface="Calibri"/>
                <a:cs typeface="Calibri"/>
              </a:rPr>
              <a:t>bulunmalıdır.</a:t>
            </a:r>
            <a:endParaRPr sz="1800">
              <a:latin typeface="Calibri"/>
              <a:cs typeface="Calibri"/>
            </a:endParaRPr>
          </a:p>
          <a:p>
            <a:pPr marL="190500" indent="-177800">
              <a:lnSpc>
                <a:spcPct val="100000"/>
              </a:lnSpc>
              <a:buFont typeface="Arial"/>
              <a:buChar char="•"/>
              <a:tabLst>
                <a:tab pos="190500" algn="l"/>
              </a:tabLst>
            </a:pPr>
            <a:r>
              <a:rPr sz="1800" dirty="0">
                <a:latin typeface="Calibri"/>
                <a:cs typeface="Calibri"/>
              </a:rPr>
              <a:t>Deneyler</a:t>
            </a:r>
            <a:r>
              <a:rPr sz="1800" spc="-70" dirty="0">
                <a:latin typeface="Calibri"/>
                <a:cs typeface="Calibri"/>
              </a:rPr>
              <a:t> </a:t>
            </a:r>
            <a:r>
              <a:rPr sz="1800" dirty="0">
                <a:latin typeface="Calibri"/>
                <a:cs typeface="Calibri"/>
              </a:rPr>
              <a:t>sırasında</a:t>
            </a:r>
            <a:r>
              <a:rPr sz="1800" spc="-75" dirty="0">
                <a:latin typeface="Calibri"/>
                <a:cs typeface="Calibri"/>
              </a:rPr>
              <a:t> </a:t>
            </a:r>
            <a:r>
              <a:rPr sz="1800" dirty="0">
                <a:latin typeface="Calibri"/>
                <a:cs typeface="Calibri"/>
              </a:rPr>
              <a:t>uygun</a:t>
            </a:r>
            <a:r>
              <a:rPr sz="1800" spc="-70" dirty="0">
                <a:latin typeface="Calibri"/>
                <a:cs typeface="Calibri"/>
              </a:rPr>
              <a:t> </a:t>
            </a:r>
            <a:r>
              <a:rPr sz="1800" dirty="0">
                <a:latin typeface="Calibri"/>
                <a:cs typeface="Calibri"/>
              </a:rPr>
              <a:t>KKD</a:t>
            </a:r>
            <a:r>
              <a:rPr sz="1800" spc="-70" dirty="0">
                <a:latin typeface="Calibri"/>
                <a:cs typeface="Calibri"/>
              </a:rPr>
              <a:t> </a:t>
            </a:r>
            <a:r>
              <a:rPr sz="1800" spc="-10" dirty="0">
                <a:latin typeface="Calibri"/>
                <a:cs typeface="Calibri"/>
              </a:rPr>
              <a:t>kullanılmalıdır.</a:t>
            </a:r>
            <a:endParaRPr sz="1800">
              <a:latin typeface="Calibri"/>
              <a:cs typeface="Calibri"/>
            </a:endParaRPr>
          </a:p>
          <a:p>
            <a:pPr marL="190500" indent="-177800">
              <a:lnSpc>
                <a:spcPct val="100000"/>
              </a:lnSpc>
              <a:buFont typeface="Arial"/>
              <a:buChar char="•"/>
              <a:tabLst>
                <a:tab pos="190500" algn="l"/>
              </a:tabLst>
            </a:pPr>
            <a:r>
              <a:rPr sz="1800" spc="-10" dirty="0">
                <a:latin typeface="Calibri"/>
                <a:cs typeface="Calibri"/>
              </a:rPr>
              <a:t>Öğrencilerin</a:t>
            </a:r>
            <a:r>
              <a:rPr sz="1800" spc="-30" dirty="0">
                <a:latin typeface="Calibri"/>
                <a:cs typeface="Calibri"/>
              </a:rPr>
              <a:t> </a:t>
            </a:r>
            <a:r>
              <a:rPr sz="1800" spc="-10" dirty="0">
                <a:latin typeface="Calibri"/>
                <a:cs typeface="Calibri"/>
              </a:rPr>
              <a:t>tehlikeli</a:t>
            </a:r>
            <a:r>
              <a:rPr sz="1800" spc="-30" dirty="0">
                <a:latin typeface="Calibri"/>
                <a:cs typeface="Calibri"/>
              </a:rPr>
              <a:t> </a:t>
            </a:r>
            <a:r>
              <a:rPr sz="1800" dirty="0">
                <a:latin typeface="Calibri"/>
                <a:cs typeface="Calibri"/>
              </a:rPr>
              <a:t>buhar</a:t>
            </a:r>
            <a:r>
              <a:rPr sz="1800" spc="-40" dirty="0">
                <a:latin typeface="Calibri"/>
                <a:cs typeface="Calibri"/>
              </a:rPr>
              <a:t> </a:t>
            </a:r>
            <a:r>
              <a:rPr sz="1800" dirty="0">
                <a:latin typeface="Calibri"/>
                <a:cs typeface="Calibri"/>
              </a:rPr>
              <a:t>ve</a:t>
            </a:r>
            <a:r>
              <a:rPr sz="1800" spc="-60" dirty="0">
                <a:latin typeface="Calibri"/>
                <a:cs typeface="Calibri"/>
              </a:rPr>
              <a:t> </a:t>
            </a:r>
            <a:r>
              <a:rPr sz="1800" spc="-10" dirty="0">
                <a:latin typeface="Calibri"/>
                <a:cs typeface="Calibri"/>
              </a:rPr>
              <a:t>gazlara</a:t>
            </a:r>
            <a:r>
              <a:rPr sz="1800" spc="-40" dirty="0">
                <a:latin typeface="Calibri"/>
                <a:cs typeface="Calibri"/>
              </a:rPr>
              <a:t> </a:t>
            </a:r>
            <a:r>
              <a:rPr sz="1800" dirty="0">
                <a:latin typeface="Calibri"/>
                <a:cs typeface="Calibri"/>
              </a:rPr>
              <a:t>maruz</a:t>
            </a:r>
            <a:r>
              <a:rPr sz="1800" spc="-45" dirty="0">
                <a:latin typeface="Calibri"/>
                <a:cs typeface="Calibri"/>
              </a:rPr>
              <a:t> </a:t>
            </a:r>
            <a:r>
              <a:rPr sz="1800" dirty="0">
                <a:latin typeface="Calibri"/>
                <a:cs typeface="Calibri"/>
              </a:rPr>
              <a:t>kalmaması</a:t>
            </a:r>
            <a:r>
              <a:rPr sz="1800" spc="-65" dirty="0">
                <a:latin typeface="Calibri"/>
                <a:cs typeface="Calibri"/>
              </a:rPr>
              <a:t> </a:t>
            </a:r>
            <a:r>
              <a:rPr sz="1800" dirty="0">
                <a:latin typeface="Calibri"/>
                <a:cs typeface="Calibri"/>
              </a:rPr>
              <a:t>için</a:t>
            </a:r>
            <a:r>
              <a:rPr sz="1800" spc="-30" dirty="0">
                <a:latin typeface="Calibri"/>
                <a:cs typeface="Calibri"/>
              </a:rPr>
              <a:t> </a:t>
            </a:r>
            <a:r>
              <a:rPr sz="1800" dirty="0">
                <a:latin typeface="Calibri"/>
                <a:cs typeface="Calibri"/>
              </a:rPr>
              <a:t>gerekli</a:t>
            </a:r>
            <a:r>
              <a:rPr sz="1800" spc="-45" dirty="0">
                <a:latin typeface="Calibri"/>
                <a:cs typeface="Calibri"/>
              </a:rPr>
              <a:t> </a:t>
            </a:r>
            <a:r>
              <a:rPr sz="1800" dirty="0">
                <a:latin typeface="Calibri"/>
                <a:cs typeface="Calibri"/>
              </a:rPr>
              <a:t>tedbirler</a:t>
            </a:r>
            <a:r>
              <a:rPr sz="1800" spc="-35" dirty="0">
                <a:latin typeface="Calibri"/>
                <a:cs typeface="Calibri"/>
              </a:rPr>
              <a:t> </a:t>
            </a:r>
            <a:r>
              <a:rPr sz="1800" spc="-10" dirty="0">
                <a:latin typeface="Calibri"/>
                <a:cs typeface="Calibri"/>
              </a:rPr>
              <a:t>alınmalıdır.</a:t>
            </a:r>
            <a:endParaRPr sz="1800">
              <a:latin typeface="Calibri"/>
              <a:cs typeface="Calibri"/>
            </a:endParaRPr>
          </a:p>
          <a:p>
            <a:pPr marL="190500" indent="-177800">
              <a:lnSpc>
                <a:spcPct val="100000"/>
              </a:lnSpc>
              <a:buFont typeface="Arial"/>
              <a:buChar char="•"/>
              <a:tabLst>
                <a:tab pos="190500" algn="l"/>
              </a:tabLst>
            </a:pPr>
            <a:r>
              <a:rPr sz="1800" dirty="0">
                <a:latin typeface="Calibri"/>
                <a:cs typeface="Calibri"/>
              </a:rPr>
              <a:t>Sıçrama</a:t>
            </a:r>
            <a:r>
              <a:rPr sz="1800" spc="-70" dirty="0">
                <a:latin typeface="Calibri"/>
                <a:cs typeface="Calibri"/>
              </a:rPr>
              <a:t> </a:t>
            </a:r>
            <a:r>
              <a:rPr sz="1800" dirty="0">
                <a:latin typeface="Calibri"/>
                <a:cs typeface="Calibri"/>
              </a:rPr>
              <a:t>ve</a:t>
            </a:r>
            <a:r>
              <a:rPr sz="1800" spc="-85" dirty="0">
                <a:latin typeface="Calibri"/>
                <a:cs typeface="Calibri"/>
              </a:rPr>
              <a:t> </a:t>
            </a:r>
            <a:r>
              <a:rPr sz="1800" dirty="0">
                <a:latin typeface="Calibri"/>
                <a:cs typeface="Calibri"/>
              </a:rPr>
              <a:t>dökülme</a:t>
            </a:r>
            <a:r>
              <a:rPr sz="1800" spc="-65" dirty="0">
                <a:latin typeface="Calibri"/>
                <a:cs typeface="Calibri"/>
              </a:rPr>
              <a:t> </a:t>
            </a:r>
            <a:r>
              <a:rPr sz="1800" dirty="0">
                <a:latin typeface="Calibri"/>
                <a:cs typeface="Calibri"/>
              </a:rPr>
              <a:t>durumu</a:t>
            </a:r>
            <a:r>
              <a:rPr sz="1800" spc="-65" dirty="0">
                <a:latin typeface="Calibri"/>
                <a:cs typeface="Calibri"/>
              </a:rPr>
              <a:t> </a:t>
            </a:r>
            <a:r>
              <a:rPr sz="1800" dirty="0">
                <a:latin typeface="Calibri"/>
                <a:cs typeface="Calibri"/>
              </a:rPr>
              <a:t>için</a:t>
            </a:r>
            <a:r>
              <a:rPr sz="1800" spc="-50" dirty="0">
                <a:latin typeface="Calibri"/>
                <a:cs typeface="Calibri"/>
              </a:rPr>
              <a:t> </a:t>
            </a:r>
            <a:r>
              <a:rPr sz="1800" dirty="0">
                <a:latin typeface="Calibri"/>
                <a:cs typeface="Calibri"/>
              </a:rPr>
              <a:t>çalışılan</a:t>
            </a:r>
            <a:r>
              <a:rPr sz="1800" spc="-60" dirty="0">
                <a:latin typeface="Calibri"/>
                <a:cs typeface="Calibri"/>
              </a:rPr>
              <a:t> </a:t>
            </a:r>
            <a:r>
              <a:rPr sz="1800" dirty="0">
                <a:latin typeface="Calibri"/>
                <a:cs typeface="Calibri"/>
              </a:rPr>
              <a:t>malzeme</a:t>
            </a:r>
            <a:r>
              <a:rPr sz="1800" spc="-70" dirty="0">
                <a:latin typeface="Calibri"/>
                <a:cs typeface="Calibri"/>
              </a:rPr>
              <a:t> </a:t>
            </a:r>
            <a:r>
              <a:rPr sz="1800" dirty="0">
                <a:latin typeface="Calibri"/>
                <a:cs typeface="Calibri"/>
              </a:rPr>
              <a:t>cinslerine</a:t>
            </a:r>
            <a:r>
              <a:rPr sz="1800" spc="-55" dirty="0">
                <a:latin typeface="Calibri"/>
                <a:cs typeface="Calibri"/>
              </a:rPr>
              <a:t> </a:t>
            </a:r>
            <a:r>
              <a:rPr sz="1800" dirty="0">
                <a:latin typeface="Calibri"/>
                <a:cs typeface="Calibri"/>
              </a:rPr>
              <a:t>göre</a:t>
            </a:r>
            <a:r>
              <a:rPr sz="1800" spc="-60" dirty="0">
                <a:latin typeface="Calibri"/>
                <a:cs typeface="Calibri"/>
              </a:rPr>
              <a:t> </a:t>
            </a:r>
            <a:r>
              <a:rPr sz="1800" dirty="0">
                <a:latin typeface="Calibri"/>
                <a:cs typeface="Calibri"/>
              </a:rPr>
              <a:t>tedbirler</a:t>
            </a:r>
            <a:r>
              <a:rPr sz="1800" spc="-55" dirty="0">
                <a:latin typeface="Calibri"/>
                <a:cs typeface="Calibri"/>
              </a:rPr>
              <a:t> </a:t>
            </a:r>
            <a:r>
              <a:rPr sz="1800" spc="-10" dirty="0">
                <a:latin typeface="Calibri"/>
                <a:cs typeface="Calibri"/>
              </a:rPr>
              <a:t>alınmalıdır.</a:t>
            </a:r>
            <a:endParaRPr sz="1800">
              <a:latin typeface="Calibri"/>
              <a:cs typeface="Calibri"/>
            </a:endParaRPr>
          </a:p>
          <a:p>
            <a:pPr marL="190500" indent="-177800">
              <a:lnSpc>
                <a:spcPct val="100000"/>
              </a:lnSpc>
              <a:buFont typeface="Arial"/>
              <a:buChar char="•"/>
              <a:tabLst>
                <a:tab pos="190500" algn="l"/>
              </a:tabLst>
            </a:pPr>
            <a:r>
              <a:rPr sz="1800" dirty="0">
                <a:latin typeface="Calibri"/>
                <a:cs typeface="Calibri"/>
              </a:rPr>
              <a:t>Kimyasal</a:t>
            </a:r>
            <a:r>
              <a:rPr sz="1800" spc="-60" dirty="0">
                <a:latin typeface="Calibri"/>
                <a:cs typeface="Calibri"/>
              </a:rPr>
              <a:t> </a:t>
            </a:r>
            <a:r>
              <a:rPr sz="1800" dirty="0">
                <a:latin typeface="Calibri"/>
                <a:cs typeface="Calibri"/>
              </a:rPr>
              <a:t>atıkların</a:t>
            </a:r>
            <a:r>
              <a:rPr sz="1800" spc="-45" dirty="0">
                <a:latin typeface="Calibri"/>
                <a:cs typeface="Calibri"/>
              </a:rPr>
              <a:t> </a:t>
            </a:r>
            <a:r>
              <a:rPr sz="1800" dirty="0">
                <a:latin typeface="Calibri"/>
                <a:cs typeface="Calibri"/>
              </a:rPr>
              <a:t>imhası</a:t>
            </a:r>
            <a:r>
              <a:rPr sz="1800" spc="-60" dirty="0">
                <a:latin typeface="Calibri"/>
                <a:cs typeface="Calibri"/>
              </a:rPr>
              <a:t> </a:t>
            </a:r>
            <a:r>
              <a:rPr sz="1800" dirty="0">
                <a:latin typeface="Calibri"/>
                <a:cs typeface="Calibri"/>
              </a:rPr>
              <a:t>için</a:t>
            </a:r>
            <a:r>
              <a:rPr sz="1800" spc="-35" dirty="0">
                <a:latin typeface="Calibri"/>
                <a:cs typeface="Calibri"/>
              </a:rPr>
              <a:t> </a:t>
            </a:r>
            <a:r>
              <a:rPr sz="1800" dirty="0">
                <a:latin typeface="Calibri"/>
                <a:cs typeface="Calibri"/>
              </a:rPr>
              <a:t>gerekli</a:t>
            </a:r>
            <a:r>
              <a:rPr sz="1800" spc="-60" dirty="0">
                <a:latin typeface="Calibri"/>
                <a:cs typeface="Calibri"/>
              </a:rPr>
              <a:t> </a:t>
            </a:r>
            <a:r>
              <a:rPr sz="1800" dirty="0">
                <a:latin typeface="Calibri"/>
                <a:cs typeface="Calibri"/>
              </a:rPr>
              <a:t>çalışmalar</a:t>
            </a:r>
            <a:r>
              <a:rPr sz="1800" spc="-55" dirty="0">
                <a:latin typeface="Calibri"/>
                <a:cs typeface="Calibri"/>
              </a:rPr>
              <a:t> </a:t>
            </a:r>
            <a:r>
              <a:rPr sz="1800" dirty="0">
                <a:latin typeface="Calibri"/>
                <a:cs typeface="Calibri"/>
              </a:rPr>
              <a:t>aksatılmamalı,</a:t>
            </a:r>
            <a:r>
              <a:rPr sz="1800" spc="-65" dirty="0">
                <a:latin typeface="Calibri"/>
                <a:cs typeface="Calibri"/>
              </a:rPr>
              <a:t> </a:t>
            </a:r>
            <a:r>
              <a:rPr sz="1800" dirty="0">
                <a:latin typeface="Calibri"/>
                <a:cs typeface="Calibri"/>
              </a:rPr>
              <a:t>uygun</a:t>
            </a:r>
            <a:r>
              <a:rPr sz="1800" spc="-60" dirty="0">
                <a:latin typeface="Calibri"/>
                <a:cs typeface="Calibri"/>
              </a:rPr>
              <a:t> </a:t>
            </a:r>
            <a:r>
              <a:rPr sz="1800" dirty="0">
                <a:latin typeface="Calibri"/>
                <a:cs typeface="Calibri"/>
              </a:rPr>
              <a:t>şekilde</a:t>
            </a:r>
            <a:r>
              <a:rPr sz="1800" spc="-45" dirty="0">
                <a:latin typeface="Calibri"/>
                <a:cs typeface="Calibri"/>
              </a:rPr>
              <a:t> </a:t>
            </a:r>
            <a:r>
              <a:rPr sz="1800" dirty="0">
                <a:latin typeface="Calibri"/>
                <a:cs typeface="Calibri"/>
              </a:rPr>
              <a:t>imha</a:t>
            </a:r>
            <a:r>
              <a:rPr sz="1800" spc="-50" dirty="0">
                <a:latin typeface="Calibri"/>
                <a:cs typeface="Calibri"/>
              </a:rPr>
              <a:t> </a:t>
            </a:r>
            <a:r>
              <a:rPr sz="1800" spc="-10" dirty="0">
                <a:latin typeface="Calibri"/>
                <a:cs typeface="Calibri"/>
              </a:rPr>
              <a:t>işlemi</a:t>
            </a:r>
            <a:endParaRPr sz="1800">
              <a:latin typeface="Calibri"/>
              <a:cs typeface="Calibri"/>
            </a:endParaRPr>
          </a:p>
          <a:p>
            <a:pPr marL="190500">
              <a:lnSpc>
                <a:spcPct val="100000"/>
              </a:lnSpc>
            </a:pPr>
            <a:r>
              <a:rPr sz="1800" spc="-10" dirty="0">
                <a:latin typeface="Calibri"/>
                <a:cs typeface="Calibri"/>
              </a:rPr>
              <a:t>yapılmalıdır.</a:t>
            </a:r>
            <a:endParaRPr sz="1800">
              <a:latin typeface="Calibri"/>
              <a:cs typeface="Calibri"/>
            </a:endParaRPr>
          </a:p>
          <a:p>
            <a:pPr marL="190500" marR="561340" indent="-178435">
              <a:lnSpc>
                <a:spcPct val="100000"/>
              </a:lnSpc>
              <a:spcBef>
                <a:spcPts val="5"/>
              </a:spcBef>
              <a:buFont typeface="Arial"/>
              <a:buChar char="•"/>
              <a:tabLst>
                <a:tab pos="190500" algn="l"/>
              </a:tabLst>
            </a:pPr>
            <a:r>
              <a:rPr sz="1800" dirty="0">
                <a:latin typeface="Calibri"/>
                <a:cs typeface="Calibri"/>
              </a:rPr>
              <a:t>Kimyasal</a:t>
            </a:r>
            <a:r>
              <a:rPr sz="1800" spc="-70" dirty="0">
                <a:latin typeface="Calibri"/>
                <a:cs typeface="Calibri"/>
              </a:rPr>
              <a:t> </a:t>
            </a:r>
            <a:r>
              <a:rPr sz="1800" dirty="0">
                <a:latin typeface="Calibri"/>
                <a:cs typeface="Calibri"/>
              </a:rPr>
              <a:t>maddeler</a:t>
            </a:r>
            <a:r>
              <a:rPr sz="1800" spc="-60" dirty="0">
                <a:latin typeface="Calibri"/>
                <a:cs typeface="Calibri"/>
              </a:rPr>
              <a:t> </a:t>
            </a:r>
            <a:r>
              <a:rPr sz="1800" dirty="0">
                <a:latin typeface="Calibri"/>
                <a:cs typeface="Calibri"/>
              </a:rPr>
              <a:t>ve</a:t>
            </a:r>
            <a:r>
              <a:rPr sz="1800" spc="-80" dirty="0">
                <a:latin typeface="Calibri"/>
                <a:cs typeface="Calibri"/>
              </a:rPr>
              <a:t> </a:t>
            </a:r>
            <a:r>
              <a:rPr sz="1800" dirty="0">
                <a:latin typeface="Calibri"/>
                <a:cs typeface="Calibri"/>
              </a:rPr>
              <a:t>atıklar</a:t>
            </a:r>
            <a:r>
              <a:rPr sz="1800" spc="-60" dirty="0">
                <a:latin typeface="Calibri"/>
                <a:cs typeface="Calibri"/>
              </a:rPr>
              <a:t> </a:t>
            </a:r>
            <a:r>
              <a:rPr sz="1800" dirty="0">
                <a:latin typeface="Calibri"/>
                <a:cs typeface="Calibri"/>
              </a:rPr>
              <a:t>gelişi</a:t>
            </a:r>
            <a:r>
              <a:rPr sz="1800" spc="-70" dirty="0">
                <a:latin typeface="Calibri"/>
                <a:cs typeface="Calibri"/>
              </a:rPr>
              <a:t> </a:t>
            </a:r>
            <a:r>
              <a:rPr sz="1800" dirty="0">
                <a:latin typeface="Calibri"/>
                <a:cs typeface="Calibri"/>
              </a:rPr>
              <a:t>güzel</a:t>
            </a:r>
            <a:r>
              <a:rPr sz="1800" spc="-60" dirty="0">
                <a:latin typeface="Calibri"/>
                <a:cs typeface="Calibri"/>
              </a:rPr>
              <a:t> </a:t>
            </a:r>
            <a:r>
              <a:rPr sz="1800" dirty="0">
                <a:latin typeface="Calibri"/>
                <a:cs typeface="Calibri"/>
              </a:rPr>
              <a:t>atılmamalı,</a:t>
            </a:r>
            <a:r>
              <a:rPr sz="1800" spc="-65" dirty="0">
                <a:latin typeface="Calibri"/>
                <a:cs typeface="Calibri"/>
              </a:rPr>
              <a:t> </a:t>
            </a:r>
            <a:r>
              <a:rPr sz="1800" spc="-10" dirty="0">
                <a:latin typeface="Calibri"/>
                <a:cs typeface="Calibri"/>
              </a:rPr>
              <a:t>kontrolsüz</a:t>
            </a:r>
            <a:r>
              <a:rPr sz="1800" spc="-70" dirty="0">
                <a:latin typeface="Calibri"/>
                <a:cs typeface="Calibri"/>
              </a:rPr>
              <a:t> </a:t>
            </a:r>
            <a:r>
              <a:rPr sz="1800" dirty="0">
                <a:latin typeface="Calibri"/>
                <a:cs typeface="Calibri"/>
              </a:rPr>
              <a:t>olarak</a:t>
            </a:r>
            <a:r>
              <a:rPr sz="1800" spc="-65" dirty="0">
                <a:latin typeface="Calibri"/>
                <a:cs typeface="Calibri"/>
              </a:rPr>
              <a:t> </a:t>
            </a:r>
            <a:r>
              <a:rPr sz="1800" spc="-10" dirty="0">
                <a:latin typeface="Calibri"/>
                <a:cs typeface="Calibri"/>
              </a:rPr>
              <a:t>öğrencilerin </a:t>
            </a:r>
            <a:r>
              <a:rPr sz="1800" dirty="0">
                <a:latin typeface="Calibri"/>
                <a:cs typeface="Calibri"/>
              </a:rPr>
              <a:t>kullanımı</a:t>
            </a:r>
            <a:r>
              <a:rPr sz="1800" spc="-85" dirty="0">
                <a:latin typeface="Calibri"/>
                <a:cs typeface="Calibri"/>
              </a:rPr>
              <a:t> </a:t>
            </a:r>
            <a:r>
              <a:rPr sz="1800" spc="-10" dirty="0">
                <a:latin typeface="Calibri"/>
                <a:cs typeface="Calibri"/>
              </a:rPr>
              <a:t>engellenmelidir</a:t>
            </a:r>
            <a:r>
              <a:rPr sz="2000" spc="-10" dirty="0">
                <a:latin typeface="Calibri"/>
                <a:cs typeface="Calibri"/>
              </a:rPr>
              <a:t>.</a:t>
            </a:r>
            <a:endParaRPr sz="2000">
              <a:latin typeface="Calibri"/>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130</a:t>
            </a:fld>
            <a:endParaRPr spc="-25"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637158"/>
            <a:ext cx="8293100" cy="2769870"/>
          </a:xfrm>
          <a:prstGeom prst="rect">
            <a:avLst/>
          </a:prstGeom>
        </p:spPr>
        <p:txBody>
          <a:bodyPr vert="horz" wrap="square" lIns="0" tIns="13335" rIns="0" bIns="0" rtlCol="0">
            <a:spAutoFit/>
          </a:bodyPr>
          <a:lstStyle/>
          <a:p>
            <a:pPr marL="189865" indent="-177165">
              <a:lnSpc>
                <a:spcPct val="100000"/>
              </a:lnSpc>
              <a:spcBef>
                <a:spcPts val="105"/>
              </a:spcBef>
              <a:buFont typeface="Arial"/>
              <a:buChar char="•"/>
              <a:tabLst>
                <a:tab pos="189865" algn="l"/>
              </a:tabLst>
            </a:pPr>
            <a:r>
              <a:rPr sz="2000" spc="-10" dirty="0">
                <a:latin typeface="Calibri"/>
                <a:cs typeface="Calibri"/>
              </a:rPr>
              <a:t>Yapılan</a:t>
            </a:r>
            <a:r>
              <a:rPr sz="2000" spc="-65" dirty="0">
                <a:latin typeface="Calibri"/>
                <a:cs typeface="Calibri"/>
              </a:rPr>
              <a:t> </a:t>
            </a:r>
            <a:r>
              <a:rPr sz="2000" dirty="0">
                <a:latin typeface="Calibri"/>
                <a:cs typeface="Calibri"/>
              </a:rPr>
              <a:t>ihaleler</a:t>
            </a:r>
            <a:r>
              <a:rPr sz="2000" spc="-45" dirty="0">
                <a:latin typeface="Calibri"/>
                <a:cs typeface="Calibri"/>
              </a:rPr>
              <a:t> </a:t>
            </a:r>
            <a:r>
              <a:rPr sz="2000" dirty="0">
                <a:latin typeface="Calibri"/>
                <a:cs typeface="Calibri"/>
              </a:rPr>
              <a:t>ve</a:t>
            </a:r>
            <a:r>
              <a:rPr sz="2000" spc="-60" dirty="0">
                <a:latin typeface="Calibri"/>
                <a:cs typeface="Calibri"/>
              </a:rPr>
              <a:t> </a:t>
            </a:r>
            <a:r>
              <a:rPr sz="2000" spc="-10" dirty="0">
                <a:latin typeface="Calibri"/>
                <a:cs typeface="Calibri"/>
              </a:rPr>
              <a:t>bakım-</a:t>
            </a:r>
            <a:r>
              <a:rPr sz="2000" dirty="0">
                <a:latin typeface="Calibri"/>
                <a:cs typeface="Calibri"/>
              </a:rPr>
              <a:t>onarım</a:t>
            </a:r>
            <a:r>
              <a:rPr sz="2000" spc="-60" dirty="0">
                <a:latin typeface="Calibri"/>
                <a:cs typeface="Calibri"/>
              </a:rPr>
              <a:t> </a:t>
            </a:r>
            <a:r>
              <a:rPr sz="2000" dirty="0">
                <a:latin typeface="Calibri"/>
                <a:cs typeface="Calibri"/>
              </a:rPr>
              <a:t>işlerinde</a:t>
            </a:r>
            <a:r>
              <a:rPr sz="2000" spc="-40" dirty="0">
                <a:latin typeface="Calibri"/>
                <a:cs typeface="Calibri"/>
              </a:rPr>
              <a:t> </a:t>
            </a:r>
            <a:r>
              <a:rPr sz="2000" dirty="0">
                <a:latin typeface="Calibri"/>
                <a:cs typeface="Calibri"/>
              </a:rPr>
              <a:t>mutlaka</a:t>
            </a:r>
            <a:r>
              <a:rPr sz="2000" spc="-50" dirty="0">
                <a:latin typeface="Calibri"/>
                <a:cs typeface="Calibri"/>
              </a:rPr>
              <a:t> </a:t>
            </a:r>
            <a:r>
              <a:rPr sz="2000" b="1" dirty="0">
                <a:latin typeface="Calibri"/>
                <a:cs typeface="Calibri"/>
              </a:rPr>
              <a:t>İş</a:t>
            </a:r>
            <a:r>
              <a:rPr sz="2000" b="1" spc="-60" dirty="0">
                <a:latin typeface="Calibri"/>
                <a:cs typeface="Calibri"/>
              </a:rPr>
              <a:t> </a:t>
            </a:r>
            <a:r>
              <a:rPr sz="2000" b="1" dirty="0">
                <a:latin typeface="Calibri"/>
                <a:cs typeface="Calibri"/>
              </a:rPr>
              <a:t>Sağlığı</a:t>
            </a:r>
            <a:r>
              <a:rPr sz="2000" b="1" spc="-60" dirty="0">
                <a:latin typeface="Calibri"/>
                <a:cs typeface="Calibri"/>
              </a:rPr>
              <a:t> </a:t>
            </a:r>
            <a:r>
              <a:rPr sz="2000" b="1" dirty="0">
                <a:latin typeface="Calibri"/>
                <a:cs typeface="Calibri"/>
              </a:rPr>
              <a:t>ve</a:t>
            </a:r>
            <a:r>
              <a:rPr sz="2000" b="1" spc="-70" dirty="0">
                <a:latin typeface="Calibri"/>
                <a:cs typeface="Calibri"/>
              </a:rPr>
              <a:t> </a:t>
            </a:r>
            <a:r>
              <a:rPr sz="2000" b="1" spc="-10" dirty="0">
                <a:latin typeface="Calibri"/>
                <a:cs typeface="Calibri"/>
              </a:rPr>
              <a:t>Güvenliği</a:t>
            </a:r>
            <a:endParaRPr sz="2000">
              <a:latin typeface="Calibri"/>
              <a:cs typeface="Calibri"/>
            </a:endParaRPr>
          </a:p>
          <a:p>
            <a:pPr marL="191135">
              <a:lnSpc>
                <a:spcPct val="100000"/>
              </a:lnSpc>
            </a:pPr>
            <a:r>
              <a:rPr sz="2000" spc="-10" dirty="0">
                <a:latin typeface="Calibri"/>
                <a:cs typeface="Calibri"/>
              </a:rPr>
              <a:t>kurallarına</a:t>
            </a:r>
            <a:r>
              <a:rPr sz="2000" spc="-50" dirty="0">
                <a:latin typeface="Calibri"/>
                <a:cs typeface="Calibri"/>
              </a:rPr>
              <a:t> </a:t>
            </a:r>
            <a:r>
              <a:rPr sz="2000" dirty="0">
                <a:latin typeface="Calibri"/>
                <a:cs typeface="Calibri"/>
              </a:rPr>
              <a:t>uygun</a:t>
            </a:r>
            <a:r>
              <a:rPr sz="2000" spc="-100" dirty="0">
                <a:latin typeface="Calibri"/>
                <a:cs typeface="Calibri"/>
              </a:rPr>
              <a:t> </a:t>
            </a:r>
            <a:r>
              <a:rPr sz="2000" spc="-10" dirty="0">
                <a:latin typeface="Calibri"/>
                <a:cs typeface="Calibri"/>
              </a:rPr>
              <a:t>hareket</a:t>
            </a:r>
            <a:r>
              <a:rPr sz="2000" spc="-60" dirty="0">
                <a:latin typeface="Calibri"/>
                <a:cs typeface="Calibri"/>
              </a:rPr>
              <a:t> </a:t>
            </a:r>
            <a:r>
              <a:rPr sz="2000" dirty="0">
                <a:latin typeface="Calibri"/>
                <a:cs typeface="Calibri"/>
              </a:rPr>
              <a:t>edilmesi</a:t>
            </a:r>
            <a:r>
              <a:rPr sz="2000" spc="-45" dirty="0">
                <a:latin typeface="Calibri"/>
                <a:cs typeface="Calibri"/>
              </a:rPr>
              <a:t> </a:t>
            </a:r>
            <a:r>
              <a:rPr sz="2000" spc="-10" dirty="0">
                <a:latin typeface="Calibri"/>
                <a:cs typeface="Calibri"/>
              </a:rPr>
              <a:t>gerekmektedir.</a:t>
            </a:r>
            <a:endParaRPr sz="2000">
              <a:latin typeface="Calibri"/>
              <a:cs typeface="Calibri"/>
            </a:endParaRPr>
          </a:p>
          <a:p>
            <a:pPr marL="189230" marR="269240" indent="-177165">
              <a:lnSpc>
                <a:spcPct val="100000"/>
              </a:lnSpc>
              <a:buFont typeface="Arial"/>
              <a:buChar char="•"/>
              <a:tabLst>
                <a:tab pos="191135" algn="l"/>
              </a:tabLst>
            </a:pPr>
            <a:r>
              <a:rPr sz="2000" b="1" dirty="0">
                <a:latin typeface="Calibri"/>
                <a:cs typeface="Calibri"/>
              </a:rPr>
              <a:t>Çalışma</a:t>
            </a:r>
            <a:r>
              <a:rPr sz="2000" b="1" spc="-45" dirty="0">
                <a:latin typeface="Calibri"/>
                <a:cs typeface="Calibri"/>
              </a:rPr>
              <a:t> </a:t>
            </a:r>
            <a:r>
              <a:rPr sz="2000" b="1" dirty="0">
                <a:latin typeface="Calibri"/>
                <a:cs typeface="Calibri"/>
              </a:rPr>
              <a:t>saatlerine</a:t>
            </a:r>
            <a:r>
              <a:rPr sz="2000" b="1" spc="-45" dirty="0">
                <a:latin typeface="Calibri"/>
                <a:cs typeface="Calibri"/>
              </a:rPr>
              <a:t> </a:t>
            </a:r>
            <a:r>
              <a:rPr sz="2000" b="1" dirty="0">
                <a:latin typeface="Calibri"/>
                <a:cs typeface="Calibri"/>
              </a:rPr>
              <a:t>dikkat</a:t>
            </a:r>
            <a:r>
              <a:rPr sz="2000" b="1" spc="-30" dirty="0">
                <a:latin typeface="Calibri"/>
                <a:cs typeface="Calibri"/>
              </a:rPr>
              <a:t> </a:t>
            </a:r>
            <a:r>
              <a:rPr sz="2000" b="1" spc="-10" dirty="0">
                <a:latin typeface="Calibri"/>
                <a:cs typeface="Calibri"/>
              </a:rPr>
              <a:t>edilerek</a:t>
            </a:r>
            <a:r>
              <a:rPr sz="2000" spc="-10" dirty="0">
                <a:latin typeface="Calibri"/>
                <a:cs typeface="Calibri"/>
              </a:rPr>
              <a:t>,</a:t>
            </a:r>
            <a:r>
              <a:rPr sz="2000" spc="-85" dirty="0">
                <a:latin typeface="Times New Roman"/>
                <a:cs typeface="Times New Roman"/>
              </a:rPr>
              <a:t> </a:t>
            </a:r>
            <a:r>
              <a:rPr sz="2000" dirty="0">
                <a:latin typeface="Calibri"/>
                <a:cs typeface="Calibri"/>
              </a:rPr>
              <a:t>acil</a:t>
            </a:r>
            <a:r>
              <a:rPr sz="2000" spc="-70" dirty="0">
                <a:latin typeface="Times New Roman"/>
                <a:cs typeface="Times New Roman"/>
              </a:rPr>
              <a:t> </a:t>
            </a:r>
            <a:r>
              <a:rPr sz="2000" spc="-10" dirty="0">
                <a:latin typeface="Calibri"/>
                <a:cs typeface="Calibri"/>
              </a:rPr>
              <a:t>olmayan</a:t>
            </a:r>
            <a:r>
              <a:rPr sz="2000" spc="-85" dirty="0">
                <a:latin typeface="Times New Roman"/>
                <a:cs typeface="Times New Roman"/>
              </a:rPr>
              <a:t> </a:t>
            </a:r>
            <a:r>
              <a:rPr sz="2000" spc="-10" dirty="0">
                <a:latin typeface="Calibri"/>
                <a:cs typeface="Calibri"/>
              </a:rPr>
              <a:t>konularda</a:t>
            </a:r>
            <a:r>
              <a:rPr sz="2000" spc="-75" dirty="0">
                <a:latin typeface="Times New Roman"/>
                <a:cs typeface="Times New Roman"/>
              </a:rPr>
              <a:t> </a:t>
            </a:r>
            <a:r>
              <a:rPr sz="2000" b="1" dirty="0">
                <a:latin typeface="Calibri"/>
                <a:cs typeface="Calibri"/>
              </a:rPr>
              <a:t>eğitim</a:t>
            </a:r>
            <a:r>
              <a:rPr sz="2000" b="1" spc="-55" dirty="0">
                <a:latin typeface="Calibri"/>
                <a:cs typeface="Calibri"/>
              </a:rPr>
              <a:t> </a:t>
            </a:r>
            <a:r>
              <a:rPr sz="2000" b="1" dirty="0">
                <a:latin typeface="Calibri"/>
                <a:cs typeface="Calibri"/>
              </a:rPr>
              <a:t>–</a:t>
            </a:r>
            <a:r>
              <a:rPr sz="2000" b="1" spc="-35" dirty="0">
                <a:latin typeface="Calibri"/>
                <a:cs typeface="Calibri"/>
              </a:rPr>
              <a:t> </a:t>
            </a:r>
            <a:r>
              <a:rPr sz="2000" b="1" spc="-10" dirty="0">
                <a:latin typeface="Calibri"/>
                <a:cs typeface="Calibri"/>
              </a:rPr>
              <a:t>öğretim 	</a:t>
            </a:r>
            <a:r>
              <a:rPr sz="2000" b="1" dirty="0">
                <a:latin typeface="Calibri"/>
                <a:cs typeface="Calibri"/>
              </a:rPr>
              <a:t>saatlerinde</a:t>
            </a:r>
            <a:r>
              <a:rPr sz="2000" b="1" spc="-55" dirty="0">
                <a:latin typeface="Calibri"/>
                <a:cs typeface="Calibri"/>
              </a:rPr>
              <a:t> </a:t>
            </a:r>
            <a:r>
              <a:rPr sz="2000" b="1" dirty="0">
                <a:latin typeface="Calibri"/>
                <a:cs typeface="Calibri"/>
              </a:rPr>
              <a:t>kesinlikle</a:t>
            </a:r>
            <a:r>
              <a:rPr sz="2000" b="1" spc="-60" dirty="0">
                <a:latin typeface="Calibri"/>
                <a:cs typeface="Calibri"/>
              </a:rPr>
              <a:t> </a:t>
            </a:r>
            <a:r>
              <a:rPr sz="2000" b="1" spc="-10" dirty="0">
                <a:latin typeface="Calibri"/>
                <a:cs typeface="Calibri"/>
              </a:rPr>
              <a:t>bakım-</a:t>
            </a:r>
            <a:r>
              <a:rPr sz="2000" b="1" dirty="0">
                <a:latin typeface="Calibri"/>
                <a:cs typeface="Calibri"/>
              </a:rPr>
              <a:t>onarım</a:t>
            </a:r>
            <a:r>
              <a:rPr sz="2000" b="1" spc="-80" dirty="0">
                <a:latin typeface="Calibri"/>
                <a:cs typeface="Calibri"/>
              </a:rPr>
              <a:t> </a:t>
            </a:r>
            <a:r>
              <a:rPr sz="2000" b="1" spc="-10" dirty="0">
                <a:latin typeface="Calibri"/>
                <a:cs typeface="Calibri"/>
              </a:rPr>
              <a:t>yapılmamalıdır.</a:t>
            </a:r>
            <a:endParaRPr sz="2000">
              <a:latin typeface="Calibri"/>
              <a:cs typeface="Calibri"/>
            </a:endParaRPr>
          </a:p>
          <a:p>
            <a:pPr marL="189230" marR="5080" indent="-177165">
              <a:lnSpc>
                <a:spcPct val="100000"/>
              </a:lnSpc>
              <a:buFont typeface="Arial"/>
              <a:buChar char="•"/>
              <a:tabLst>
                <a:tab pos="191135" algn="l"/>
              </a:tabLst>
            </a:pPr>
            <a:r>
              <a:rPr sz="2000" dirty="0">
                <a:latin typeface="Calibri"/>
                <a:cs typeface="Calibri"/>
              </a:rPr>
              <a:t>Çalışma</a:t>
            </a:r>
            <a:r>
              <a:rPr sz="2000" spc="-50" dirty="0">
                <a:latin typeface="Calibri"/>
                <a:cs typeface="Calibri"/>
              </a:rPr>
              <a:t> </a:t>
            </a:r>
            <a:r>
              <a:rPr sz="2000" dirty="0">
                <a:latin typeface="Calibri"/>
                <a:cs typeface="Calibri"/>
              </a:rPr>
              <a:t>yapılan</a:t>
            </a:r>
            <a:r>
              <a:rPr sz="2000" spc="-55" dirty="0">
                <a:latin typeface="Calibri"/>
                <a:cs typeface="Calibri"/>
              </a:rPr>
              <a:t> </a:t>
            </a:r>
            <a:r>
              <a:rPr sz="2000" dirty="0">
                <a:latin typeface="Calibri"/>
                <a:cs typeface="Calibri"/>
              </a:rPr>
              <a:t>alanlar</a:t>
            </a:r>
            <a:r>
              <a:rPr sz="2000" spc="-55" dirty="0">
                <a:latin typeface="Calibri"/>
                <a:cs typeface="Calibri"/>
              </a:rPr>
              <a:t> </a:t>
            </a:r>
            <a:r>
              <a:rPr sz="2000" dirty="0">
                <a:latin typeface="Calibri"/>
                <a:cs typeface="Calibri"/>
              </a:rPr>
              <a:t>güvenliği</a:t>
            </a:r>
            <a:r>
              <a:rPr sz="2000" spc="-65" dirty="0">
                <a:latin typeface="Calibri"/>
                <a:cs typeface="Calibri"/>
              </a:rPr>
              <a:t> </a:t>
            </a:r>
            <a:r>
              <a:rPr sz="2000" spc="-10" dirty="0">
                <a:latin typeface="Calibri"/>
                <a:cs typeface="Calibri"/>
              </a:rPr>
              <a:t>sağlayacak</a:t>
            </a:r>
            <a:r>
              <a:rPr sz="2000" spc="-55" dirty="0">
                <a:latin typeface="Calibri"/>
                <a:cs typeface="Calibri"/>
              </a:rPr>
              <a:t> </a:t>
            </a:r>
            <a:r>
              <a:rPr sz="2000" dirty="0">
                <a:latin typeface="Calibri"/>
                <a:cs typeface="Calibri"/>
              </a:rPr>
              <a:t>şekilde</a:t>
            </a:r>
            <a:r>
              <a:rPr sz="2000" spc="-25" dirty="0">
                <a:latin typeface="Calibri"/>
                <a:cs typeface="Calibri"/>
              </a:rPr>
              <a:t> </a:t>
            </a:r>
            <a:r>
              <a:rPr sz="2000" b="1" spc="-10" dirty="0">
                <a:latin typeface="Calibri"/>
                <a:cs typeface="Calibri"/>
              </a:rPr>
              <a:t>işaretlenmeli</a:t>
            </a:r>
            <a:r>
              <a:rPr sz="2000" b="1" spc="-80" dirty="0">
                <a:latin typeface="Calibri"/>
                <a:cs typeface="Calibri"/>
              </a:rPr>
              <a:t> </a:t>
            </a:r>
            <a:r>
              <a:rPr sz="2000" b="1" dirty="0">
                <a:latin typeface="Calibri"/>
                <a:cs typeface="Calibri"/>
              </a:rPr>
              <a:t>ve</a:t>
            </a:r>
            <a:r>
              <a:rPr sz="2000" b="1" spc="-60" dirty="0">
                <a:latin typeface="Calibri"/>
                <a:cs typeface="Calibri"/>
              </a:rPr>
              <a:t> </a:t>
            </a:r>
            <a:r>
              <a:rPr sz="2000" b="1" spc="-10" dirty="0">
                <a:latin typeface="Calibri"/>
                <a:cs typeface="Calibri"/>
              </a:rPr>
              <a:t>muhafaza 	</a:t>
            </a:r>
            <a:r>
              <a:rPr sz="2000" b="1" dirty="0">
                <a:latin typeface="Calibri"/>
                <a:cs typeface="Calibri"/>
              </a:rPr>
              <a:t>altına</a:t>
            </a:r>
            <a:r>
              <a:rPr sz="2000" b="1" spc="-35" dirty="0">
                <a:latin typeface="Calibri"/>
                <a:cs typeface="Calibri"/>
              </a:rPr>
              <a:t> </a:t>
            </a:r>
            <a:r>
              <a:rPr sz="2000" b="1" spc="-10" dirty="0">
                <a:latin typeface="Calibri"/>
                <a:cs typeface="Calibri"/>
              </a:rPr>
              <a:t>alınmalıdır.</a:t>
            </a:r>
            <a:endParaRPr sz="2000">
              <a:latin typeface="Calibri"/>
              <a:cs typeface="Calibri"/>
            </a:endParaRPr>
          </a:p>
          <a:p>
            <a:pPr marL="189230" marR="300990" indent="-177165">
              <a:lnSpc>
                <a:spcPct val="100000"/>
              </a:lnSpc>
              <a:buFont typeface="Arial"/>
              <a:buChar char="•"/>
              <a:tabLst>
                <a:tab pos="191135" algn="l"/>
              </a:tabLst>
            </a:pPr>
            <a:r>
              <a:rPr sz="2000" spc="-20" dirty="0">
                <a:latin typeface="Calibri"/>
                <a:cs typeface="Calibri"/>
              </a:rPr>
              <a:t>Yapılan</a:t>
            </a:r>
            <a:r>
              <a:rPr sz="2000" spc="-70" dirty="0">
                <a:latin typeface="Calibri"/>
                <a:cs typeface="Calibri"/>
              </a:rPr>
              <a:t> </a:t>
            </a:r>
            <a:r>
              <a:rPr sz="2000" dirty="0">
                <a:latin typeface="Calibri"/>
                <a:cs typeface="Calibri"/>
              </a:rPr>
              <a:t>çalışmalar</a:t>
            </a:r>
            <a:r>
              <a:rPr sz="2000" spc="-45" dirty="0">
                <a:latin typeface="Calibri"/>
                <a:cs typeface="Calibri"/>
              </a:rPr>
              <a:t> </a:t>
            </a:r>
            <a:r>
              <a:rPr sz="2000" dirty="0">
                <a:latin typeface="Calibri"/>
                <a:cs typeface="Calibri"/>
              </a:rPr>
              <a:t>ve</a:t>
            </a:r>
            <a:r>
              <a:rPr sz="2000" spc="-70" dirty="0">
                <a:latin typeface="Calibri"/>
                <a:cs typeface="Calibri"/>
              </a:rPr>
              <a:t> </a:t>
            </a:r>
            <a:r>
              <a:rPr sz="2000" dirty="0">
                <a:latin typeface="Calibri"/>
                <a:cs typeface="Calibri"/>
              </a:rPr>
              <a:t>çalışanların</a:t>
            </a:r>
            <a:r>
              <a:rPr sz="2000" spc="325" dirty="0">
                <a:latin typeface="Calibri"/>
                <a:cs typeface="Calibri"/>
              </a:rPr>
              <a:t> </a:t>
            </a:r>
            <a:r>
              <a:rPr sz="2000" spc="-10" dirty="0">
                <a:latin typeface="Calibri"/>
                <a:cs typeface="Calibri"/>
              </a:rPr>
              <a:t>kontrolü</a:t>
            </a:r>
            <a:r>
              <a:rPr sz="2000" spc="-70" dirty="0">
                <a:latin typeface="Calibri"/>
                <a:cs typeface="Calibri"/>
              </a:rPr>
              <a:t> </a:t>
            </a:r>
            <a:r>
              <a:rPr sz="2000" spc="-10" dirty="0">
                <a:latin typeface="Calibri"/>
                <a:cs typeface="Calibri"/>
              </a:rPr>
              <a:t>yapılarak,</a:t>
            </a:r>
            <a:r>
              <a:rPr sz="2000" spc="-70" dirty="0">
                <a:latin typeface="Calibri"/>
                <a:cs typeface="Calibri"/>
              </a:rPr>
              <a:t> </a:t>
            </a:r>
            <a:r>
              <a:rPr sz="2000" dirty="0">
                <a:latin typeface="Calibri"/>
                <a:cs typeface="Calibri"/>
              </a:rPr>
              <a:t>uygunsuz</a:t>
            </a:r>
            <a:r>
              <a:rPr sz="2000" spc="-95" dirty="0">
                <a:latin typeface="Calibri"/>
                <a:cs typeface="Calibri"/>
              </a:rPr>
              <a:t> </a:t>
            </a:r>
            <a:r>
              <a:rPr sz="2000" dirty="0">
                <a:latin typeface="Calibri"/>
                <a:cs typeface="Calibri"/>
              </a:rPr>
              <a:t>çalışmalar</a:t>
            </a:r>
            <a:r>
              <a:rPr sz="2000" spc="-55" dirty="0">
                <a:latin typeface="Calibri"/>
                <a:cs typeface="Calibri"/>
              </a:rPr>
              <a:t> </a:t>
            </a:r>
            <a:r>
              <a:rPr sz="2000" spc="-25" dirty="0">
                <a:latin typeface="Calibri"/>
                <a:cs typeface="Calibri"/>
              </a:rPr>
              <a:t>ve 	</a:t>
            </a:r>
            <a:r>
              <a:rPr sz="2000" dirty="0">
                <a:latin typeface="Calibri"/>
                <a:cs typeface="Calibri"/>
              </a:rPr>
              <a:t>uygunsuz</a:t>
            </a:r>
            <a:r>
              <a:rPr sz="2000" spc="-105" dirty="0">
                <a:latin typeface="Calibri"/>
                <a:cs typeface="Calibri"/>
              </a:rPr>
              <a:t> </a:t>
            </a:r>
            <a:r>
              <a:rPr sz="2000" spc="-10" dirty="0">
                <a:latin typeface="Calibri"/>
                <a:cs typeface="Calibri"/>
              </a:rPr>
              <a:t>hareketler</a:t>
            </a:r>
            <a:r>
              <a:rPr sz="2000" spc="-70" dirty="0">
                <a:latin typeface="Calibri"/>
                <a:cs typeface="Calibri"/>
              </a:rPr>
              <a:t> </a:t>
            </a:r>
            <a:r>
              <a:rPr sz="2000" spc="-10" dirty="0">
                <a:latin typeface="Calibri"/>
                <a:cs typeface="Calibri"/>
              </a:rPr>
              <a:t>mutlaka</a:t>
            </a:r>
            <a:r>
              <a:rPr sz="2000" spc="-65" dirty="0">
                <a:latin typeface="Calibri"/>
                <a:cs typeface="Calibri"/>
              </a:rPr>
              <a:t> </a:t>
            </a:r>
            <a:r>
              <a:rPr sz="2000" spc="-10" dirty="0">
                <a:latin typeface="Calibri"/>
                <a:cs typeface="Calibri"/>
              </a:rPr>
              <a:t>kayıt</a:t>
            </a:r>
            <a:r>
              <a:rPr sz="2000" spc="-85" dirty="0">
                <a:latin typeface="Calibri"/>
                <a:cs typeface="Calibri"/>
              </a:rPr>
              <a:t> </a:t>
            </a:r>
            <a:r>
              <a:rPr sz="2000" dirty="0">
                <a:latin typeface="Calibri"/>
                <a:cs typeface="Calibri"/>
              </a:rPr>
              <a:t>altına</a:t>
            </a:r>
            <a:r>
              <a:rPr sz="2000" spc="-65" dirty="0">
                <a:latin typeface="Calibri"/>
                <a:cs typeface="Calibri"/>
              </a:rPr>
              <a:t> </a:t>
            </a:r>
            <a:r>
              <a:rPr sz="2000" dirty="0">
                <a:latin typeface="Calibri"/>
                <a:cs typeface="Calibri"/>
              </a:rPr>
              <a:t>alınarak</a:t>
            </a:r>
            <a:r>
              <a:rPr sz="2000" spc="-60" dirty="0">
                <a:latin typeface="Calibri"/>
                <a:cs typeface="Calibri"/>
              </a:rPr>
              <a:t> </a:t>
            </a:r>
            <a:r>
              <a:rPr sz="2000" dirty="0">
                <a:latin typeface="Calibri"/>
                <a:cs typeface="Calibri"/>
              </a:rPr>
              <a:t>uyarılmalı,</a:t>
            </a:r>
            <a:r>
              <a:rPr sz="2000" spc="-65" dirty="0">
                <a:latin typeface="Calibri"/>
                <a:cs typeface="Calibri"/>
              </a:rPr>
              <a:t> </a:t>
            </a:r>
            <a:r>
              <a:rPr sz="2000" spc="-10" dirty="0">
                <a:latin typeface="Calibri"/>
                <a:cs typeface="Calibri"/>
              </a:rPr>
              <a:t>gerekirse</a:t>
            </a:r>
            <a:r>
              <a:rPr sz="2000" spc="-70" dirty="0">
                <a:latin typeface="Calibri"/>
                <a:cs typeface="Calibri"/>
              </a:rPr>
              <a:t> </a:t>
            </a:r>
            <a:r>
              <a:rPr sz="2000" spc="-20" dirty="0">
                <a:latin typeface="Calibri"/>
                <a:cs typeface="Calibri"/>
              </a:rPr>
              <a:t>işin 	</a:t>
            </a:r>
            <a:r>
              <a:rPr sz="2000" spc="-10" dirty="0">
                <a:latin typeface="Calibri"/>
                <a:cs typeface="Calibri"/>
              </a:rPr>
              <a:t>durdurulması</a:t>
            </a:r>
            <a:r>
              <a:rPr sz="2000" spc="-5" dirty="0">
                <a:latin typeface="Calibri"/>
                <a:cs typeface="Calibri"/>
              </a:rPr>
              <a:t> </a:t>
            </a:r>
            <a:r>
              <a:rPr sz="2000" spc="-10" dirty="0">
                <a:latin typeface="Calibri"/>
                <a:cs typeface="Calibri"/>
              </a:rPr>
              <a:t>sağlanmalıdır.</a:t>
            </a:r>
            <a:endParaRPr sz="2000">
              <a:latin typeface="Calibri"/>
              <a:cs typeface="Calibri"/>
            </a:endParaRPr>
          </a:p>
        </p:txBody>
      </p:sp>
      <p:pic>
        <p:nvPicPr>
          <p:cNvPr id="3" name="object 3"/>
          <p:cNvPicPr/>
          <p:nvPr/>
        </p:nvPicPr>
        <p:blipFill>
          <a:blip r:embed="rId2" cstate="print"/>
          <a:stretch>
            <a:fillRect/>
          </a:stretch>
        </p:blipFill>
        <p:spPr>
          <a:xfrm>
            <a:off x="4788408" y="3179064"/>
            <a:ext cx="3735323" cy="3489958"/>
          </a:xfrm>
          <a:prstGeom prst="rect">
            <a:avLst/>
          </a:prstGeom>
        </p:spPr>
      </p:pic>
      <p:sp>
        <p:nvSpPr>
          <p:cNvPr id="4" name="object 4"/>
          <p:cNvSpPr txBox="1">
            <a:spLocks noGrp="1"/>
          </p:cNvSpPr>
          <p:nvPr>
            <p:ph type="title"/>
          </p:nvPr>
        </p:nvSpPr>
        <p:spPr>
          <a:xfrm>
            <a:off x="2288285" y="198577"/>
            <a:ext cx="4568190" cy="452120"/>
          </a:xfrm>
          <a:prstGeom prst="rect">
            <a:avLst/>
          </a:prstGeom>
        </p:spPr>
        <p:txBody>
          <a:bodyPr vert="horz" wrap="square" lIns="0" tIns="12065" rIns="0" bIns="0" rtlCol="0">
            <a:spAutoFit/>
          </a:bodyPr>
          <a:lstStyle/>
          <a:p>
            <a:pPr marL="12700">
              <a:lnSpc>
                <a:spcPct val="100000"/>
              </a:lnSpc>
              <a:spcBef>
                <a:spcPts val="95"/>
              </a:spcBef>
            </a:pPr>
            <a:r>
              <a:rPr sz="2800" spc="-30" dirty="0">
                <a:solidFill>
                  <a:srgbClr val="FF0000"/>
                </a:solidFill>
              </a:rPr>
              <a:t>BAKIM-</a:t>
            </a:r>
            <a:r>
              <a:rPr sz="2800" dirty="0">
                <a:solidFill>
                  <a:srgbClr val="FF0000"/>
                </a:solidFill>
              </a:rPr>
              <a:t>ONARIM</a:t>
            </a:r>
            <a:r>
              <a:rPr sz="2800" spc="-25" dirty="0">
                <a:solidFill>
                  <a:srgbClr val="FF0000"/>
                </a:solidFill>
              </a:rPr>
              <a:t> </a:t>
            </a:r>
            <a:r>
              <a:rPr sz="2800" dirty="0">
                <a:solidFill>
                  <a:srgbClr val="FF0000"/>
                </a:solidFill>
              </a:rPr>
              <a:t>ve</a:t>
            </a:r>
            <a:r>
              <a:rPr sz="2800" spc="-55" dirty="0">
                <a:solidFill>
                  <a:srgbClr val="FF0000"/>
                </a:solidFill>
              </a:rPr>
              <a:t> </a:t>
            </a:r>
            <a:r>
              <a:rPr sz="2800" spc="-50" dirty="0">
                <a:solidFill>
                  <a:srgbClr val="FF0000"/>
                </a:solidFill>
              </a:rPr>
              <a:t>YAPI</a:t>
            </a:r>
            <a:r>
              <a:rPr sz="2800" spc="-70" dirty="0">
                <a:solidFill>
                  <a:srgbClr val="FF0000"/>
                </a:solidFill>
              </a:rPr>
              <a:t> </a:t>
            </a:r>
            <a:r>
              <a:rPr sz="2800" spc="-10" dirty="0">
                <a:solidFill>
                  <a:srgbClr val="FF0000"/>
                </a:solidFill>
              </a:rPr>
              <a:t>İŞLERİ</a:t>
            </a:r>
            <a:endParaRPr sz="2800"/>
          </a:p>
        </p:txBody>
      </p:sp>
      <p:pic>
        <p:nvPicPr>
          <p:cNvPr id="5" name="object 5"/>
          <p:cNvPicPr/>
          <p:nvPr/>
        </p:nvPicPr>
        <p:blipFill>
          <a:blip r:embed="rId3" cstate="print"/>
          <a:stretch>
            <a:fillRect/>
          </a:stretch>
        </p:blipFill>
        <p:spPr>
          <a:xfrm>
            <a:off x="467868" y="3645409"/>
            <a:ext cx="3665217" cy="2807206"/>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131</a:t>
            </a:fld>
            <a:endParaRPr spc="-25"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24330" y="198577"/>
            <a:ext cx="5894070" cy="452120"/>
          </a:xfrm>
          <a:prstGeom prst="rect">
            <a:avLst/>
          </a:prstGeom>
        </p:spPr>
        <p:txBody>
          <a:bodyPr vert="horz" wrap="square" lIns="0" tIns="12065" rIns="0" bIns="0" rtlCol="0">
            <a:spAutoFit/>
          </a:bodyPr>
          <a:lstStyle/>
          <a:p>
            <a:pPr marL="12700">
              <a:lnSpc>
                <a:spcPct val="100000"/>
              </a:lnSpc>
              <a:spcBef>
                <a:spcPts val="95"/>
              </a:spcBef>
            </a:pPr>
            <a:r>
              <a:rPr sz="2800" spc="-65" dirty="0">
                <a:solidFill>
                  <a:srgbClr val="FF0000"/>
                </a:solidFill>
              </a:rPr>
              <a:t>PARLAYICI-</a:t>
            </a:r>
            <a:r>
              <a:rPr sz="2800" spc="-80" dirty="0">
                <a:solidFill>
                  <a:srgbClr val="FF0000"/>
                </a:solidFill>
              </a:rPr>
              <a:t>PATLAYICI-</a:t>
            </a:r>
            <a:r>
              <a:rPr sz="2800" spc="-30" dirty="0">
                <a:solidFill>
                  <a:srgbClr val="FF0000"/>
                </a:solidFill>
              </a:rPr>
              <a:t>YANICI</a:t>
            </a:r>
            <a:r>
              <a:rPr sz="2800" b="0" spc="25" dirty="0">
                <a:solidFill>
                  <a:srgbClr val="FF0000"/>
                </a:solidFill>
                <a:latin typeface="Times New Roman"/>
                <a:cs typeface="Times New Roman"/>
              </a:rPr>
              <a:t> </a:t>
            </a:r>
            <a:r>
              <a:rPr sz="2800" spc="-10" dirty="0">
                <a:solidFill>
                  <a:srgbClr val="FF0000"/>
                </a:solidFill>
              </a:rPr>
              <a:t>MADDELER</a:t>
            </a:r>
            <a:endParaRPr sz="2800">
              <a:latin typeface="Times New Roman"/>
              <a:cs typeface="Times New Roman"/>
            </a:endParaRPr>
          </a:p>
        </p:txBody>
      </p:sp>
      <p:sp>
        <p:nvSpPr>
          <p:cNvPr id="3" name="object 3"/>
          <p:cNvSpPr txBox="1"/>
          <p:nvPr/>
        </p:nvSpPr>
        <p:spPr>
          <a:xfrm>
            <a:off x="402436" y="637158"/>
            <a:ext cx="8334375" cy="1855470"/>
          </a:xfrm>
          <a:prstGeom prst="rect">
            <a:avLst/>
          </a:prstGeom>
        </p:spPr>
        <p:txBody>
          <a:bodyPr vert="horz" wrap="square" lIns="0" tIns="13335" rIns="0" bIns="0" rtlCol="0">
            <a:spAutoFit/>
          </a:bodyPr>
          <a:lstStyle/>
          <a:p>
            <a:pPr marL="189230" marR="5080" indent="-177165">
              <a:lnSpc>
                <a:spcPct val="100000"/>
              </a:lnSpc>
              <a:spcBef>
                <a:spcPts val="105"/>
              </a:spcBef>
              <a:buFont typeface="Arial"/>
              <a:buChar char="•"/>
              <a:tabLst>
                <a:tab pos="190500" algn="l"/>
              </a:tabLst>
            </a:pPr>
            <a:r>
              <a:rPr sz="2000" dirty="0">
                <a:latin typeface="Calibri"/>
                <a:cs typeface="Calibri"/>
              </a:rPr>
              <a:t>Boya,</a:t>
            </a:r>
            <a:r>
              <a:rPr sz="2000" spc="-70" dirty="0">
                <a:latin typeface="Calibri"/>
                <a:cs typeface="Calibri"/>
              </a:rPr>
              <a:t> </a:t>
            </a:r>
            <a:r>
              <a:rPr sz="2000" spc="-20" dirty="0">
                <a:latin typeface="Calibri"/>
                <a:cs typeface="Calibri"/>
              </a:rPr>
              <a:t>tiner,</a:t>
            </a:r>
            <a:r>
              <a:rPr sz="2000" spc="-40" dirty="0">
                <a:latin typeface="Calibri"/>
                <a:cs typeface="Calibri"/>
              </a:rPr>
              <a:t> </a:t>
            </a:r>
            <a:r>
              <a:rPr sz="2000" dirty="0">
                <a:latin typeface="Calibri"/>
                <a:cs typeface="Calibri"/>
              </a:rPr>
              <a:t>çakmak,</a:t>
            </a:r>
            <a:r>
              <a:rPr sz="2000" spc="-60" dirty="0">
                <a:latin typeface="Calibri"/>
                <a:cs typeface="Calibri"/>
              </a:rPr>
              <a:t> </a:t>
            </a:r>
            <a:r>
              <a:rPr sz="2000" dirty="0">
                <a:latin typeface="Calibri"/>
                <a:cs typeface="Calibri"/>
              </a:rPr>
              <a:t>gaz</a:t>
            </a:r>
            <a:r>
              <a:rPr sz="2000" spc="-55" dirty="0">
                <a:latin typeface="Calibri"/>
                <a:cs typeface="Calibri"/>
              </a:rPr>
              <a:t> </a:t>
            </a:r>
            <a:r>
              <a:rPr sz="2000" dirty="0">
                <a:latin typeface="Calibri"/>
                <a:cs typeface="Calibri"/>
              </a:rPr>
              <a:t>yağı</a:t>
            </a:r>
            <a:r>
              <a:rPr sz="2000" spc="-55" dirty="0">
                <a:latin typeface="Calibri"/>
                <a:cs typeface="Calibri"/>
              </a:rPr>
              <a:t> </a:t>
            </a:r>
            <a:r>
              <a:rPr sz="2000" dirty="0">
                <a:latin typeface="Calibri"/>
                <a:cs typeface="Calibri"/>
              </a:rPr>
              <a:t>gibi</a:t>
            </a:r>
            <a:r>
              <a:rPr sz="2000" spc="-60" dirty="0">
                <a:latin typeface="Calibri"/>
                <a:cs typeface="Calibri"/>
              </a:rPr>
              <a:t> </a:t>
            </a:r>
            <a:r>
              <a:rPr sz="2000" spc="-10" dirty="0">
                <a:latin typeface="Calibri"/>
                <a:cs typeface="Calibri"/>
              </a:rPr>
              <a:t>parlayıcı,</a:t>
            </a:r>
            <a:r>
              <a:rPr sz="2000" spc="-45" dirty="0">
                <a:latin typeface="Calibri"/>
                <a:cs typeface="Calibri"/>
              </a:rPr>
              <a:t> </a:t>
            </a:r>
            <a:r>
              <a:rPr sz="2000" spc="-10" dirty="0">
                <a:latin typeface="Calibri"/>
                <a:cs typeface="Calibri"/>
              </a:rPr>
              <a:t>patlayıcı</a:t>
            </a:r>
            <a:r>
              <a:rPr sz="2000" spc="-50" dirty="0">
                <a:latin typeface="Calibri"/>
                <a:cs typeface="Calibri"/>
              </a:rPr>
              <a:t> </a:t>
            </a:r>
            <a:r>
              <a:rPr sz="2000" dirty="0">
                <a:latin typeface="Calibri"/>
                <a:cs typeface="Calibri"/>
              </a:rPr>
              <a:t>ve</a:t>
            </a:r>
            <a:r>
              <a:rPr sz="2000" spc="-45" dirty="0">
                <a:latin typeface="Calibri"/>
                <a:cs typeface="Calibri"/>
              </a:rPr>
              <a:t> </a:t>
            </a:r>
            <a:r>
              <a:rPr sz="2000" dirty="0">
                <a:latin typeface="Calibri"/>
                <a:cs typeface="Calibri"/>
              </a:rPr>
              <a:t>yanıcı</a:t>
            </a:r>
            <a:r>
              <a:rPr sz="2000" spc="-50" dirty="0">
                <a:latin typeface="Calibri"/>
                <a:cs typeface="Calibri"/>
              </a:rPr>
              <a:t> </a:t>
            </a:r>
            <a:r>
              <a:rPr sz="2000" spc="-10" dirty="0">
                <a:latin typeface="Calibri"/>
                <a:cs typeface="Calibri"/>
              </a:rPr>
              <a:t>maddeler</a:t>
            </a:r>
            <a:r>
              <a:rPr sz="2000" spc="-55" dirty="0">
                <a:latin typeface="Calibri"/>
                <a:cs typeface="Calibri"/>
              </a:rPr>
              <a:t> </a:t>
            </a:r>
            <a:r>
              <a:rPr sz="2000" spc="-10" dirty="0">
                <a:latin typeface="Calibri"/>
                <a:cs typeface="Calibri"/>
              </a:rPr>
              <a:t>mutlaka 	korunmaya</a:t>
            </a:r>
            <a:r>
              <a:rPr sz="2000" spc="-70" dirty="0">
                <a:latin typeface="Calibri"/>
                <a:cs typeface="Calibri"/>
              </a:rPr>
              <a:t> </a:t>
            </a:r>
            <a:r>
              <a:rPr sz="2000" dirty="0">
                <a:latin typeface="Calibri"/>
                <a:cs typeface="Calibri"/>
              </a:rPr>
              <a:t>alınmalı,</a:t>
            </a:r>
            <a:r>
              <a:rPr sz="2000" spc="-55" dirty="0">
                <a:latin typeface="Calibri"/>
                <a:cs typeface="Calibri"/>
              </a:rPr>
              <a:t> </a:t>
            </a:r>
            <a:r>
              <a:rPr sz="2000" dirty="0">
                <a:latin typeface="Calibri"/>
                <a:cs typeface="Calibri"/>
              </a:rPr>
              <a:t>güvenli</a:t>
            </a:r>
            <a:r>
              <a:rPr sz="2000" spc="-65" dirty="0">
                <a:latin typeface="Calibri"/>
                <a:cs typeface="Calibri"/>
              </a:rPr>
              <a:t> </a:t>
            </a:r>
            <a:r>
              <a:rPr sz="2000" dirty="0">
                <a:latin typeface="Calibri"/>
                <a:cs typeface="Calibri"/>
              </a:rPr>
              <a:t>bir</a:t>
            </a:r>
            <a:r>
              <a:rPr sz="2000" spc="-70" dirty="0">
                <a:latin typeface="Calibri"/>
                <a:cs typeface="Calibri"/>
              </a:rPr>
              <a:t> </a:t>
            </a:r>
            <a:r>
              <a:rPr sz="2000" dirty="0">
                <a:latin typeface="Calibri"/>
                <a:cs typeface="Calibri"/>
              </a:rPr>
              <a:t>alanda</a:t>
            </a:r>
            <a:r>
              <a:rPr sz="2000" spc="-70" dirty="0">
                <a:latin typeface="Calibri"/>
                <a:cs typeface="Calibri"/>
              </a:rPr>
              <a:t> </a:t>
            </a:r>
            <a:r>
              <a:rPr sz="2000" spc="-10" dirty="0">
                <a:latin typeface="Calibri"/>
                <a:cs typeface="Calibri"/>
              </a:rPr>
              <a:t>depolanmalıdır.</a:t>
            </a:r>
            <a:endParaRPr sz="2000">
              <a:latin typeface="Calibri"/>
              <a:cs typeface="Calibri"/>
            </a:endParaRPr>
          </a:p>
          <a:p>
            <a:pPr marL="189230" marR="607695" indent="-177165">
              <a:lnSpc>
                <a:spcPct val="100000"/>
              </a:lnSpc>
              <a:buFont typeface="Arial"/>
              <a:buChar char="•"/>
              <a:tabLst>
                <a:tab pos="190500" algn="l"/>
              </a:tabLst>
            </a:pPr>
            <a:r>
              <a:rPr sz="2000" spc="-10" dirty="0">
                <a:latin typeface="Calibri"/>
                <a:cs typeface="Calibri"/>
              </a:rPr>
              <a:t>Öğrencilerin</a:t>
            </a:r>
            <a:r>
              <a:rPr sz="2000" spc="-60" dirty="0">
                <a:latin typeface="Calibri"/>
                <a:cs typeface="Calibri"/>
              </a:rPr>
              <a:t> </a:t>
            </a:r>
            <a:r>
              <a:rPr sz="2000" dirty="0">
                <a:latin typeface="Calibri"/>
                <a:cs typeface="Calibri"/>
              </a:rPr>
              <a:t>bu</a:t>
            </a:r>
            <a:r>
              <a:rPr sz="2000" spc="-65" dirty="0">
                <a:latin typeface="Calibri"/>
                <a:cs typeface="Calibri"/>
              </a:rPr>
              <a:t> </a:t>
            </a:r>
            <a:r>
              <a:rPr sz="2000" dirty="0">
                <a:latin typeface="Calibri"/>
                <a:cs typeface="Calibri"/>
              </a:rPr>
              <a:t>gibi</a:t>
            </a:r>
            <a:r>
              <a:rPr sz="2000" spc="-65" dirty="0">
                <a:latin typeface="Calibri"/>
                <a:cs typeface="Calibri"/>
              </a:rPr>
              <a:t> </a:t>
            </a:r>
            <a:r>
              <a:rPr sz="2000" spc="-10" dirty="0">
                <a:latin typeface="Calibri"/>
                <a:cs typeface="Calibri"/>
              </a:rPr>
              <a:t>tehlikeli</a:t>
            </a:r>
            <a:r>
              <a:rPr sz="2000" spc="-40" dirty="0">
                <a:latin typeface="Calibri"/>
                <a:cs typeface="Calibri"/>
              </a:rPr>
              <a:t> </a:t>
            </a:r>
            <a:r>
              <a:rPr sz="2000" spc="-10" dirty="0">
                <a:latin typeface="Calibri"/>
                <a:cs typeface="Calibri"/>
              </a:rPr>
              <a:t>maddelerden</a:t>
            </a:r>
            <a:r>
              <a:rPr sz="2000" spc="-50" dirty="0">
                <a:latin typeface="Calibri"/>
                <a:cs typeface="Calibri"/>
              </a:rPr>
              <a:t> </a:t>
            </a:r>
            <a:r>
              <a:rPr sz="2000" dirty="0">
                <a:latin typeface="Calibri"/>
                <a:cs typeface="Calibri"/>
              </a:rPr>
              <a:t>uzak</a:t>
            </a:r>
            <a:r>
              <a:rPr sz="2000" spc="-65" dirty="0">
                <a:latin typeface="Calibri"/>
                <a:cs typeface="Calibri"/>
              </a:rPr>
              <a:t> </a:t>
            </a:r>
            <a:r>
              <a:rPr sz="2000" dirty="0">
                <a:latin typeface="Calibri"/>
                <a:cs typeface="Calibri"/>
              </a:rPr>
              <a:t>kalması,</a:t>
            </a:r>
            <a:r>
              <a:rPr sz="2000" spc="-35" dirty="0">
                <a:latin typeface="Calibri"/>
                <a:cs typeface="Calibri"/>
              </a:rPr>
              <a:t> </a:t>
            </a:r>
            <a:r>
              <a:rPr sz="2000" dirty="0">
                <a:latin typeface="Calibri"/>
                <a:cs typeface="Calibri"/>
              </a:rPr>
              <a:t>kullanmaması</a:t>
            </a:r>
            <a:r>
              <a:rPr sz="2000" spc="-40" dirty="0">
                <a:latin typeface="Calibri"/>
                <a:cs typeface="Calibri"/>
              </a:rPr>
              <a:t> </a:t>
            </a:r>
            <a:r>
              <a:rPr sz="2000" spc="-25" dirty="0">
                <a:latin typeface="Calibri"/>
                <a:cs typeface="Calibri"/>
              </a:rPr>
              <a:t>ve 	</a:t>
            </a:r>
            <a:r>
              <a:rPr sz="2000" spc="-10" dirty="0">
                <a:latin typeface="Calibri"/>
                <a:cs typeface="Calibri"/>
              </a:rPr>
              <a:t>kullandırılmaması</a:t>
            </a:r>
            <a:r>
              <a:rPr sz="2000" spc="20" dirty="0">
                <a:latin typeface="Calibri"/>
                <a:cs typeface="Calibri"/>
              </a:rPr>
              <a:t> </a:t>
            </a:r>
            <a:r>
              <a:rPr sz="2000" spc="-10" dirty="0">
                <a:latin typeface="Calibri"/>
                <a:cs typeface="Calibri"/>
              </a:rPr>
              <a:t>sağlanmalıdır.</a:t>
            </a:r>
            <a:endParaRPr sz="2000">
              <a:latin typeface="Calibri"/>
              <a:cs typeface="Calibri"/>
            </a:endParaRPr>
          </a:p>
          <a:p>
            <a:pPr marL="189865" indent="-177165">
              <a:lnSpc>
                <a:spcPct val="100000"/>
              </a:lnSpc>
              <a:buFont typeface="Arial"/>
              <a:buChar char="•"/>
              <a:tabLst>
                <a:tab pos="189865" algn="l"/>
              </a:tabLst>
            </a:pPr>
            <a:r>
              <a:rPr sz="2000" spc="-10" dirty="0">
                <a:latin typeface="Calibri"/>
                <a:cs typeface="Calibri"/>
              </a:rPr>
              <a:t>Sigara</a:t>
            </a:r>
            <a:r>
              <a:rPr sz="2000" spc="-80" dirty="0">
                <a:latin typeface="Calibri"/>
                <a:cs typeface="Calibri"/>
              </a:rPr>
              <a:t> </a:t>
            </a:r>
            <a:r>
              <a:rPr sz="2000" dirty="0">
                <a:latin typeface="Calibri"/>
                <a:cs typeface="Calibri"/>
              </a:rPr>
              <a:t>içilmemesi</a:t>
            </a:r>
            <a:r>
              <a:rPr sz="2000" spc="-35" dirty="0">
                <a:latin typeface="Calibri"/>
                <a:cs typeface="Calibri"/>
              </a:rPr>
              <a:t> </a:t>
            </a:r>
            <a:r>
              <a:rPr sz="2000" dirty="0">
                <a:latin typeface="Calibri"/>
                <a:cs typeface="Calibri"/>
              </a:rPr>
              <a:t>ve</a:t>
            </a:r>
            <a:r>
              <a:rPr sz="2000" spc="-70" dirty="0">
                <a:latin typeface="Calibri"/>
                <a:cs typeface="Calibri"/>
              </a:rPr>
              <a:t> </a:t>
            </a:r>
            <a:r>
              <a:rPr sz="2000" dirty="0">
                <a:latin typeface="Calibri"/>
                <a:cs typeface="Calibri"/>
              </a:rPr>
              <a:t>içilmesi</a:t>
            </a:r>
            <a:r>
              <a:rPr sz="2000" spc="-45" dirty="0">
                <a:latin typeface="Calibri"/>
                <a:cs typeface="Calibri"/>
              </a:rPr>
              <a:t> </a:t>
            </a:r>
            <a:r>
              <a:rPr sz="2000" dirty="0">
                <a:latin typeface="Calibri"/>
                <a:cs typeface="Calibri"/>
              </a:rPr>
              <a:t>durumunda</a:t>
            </a:r>
            <a:r>
              <a:rPr sz="2000" spc="-100" dirty="0">
                <a:latin typeface="Calibri"/>
                <a:cs typeface="Calibri"/>
              </a:rPr>
              <a:t> </a:t>
            </a:r>
            <a:r>
              <a:rPr sz="2000" dirty="0">
                <a:latin typeface="Calibri"/>
                <a:cs typeface="Calibri"/>
              </a:rPr>
              <a:t>gerekli</a:t>
            </a:r>
            <a:r>
              <a:rPr sz="2000" spc="-70" dirty="0">
                <a:latin typeface="Calibri"/>
                <a:cs typeface="Calibri"/>
              </a:rPr>
              <a:t> </a:t>
            </a:r>
            <a:r>
              <a:rPr sz="2000" spc="-10" dirty="0">
                <a:latin typeface="Calibri"/>
                <a:cs typeface="Calibri"/>
              </a:rPr>
              <a:t>cezaların</a:t>
            </a:r>
            <a:r>
              <a:rPr sz="2000" spc="-60" dirty="0">
                <a:latin typeface="Calibri"/>
                <a:cs typeface="Calibri"/>
              </a:rPr>
              <a:t> </a:t>
            </a:r>
            <a:r>
              <a:rPr sz="2000" spc="-10" dirty="0">
                <a:latin typeface="Calibri"/>
                <a:cs typeface="Calibri"/>
              </a:rPr>
              <a:t>uygulanması</a:t>
            </a:r>
            <a:endParaRPr sz="2000">
              <a:latin typeface="Calibri"/>
              <a:cs typeface="Calibri"/>
            </a:endParaRPr>
          </a:p>
          <a:p>
            <a:pPr marL="190500">
              <a:lnSpc>
                <a:spcPct val="100000"/>
              </a:lnSpc>
            </a:pPr>
            <a:r>
              <a:rPr sz="2000" spc="-10" dirty="0">
                <a:latin typeface="Calibri"/>
                <a:cs typeface="Calibri"/>
              </a:rPr>
              <a:t>gerekmektedir.</a:t>
            </a:r>
            <a:endParaRPr sz="2000">
              <a:latin typeface="Calibri"/>
              <a:cs typeface="Calibri"/>
            </a:endParaRPr>
          </a:p>
        </p:txBody>
      </p:sp>
      <p:grpSp>
        <p:nvGrpSpPr>
          <p:cNvPr id="4" name="object 4"/>
          <p:cNvGrpSpPr/>
          <p:nvPr/>
        </p:nvGrpSpPr>
        <p:grpSpPr>
          <a:xfrm>
            <a:off x="818009" y="3276220"/>
            <a:ext cx="4339590" cy="3087370"/>
            <a:chOff x="818009" y="3276220"/>
            <a:chExt cx="4339590" cy="3087370"/>
          </a:xfrm>
        </p:grpSpPr>
        <p:pic>
          <p:nvPicPr>
            <p:cNvPr id="5" name="object 5"/>
            <p:cNvPicPr/>
            <p:nvPr/>
          </p:nvPicPr>
          <p:blipFill>
            <a:blip r:embed="rId2" cstate="print"/>
            <a:stretch>
              <a:fillRect/>
            </a:stretch>
          </p:blipFill>
          <p:spPr>
            <a:xfrm>
              <a:off x="827534" y="3285745"/>
              <a:ext cx="4320537" cy="3067810"/>
            </a:xfrm>
            <a:prstGeom prst="rect">
              <a:avLst/>
            </a:prstGeom>
          </p:spPr>
        </p:pic>
        <p:sp>
          <p:nvSpPr>
            <p:cNvPr id="6" name="object 6"/>
            <p:cNvSpPr/>
            <p:nvPr/>
          </p:nvSpPr>
          <p:spPr>
            <a:xfrm>
              <a:off x="822772" y="3280982"/>
              <a:ext cx="4330065" cy="3077845"/>
            </a:xfrm>
            <a:custGeom>
              <a:avLst/>
              <a:gdLst/>
              <a:ahLst/>
              <a:cxnLst/>
              <a:rect l="l" t="t" r="r" b="b"/>
              <a:pathLst>
                <a:path w="4330065" h="3077845">
                  <a:moveTo>
                    <a:pt x="0" y="3077337"/>
                  </a:moveTo>
                  <a:lnTo>
                    <a:pt x="4330065" y="3077337"/>
                  </a:lnTo>
                  <a:lnTo>
                    <a:pt x="4330065" y="0"/>
                  </a:lnTo>
                  <a:lnTo>
                    <a:pt x="0" y="0"/>
                  </a:lnTo>
                  <a:lnTo>
                    <a:pt x="0" y="3077337"/>
                  </a:lnTo>
                  <a:close/>
                </a:path>
              </a:pathLst>
            </a:custGeom>
            <a:ln w="9525">
              <a:solidFill>
                <a:srgbClr val="E46C09"/>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5724144" y="3140964"/>
            <a:ext cx="3244595" cy="3400041"/>
          </a:xfrm>
          <a:prstGeom prst="rect">
            <a:avLst/>
          </a:prstGeom>
        </p:spPr>
      </p:pic>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132</a:t>
            </a:fld>
            <a:endParaRPr spc="-25"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823" y="117347"/>
            <a:ext cx="8912351" cy="662330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94430" y="195529"/>
            <a:ext cx="2757805" cy="514350"/>
          </a:xfrm>
          <a:prstGeom prst="rect">
            <a:avLst/>
          </a:prstGeom>
        </p:spPr>
        <p:txBody>
          <a:bodyPr vert="horz" wrap="square" lIns="0" tIns="13335" rIns="0" bIns="0" rtlCol="0">
            <a:spAutoFit/>
          </a:bodyPr>
          <a:lstStyle/>
          <a:p>
            <a:pPr marL="12700">
              <a:lnSpc>
                <a:spcPct val="100000"/>
              </a:lnSpc>
              <a:spcBef>
                <a:spcPts val="105"/>
              </a:spcBef>
            </a:pPr>
            <a:r>
              <a:rPr sz="3200" dirty="0"/>
              <a:t>TEHLİKE</a:t>
            </a:r>
            <a:r>
              <a:rPr sz="3200" spc="-50" dirty="0"/>
              <a:t> </a:t>
            </a:r>
            <a:r>
              <a:rPr sz="3200" dirty="0"/>
              <a:t>VE</a:t>
            </a:r>
            <a:r>
              <a:rPr sz="3200" spc="-35" dirty="0"/>
              <a:t> </a:t>
            </a:r>
            <a:r>
              <a:rPr sz="3200" spc="-20" dirty="0"/>
              <a:t>RİSK</a:t>
            </a:r>
            <a:endParaRPr sz="3200"/>
          </a:p>
        </p:txBody>
      </p:sp>
      <p:sp>
        <p:nvSpPr>
          <p:cNvPr id="3" name="object 3"/>
          <p:cNvSpPr txBox="1"/>
          <p:nvPr/>
        </p:nvSpPr>
        <p:spPr>
          <a:xfrm>
            <a:off x="371654" y="783412"/>
            <a:ext cx="8481695" cy="1306195"/>
          </a:xfrm>
          <a:prstGeom prst="rect">
            <a:avLst/>
          </a:prstGeom>
        </p:spPr>
        <p:txBody>
          <a:bodyPr vert="horz" wrap="square" lIns="0" tIns="12065" rIns="0" bIns="0" rtlCol="0">
            <a:spAutoFit/>
          </a:bodyPr>
          <a:lstStyle/>
          <a:p>
            <a:pPr marL="190500" marR="5080" indent="-178435" algn="just">
              <a:lnSpc>
                <a:spcPct val="100000"/>
              </a:lnSpc>
              <a:spcBef>
                <a:spcPts val="95"/>
              </a:spcBef>
            </a:pPr>
            <a:r>
              <a:rPr sz="2800" b="1" dirty="0">
                <a:solidFill>
                  <a:srgbClr val="FF0000"/>
                </a:solidFill>
                <a:latin typeface="Calibri"/>
                <a:cs typeface="Calibri"/>
              </a:rPr>
              <a:t>Tehlike:</a:t>
            </a:r>
            <a:r>
              <a:rPr sz="2800" spc="570" dirty="0">
                <a:solidFill>
                  <a:srgbClr val="FF0000"/>
                </a:solidFill>
                <a:latin typeface="Times New Roman"/>
                <a:cs typeface="Times New Roman"/>
              </a:rPr>
              <a:t> </a:t>
            </a:r>
            <a:r>
              <a:rPr sz="2800" dirty="0">
                <a:latin typeface="Calibri"/>
                <a:cs typeface="Calibri"/>
              </a:rPr>
              <a:t>İşyerinde</a:t>
            </a:r>
            <a:r>
              <a:rPr sz="2800" spc="635" dirty="0">
                <a:latin typeface="Calibri"/>
                <a:cs typeface="Calibri"/>
              </a:rPr>
              <a:t> </a:t>
            </a:r>
            <a:r>
              <a:rPr sz="2800" dirty="0">
                <a:latin typeface="Calibri"/>
                <a:cs typeface="Calibri"/>
              </a:rPr>
              <a:t>var</a:t>
            </a:r>
            <a:r>
              <a:rPr sz="2800" spc="565" dirty="0">
                <a:latin typeface="Times New Roman"/>
                <a:cs typeface="Times New Roman"/>
              </a:rPr>
              <a:t> </a:t>
            </a:r>
            <a:r>
              <a:rPr sz="2800" dirty="0">
                <a:latin typeface="Calibri"/>
                <a:cs typeface="Calibri"/>
              </a:rPr>
              <a:t>olan</a:t>
            </a:r>
            <a:r>
              <a:rPr sz="2800" spc="570" dirty="0">
                <a:latin typeface="Times New Roman"/>
                <a:cs typeface="Times New Roman"/>
              </a:rPr>
              <a:t> </a:t>
            </a:r>
            <a:r>
              <a:rPr sz="2800" dirty="0">
                <a:latin typeface="Calibri"/>
                <a:cs typeface="Calibri"/>
              </a:rPr>
              <a:t>ya</a:t>
            </a:r>
            <a:r>
              <a:rPr sz="2800" spc="565" dirty="0">
                <a:latin typeface="Times New Roman"/>
                <a:cs typeface="Times New Roman"/>
              </a:rPr>
              <a:t> </a:t>
            </a:r>
            <a:r>
              <a:rPr sz="2800" dirty="0">
                <a:latin typeface="Calibri"/>
                <a:cs typeface="Calibri"/>
              </a:rPr>
              <a:t>da</a:t>
            </a:r>
            <a:r>
              <a:rPr sz="2800" spc="575" dirty="0">
                <a:latin typeface="Times New Roman"/>
                <a:cs typeface="Times New Roman"/>
              </a:rPr>
              <a:t> </a:t>
            </a:r>
            <a:r>
              <a:rPr sz="2800" dirty="0">
                <a:latin typeface="Calibri"/>
                <a:cs typeface="Calibri"/>
              </a:rPr>
              <a:t>dışarıdan</a:t>
            </a:r>
            <a:r>
              <a:rPr sz="2800" spc="630" dirty="0">
                <a:latin typeface="Calibri"/>
                <a:cs typeface="Calibri"/>
              </a:rPr>
              <a:t> </a:t>
            </a:r>
            <a:r>
              <a:rPr sz="2800" spc="-10" dirty="0">
                <a:latin typeface="Calibri"/>
                <a:cs typeface="Calibri"/>
              </a:rPr>
              <a:t>gelebilecek,</a:t>
            </a:r>
            <a:r>
              <a:rPr sz="2800" spc="-10" dirty="0">
                <a:latin typeface="Times New Roman"/>
                <a:cs typeface="Times New Roman"/>
              </a:rPr>
              <a:t> </a:t>
            </a:r>
            <a:r>
              <a:rPr sz="2800" dirty="0">
                <a:latin typeface="Calibri"/>
                <a:cs typeface="Calibri"/>
              </a:rPr>
              <a:t>çalışanı</a:t>
            </a:r>
            <a:r>
              <a:rPr sz="2800" spc="65" dirty="0">
                <a:latin typeface="Calibri"/>
                <a:cs typeface="Calibri"/>
              </a:rPr>
              <a:t>  </a:t>
            </a:r>
            <a:r>
              <a:rPr sz="2800" dirty="0">
                <a:latin typeface="Calibri"/>
                <a:cs typeface="Calibri"/>
              </a:rPr>
              <a:t>veya</a:t>
            </a:r>
            <a:r>
              <a:rPr sz="2800" spc="10" dirty="0">
                <a:latin typeface="Times New Roman"/>
                <a:cs typeface="Times New Roman"/>
              </a:rPr>
              <a:t>  </a:t>
            </a:r>
            <a:r>
              <a:rPr sz="2800" dirty="0">
                <a:latin typeface="Calibri"/>
                <a:cs typeface="Calibri"/>
              </a:rPr>
              <a:t>işyerini</a:t>
            </a:r>
            <a:r>
              <a:rPr sz="2800" spc="70" dirty="0">
                <a:latin typeface="Calibri"/>
                <a:cs typeface="Calibri"/>
              </a:rPr>
              <a:t>  </a:t>
            </a:r>
            <a:r>
              <a:rPr sz="2800" dirty="0">
                <a:latin typeface="Calibri"/>
                <a:cs typeface="Calibri"/>
              </a:rPr>
              <a:t>etkileyebilecek</a:t>
            </a:r>
            <a:r>
              <a:rPr sz="2800" dirty="0">
                <a:latin typeface="Times New Roman"/>
                <a:cs typeface="Times New Roman"/>
              </a:rPr>
              <a:t>  </a:t>
            </a:r>
            <a:r>
              <a:rPr sz="2800" b="1" dirty="0">
                <a:latin typeface="Calibri"/>
                <a:cs typeface="Calibri"/>
              </a:rPr>
              <a:t>zarar</a:t>
            </a:r>
            <a:r>
              <a:rPr sz="2800" spc="5" dirty="0">
                <a:latin typeface="Times New Roman"/>
                <a:cs typeface="Times New Roman"/>
              </a:rPr>
              <a:t>  </a:t>
            </a:r>
            <a:r>
              <a:rPr sz="2800" b="1" dirty="0">
                <a:latin typeface="Calibri"/>
                <a:cs typeface="Calibri"/>
              </a:rPr>
              <a:t>veya</a:t>
            </a:r>
            <a:r>
              <a:rPr sz="2800" spc="10" dirty="0">
                <a:latin typeface="Times New Roman"/>
                <a:cs typeface="Times New Roman"/>
              </a:rPr>
              <a:t>  </a:t>
            </a:r>
            <a:r>
              <a:rPr sz="2800" b="1" spc="-10" dirty="0">
                <a:latin typeface="Calibri"/>
                <a:cs typeface="Calibri"/>
              </a:rPr>
              <a:t>hasar</a:t>
            </a:r>
            <a:r>
              <a:rPr sz="2800" spc="-10" dirty="0">
                <a:latin typeface="Times New Roman"/>
                <a:cs typeface="Times New Roman"/>
              </a:rPr>
              <a:t> </a:t>
            </a:r>
            <a:r>
              <a:rPr sz="2800" b="1" dirty="0">
                <a:latin typeface="Calibri"/>
                <a:cs typeface="Calibri"/>
              </a:rPr>
              <a:t>verme</a:t>
            </a:r>
            <a:r>
              <a:rPr sz="2800" spc="-125" dirty="0">
                <a:latin typeface="Times New Roman"/>
                <a:cs typeface="Times New Roman"/>
              </a:rPr>
              <a:t> </a:t>
            </a:r>
            <a:r>
              <a:rPr sz="2800" b="1" spc="-10" dirty="0">
                <a:latin typeface="Calibri"/>
                <a:cs typeface="Calibri"/>
              </a:rPr>
              <a:t>potansiyeli</a:t>
            </a:r>
            <a:r>
              <a:rPr sz="2800" spc="-120" dirty="0">
                <a:latin typeface="Times New Roman"/>
                <a:cs typeface="Times New Roman"/>
              </a:rPr>
              <a:t> </a:t>
            </a:r>
            <a:r>
              <a:rPr sz="2800" b="1" dirty="0">
                <a:latin typeface="Calibri"/>
                <a:cs typeface="Calibri"/>
              </a:rPr>
              <a:t>olan</a:t>
            </a:r>
            <a:r>
              <a:rPr sz="2800" spc="-135" dirty="0">
                <a:latin typeface="Times New Roman"/>
                <a:cs typeface="Times New Roman"/>
              </a:rPr>
              <a:t> </a:t>
            </a:r>
            <a:r>
              <a:rPr sz="2800" b="1" dirty="0">
                <a:latin typeface="Calibri"/>
                <a:cs typeface="Calibri"/>
              </a:rPr>
              <a:t>nesne</a:t>
            </a:r>
            <a:r>
              <a:rPr sz="2800" spc="-140" dirty="0">
                <a:latin typeface="Times New Roman"/>
                <a:cs typeface="Times New Roman"/>
              </a:rPr>
              <a:t> </a:t>
            </a:r>
            <a:r>
              <a:rPr sz="2800" b="1" dirty="0">
                <a:latin typeface="Calibri"/>
                <a:cs typeface="Calibri"/>
              </a:rPr>
              <a:t>ve</a:t>
            </a:r>
            <a:r>
              <a:rPr sz="2800" spc="-135" dirty="0">
                <a:latin typeface="Times New Roman"/>
                <a:cs typeface="Times New Roman"/>
              </a:rPr>
              <a:t> </a:t>
            </a:r>
            <a:r>
              <a:rPr sz="2800" b="1" spc="-10" dirty="0">
                <a:latin typeface="Calibri"/>
                <a:cs typeface="Calibri"/>
              </a:rPr>
              <a:t>durumlar.</a:t>
            </a:r>
            <a:endParaRPr sz="2800">
              <a:latin typeface="Calibri"/>
              <a:cs typeface="Calibri"/>
            </a:endParaRPr>
          </a:p>
        </p:txBody>
      </p:sp>
      <p:sp>
        <p:nvSpPr>
          <p:cNvPr id="4" name="object 4"/>
          <p:cNvSpPr txBox="1"/>
          <p:nvPr/>
        </p:nvSpPr>
        <p:spPr>
          <a:xfrm>
            <a:off x="371654" y="5478881"/>
            <a:ext cx="8482965" cy="1156970"/>
          </a:xfrm>
          <a:prstGeom prst="rect">
            <a:avLst/>
          </a:prstGeom>
        </p:spPr>
        <p:txBody>
          <a:bodyPr vert="horz" wrap="square" lIns="0" tIns="12065" rIns="0" bIns="0" rtlCol="0">
            <a:spAutoFit/>
          </a:bodyPr>
          <a:lstStyle/>
          <a:p>
            <a:pPr marL="12700">
              <a:lnSpc>
                <a:spcPct val="100000"/>
              </a:lnSpc>
              <a:spcBef>
                <a:spcPts val="95"/>
              </a:spcBef>
              <a:tabLst>
                <a:tab pos="878205" algn="l"/>
                <a:tab pos="2592070" algn="l"/>
                <a:tab pos="4850130" algn="l"/>
                <a:tab pos="5895975" algn="l"/>
                <a:tab pos="7620000" algn="l"/>
                <a:tab pos="8113395" algn="l"/>
              </a:tabLst>
            </a:pPr>
            <a:r>
              <a:rPr sz="2800" b="1" spc="-10" dirty="0">
                <a:solidFill>
                  <a:srgbClr val="FF0000"/>
                </a:solidFill>
                <a:latin typeface="Calibri"/>
                <a:cs typeface="Calibri"/>
              </a:rPr>
              <a:t>Risk</a:t>
            </a:r>
            <a:r>
              <a:rPr sz="2800" b="1" spc="-10" dirty="0">
                <a:latin typeface="Calibri"/>
                <a:cs typeface="Calibri"/>
              </a:rPr>
              <a:t>:</a:t>
            </a:r>
            <a:r>
              <a:rPr sz="2800" dirty="0">
                <a:latin typeface="Times New Roman"/>
                <a:cs typeface="Times New Roman"/>
              </a:rPr>
              <a:t>	</a:t>
            </a:r>
            <a:r>
              <a:rPr sz="2800" spc="-10" dirty="0">
                <a:latin typeface="Calibri"/>
                <a:cs typeface="Calibri"/>
              </a:rPr>
              <a:t>Tehlikeden</a:t>
            </a:r>
            <a:r>
              <a:rPr sz="2800" dirty="0">
                <a:latin typeface="Times New Roman"/>
                <a:cs typeface="Times New Roman"/>
              </a:rPr>
              <a:t>	</a:t>
            </a:r>
            <a:r>
              <a:rPr sz="2800" spc="-10" dirty="0">
                <a:latin typeface="Calibri"/>
                <a:cs typeface="Calibri"/>
              </a:rPr>
              <a:t>kaynaklanacak</a:t>
            </a:r>
            <a:r>
              <a:rPr sz="2800" dirty="0">
                <a:latin typeface="Times New Roman"/>
                <a:cs typeface="Times New Roman"/>
              </a:rPr>
              <a:t>	</a:t>
            </a:r>
            <a:r>
              <a:rPr sz="2800" b="1" spc="-10" dirty="0">
                <a:latin typeface="Calibri"/>
                <a:cs typeface="Calibri"/>
              </a:rPr>
              <a:t>kayıp,</a:t>
            </a:r>
            <a:r>
              <a:rPr sz="2800" dirty="0">
                <a:latin typeface="Times New Roman"/>
                <a:cs typeface="Times New Roman"/>
              </a:rPr>
              <a:t>	</a:t>
            </a:r>
            <a:r>
              <a:rPr sz="2800" b="1" spc="-10" dirty="0">
                <a:latin typeface="Calibri"/>
                <a:cs typeface="Calibri"/>
              </a:rPr>
              <a:t>yaralanma</a:t>
            </a:r>
            <a:r>
              <a:rPr sz="2800" dirty="0">
                <a:latin typeface="Times New Roman"/>
                <a:cs typeface="Times New Roman"/>
              </a:rPr>
              <a:t>	</a:t>
            </a:r>
            <a:r>
              <a:rPr sz="2800" spc="-25" dirty="0">
                <a:latin typeface="Calibri"/>
                <a:cs typeface="Calibri"/>
              </a:rPr>
              <a:t>ya</a:t>
            </a:r>
            <a:r>
              <a:rPr sz="2800" dirty="0">
                <a:latin typeface="Times New Roman"/>
                <a:cs typeface="Times New Roman"/>
              </a:rPr>
              <a:t>	</a:t>
            </a:r>
            <a:r>
              <a:rPr sz="2800" spc="-25" dirty="0">
                <a:latin typeface="Calibri"/>
                <a:cs typeface="Calibri"/>
              </a:rPr>
              <a:t>da</a:t>
            </a:r>
            <a:endParaRPr sz="2800">
              <a:latin typeface="Calibri"/>
              <a:cs typeface="Calibri"/>
            </a:endParaRPr>
          </a:p>
          <a:p>
            <a:pPr marL="190500">
              <a:lnSpc>
                <a:spcPct val="100000"/>
              </a:lnSpc>
            </a:pPr>
            <a:r>
              <a:rPr sz="2800" b="1" dirty="0">
                <a:latin typeface="Calibri"/>
                <a:cs typeface="Calibri"/>
              </a:rPr>
              <a:t>başka</a:t>
            </a:r>
            <a:r>
              <a:rPr sz="2800" b="1" spc="-80" dirty="0">
                <a:latin typeface="Calibri"/>
                <a:cs typeface="Calibri"/>
              </a:rPr>
              <a:t> </a:t>
            </a:r>
            <a:r>
              <a:rPr sz="2800" b="1" dirty="0">
                <a:latin typeface="Calibri"/>
                <a:cs typeface="Calibri"/>
              </a:rPr>
              <a:t>zararlı</a:t>
            </a:r>
            <a:r>
              <a:rPr sz="2800" b="1" spc="-80" dirty="0">
                <a:latin typeface="Calibri"/>
                <a:cs typeface="Calibri"/>
              </a:rPr>
              <a:t> </a:t>
            </a:r>
            <a:r>
              <a:rPr sz="2800" b="1" dirty="0">
                <a:latin typeface="Calibri"/>
                <a:cs typeface="Calibri"/>
              </a:rPr>
              <a:t>sonuç</a:t>
            </a:r>
            <a:r>
              <a:rPr sz="2800" b="1" spc="-95" dirty="0">
                <a:latin typeface="Calibri"/>
                <a:cs typeface="Calibri"/>
              </a:rPr>
              <a:t> </a:t>
            </a:r>
            <a:r>
              <a:rPr sz="2800" b="1" spc="-10" dirty="0">
                <a:latin typeface="Calibri"/>
                <a:cs typeface="Calibri"/>
              </a:rPr>
              <a:t>meydana</a:t>
            </a:r>
            <a:r>
              <a:rPr sz="2800" spc="-145" dirty="0">
                <a:latin typeface="Times New Roman"/>
                <a:cs typeface="Times New Roman"/>
              </a:rPr>
              <a:t> </a:t>
            </a:r>
            <a:r>
              <a:rPr sz="2800" b="1" dirty="0">
                <a:latin typeface="Calibri"/>
                <a:cs typeface="Calibri"/>
              </a:rPr>
              <a:t>gelme</a:t>
            </a:r>
            <a:r>
              <a:rPr sz="2800" spc="-160" dirty="0">
                <a:latin typeface="Times New Roman"/>
                <a:cs typeface="Times New Roman"/>
              </a:rPr>
              <a:t> </a:t>
            </a:r>
            <a:r>
              <a:rPr sz="2800" b="1" spc="-10" dirty="0">
                <a:latin typeface="Calibri"/>
                <a:cs typeface="Calibri"/>
              </a:rPr>
              <a:t>ihtimalidir.</a:t>
            </a:r>
            <a:endParaRPr sz="2800">
              <a:latin typeface="Calibri"/>
              <a:cs typeface="Calibri"/>
            </a:endParaRPr>
          </a:p>
          <a:p>
            <a:pPr marL="176530">
              <a:lnSpc>
                <a:spcPct val="100000"/>
              </a:lnSpc>
              <a:spcBef>
                <a:spcPts val="750"/>
              </a:spcBef>
              <a:tabLst>
                <a:tab pos="8067675" algn="l"/>
              </a:tabLst>
            </a:pPr>
            <a:r>
              <a:rPr sz="1200" spc="-10" dirty="0">
                <a:solidFill>
                  <a:srgbClr val="888888"/>
                </a:solidFill>
                <a:latin typeface="Calibri"/>
                <a:cs typeface="Calibri"/>
              </a:rPr>
              <a:t>27.05.2022</a:t>
            </a:r>
            <a:r>
              <a:rPr sz="1200" dirty="0">
                <a:solidFill>
                  <a:srgbClr val="888888"/>
                </a:solidFill>
                <a:latin typeface="Times New Roman"/>
                <a:cs typeface="Times New Roman"/>
              </a:rPr>
              <a:t>	</a:t>
            </a:r>
            <a:r>
              <a:rPr sz="1200" spc="-25" dirty="0">
                <a:solidFill>
                  <a:srgbClr val="888888"/>
                </a:solidFill>
                <a:latin typeface="Calibri"/>
                <a:cs typeface="Calibri"/>
              </a:rPr>
              <a:t>14</a:t>
            </a:r>
            <a:endParaRPr sz="1200">
              <a:latin typeface="Calibri"/>
              <a:cs typeface="Calibri"/>
            </a:endParaRPr>
          </a:p>
        </p:txBody>
      </p:sp>
      <p:pic>
        <p:nvPicPr>
          <p:cNvPr id="5" name="object 5"/>
          <p:cNvPicPr/>
          <p:nvPr/>
        </p:nvPicPr>
        <p:blipFill>
          <a:blip r:embed="rId2" cstate="print"/>
          <a:stretch>
            <a:fillRect/>
          </a:stretch>
        </p:blipFill>
        <p:spPr>
          <a:xfrm>
            <a:off x="684277" y="2107692"/>
            <a:ext cx="7859266" cy="32659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7211" y="6427113"/>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15</a:t>
            </a:r>
            <a:endParaRPr sz="1200">
              <a:latin typeface="Calibri"/>
              <a:cs typeface="Calibri"/>
            </a:endParaRPr>
          </a:p>
        </p:txBody>
      </p:sp>
      <p:pic>
        <p:nvPicPr>
          <p:cNvPr id="3" name="object 3"/>
          <p:cNvPicPr/>
          <p:nvPr/>
        </p:nvPicPr>
        <p:blipFill>
          <a:blip r:embed="rId2" cstate="print"/>
          <a:stretch>
            <a:fillRect/>
          </a:stretch>
        </p:blipFill>
        <p:spPr>
          <a:xfrm>
            <a:off x="2124455" y="845819"/>
            <a:ext cx="6733031" cy="3842003"/>
          </a:xfrm>
          <a:prstGeom prst="rect">
            <a:avLst/>
          </a:prstGeom>
        </p:spPr>
      </p:pic>
      <p:sp>
        <p:nvSpPr>
          <p:cNvPr id="4" name="object 4"/>
          <p:cNvSpPr txBox="1">
            <a:spLocks noGrp="1"/>
          </p:cNvSpPr>
          <p:nvPr>
            <p:ph type="title"/>
          </p:nvPr>
        </p:nvSpPr>
        <p:spPr>
          <a:xfrm>
            <a:off x="3365753" y="307086"/>
            <a:ext cx="2413635" cy="452120"/>
          </a:xfrm>
          <a:prstGeom prst="rect">
            <a:avLst/>
          </a:prstGeom>
        </p:spPr>
        <p:txBody>
          <a:bodyPr vert="horz" wrap="square" lIns="0" tIns="12065" rIns="0" bIns="0" rtlCol="0">
            <a:spAutoFit/>
          </a:bodyPr>
          <a:lstStyle/>
          <a:p>
            <a:pPr marL="12700">
              <a:lnSpc>
                <a:spcPct val="100000"/>
              </a:lnSpc>
              <a:spcBef>
                <a:spcPts val="95"/>
              </a:spcBef>
            </a:pPr>
            <a:r>
              <a:rPr sz="2800" dirty="0"/>
              <a:t>TEHLİKE</a:t>
            </a:r>
            <a:r>
              <a:rPr sz="2800" spc="-40" dirty="0"/>
              <a:t> </a:t>
            </a:r>
            <a:r>
              <a:rPr sz="2800" dirty="0"/>
              <a:t>VE</a:t>
            </a:r>
            <a:r>
              <a:rPr sz="2800" spc="-50" dirty="0"/>
              <a:t> </a:t>
            </a:r>
            <a:r>
              <a:rPr sz="2800" spc="-20" dirty="0"/>
              <a:t>RİSK</a:t>
            </a:r>
            <a:endParaRPr sz="2800"/>
          </a:p>
        </p:txBody>
      </p:sp>
      <p:sp>
        <p:nvSpPr>
          <p:cNvPr id="5" name="object 5"/>
          <p:cNvSpPr txBox="1"/>
          <p:nvPr/>
        </p:nvSpPr>
        <p:spPr>
          <a:xfrm>
            <a:off x="2130932" y="4527930"/>
            <a:ext cx="1358265" cy="1123315"/>
          </a:xfrm>
          <a:prstGeom prst="rect">
            <a:avLst/>
          </a:prstGeom>
        </p:spPr>
        <p:txBody>
          <a:bodyPr vert="horz" wrap="square" lIns="0" tIns="12700" rIns="0" bIns="0" rtlCol="0">
            <a:spAutoFit/>
          </a:bodyPr>
          <a:lstStyle/>
          <a:p>
            <a:pPr marL="12700" marR="5080">
              <a:lnSpc>
                <a:spcPct val="100000"/>
              </a:lnSpc>
              <a:spcBef>
                <a:spcPts val="100"/>
              </a:spcBef>
            </a:pPr>
            <a:r>
              <a:rPr sz="1800" b="1" u="sng" spc="-35" dirty="0">
                <a:uFill>
                  <a:solidFill>
                    <a:srgbClr val="000000"/>
                  </a:solidFill>
                </a:uFill>
                <a:latin typeface="Calibri"/>
                <a:cs typeface="Calibri"/>
              </a:rPr>
              <a:t>Tehlike</a:t>
            </a:r>
            <a:r>
              <a:rPr sz="1800" u="sng" spc="-45" dirty="0">
                <a:uFill>
                  <a:solidFill>
                    <a:srgbClr val="000000"/>
                  </a:solidFill>
                </a:uFill>
                <a:latin typeface="Times New Roman"/>
                <a:cs typeface="Times New Roman"/>
              </a:rPr>
              <a:t> </a:t>
            </a:r>
            <a:r>
              <a:rPr sz="1800" b="1" u="sng" spc="-10" dirty="0">
                <a:uFill>
                  <a:solidFill>
                    <a:srgbClr val="000000"/>
                  </a:solidFill>
                </a:uFill>
                <a:latin typeface="Calibri"/>
                <a:cs typeface="Calibri"/>
              </a:rPr>
              <a:t>(Sabit)</a:t>
            </a:r>
            <a:r>
              <a:rPr sz="1800" spc="-10" dirty="0">
                <a:latin typeface="Times New Roman"/>
                <a:cs typeface="Times New Roman"/>
              </a:rPr>
              <a:t> </a:t>
            </a:r>
            <a:r>
              <a:rPr sz="1800" dirty="0">
                <a:latin typeface="Calibri"/>
                <a:cs typeface="Calibri"/>
              </a:rPr>
              <a:t>Sivri</a:t>
            </a:r>
            <a:r>
              <a:rPr sz="1800" spc="-20" dirty="0">
                <a:latin typeface="Calibri"/>
                <a:cs typeface="Calibri"/>
              </a:rPr>
              <a:t> </a:t>
            </a:r>
            <a:r>
              <a:rPr sz="1800" spc="-10" dirty="0">
                <a:latin typeface="Calibri"/>
                <a:cs typeface="Calibri"/>
              </a:rPr>
              <a:t>Köşeler </a:t>
            </a:r>
            <a:r>
              <a:rPr sz="1800" dirty="0">
                <a:latin typeface="Calibri"/>
                <a:cs typeface="Calibri"/>
              </a:rPr>
              <a:t>Elektrik</a:t>
            </a:r>
            <a:r>
              <a:rPr sz="1800" spc="-90" dirty="0">
                <a:latin typeface="Times New Roman"/>
                <a:cs typeface="Times New Roman"/>
              </a:rPr>
              <a:t> </a:t>
            </a:r>
            <a:r>
              <a:rPr sz="1800" spc="-20" dirty="0">
                <a:latin typeface="Calibri"/>
                <a:cs typeface="Calibri"/>
              </a:rPr>
              <a:t>Prizi</a:t>
            </a:r>
            <a:r>
              <a:rPr sz="1800" spc="-20" dirty="0">
                <a:latin typeface="Times New Roman"/>
                <a:cs typeface="Times New Roman"/>
              </a:rPr>
              <a:t> </a:t>
            </a:r>
            <a:r>
              <a:rPr sz="1800" spc="-10" dirty="0">
                <a:latin typeface="Calibri"/>
                <a:cs typeface="Calibri"/>
              </a:rPr>
              <a:t>Dolap</a:t>
            </a:r>
            <a:endParaRPr sz="1800">
              <a:latin typeface="Calibri"/>
              <a:cs typeface="Calibri"/>
            </a:endParaRPr>
          </a:p>
        </p:txBody>
      </p:sp>
      <p:sp>
        <p:nvSpPr>
          <p:cNvPr id="6" name="object 6"/>
          <p:cNvSpPr txBox="1"/>
          <p:nvPr/>
        </p:nvSpPr>
        <p:spPr>
          <a:xfrm>
            <a:off x="3960114" y="4527930"/>
            <a:ext cx="4771390" cy="1123315"/>
          </a:xfrm>
          <a:prstGeom prst="rect">
            <a:avLst/>
          </a:prstGeom>
        </p:spPr>
        <p:txBody>
          <a:bodyPr vert="horz" wrap="square" lIns="0" tIns="12700" rIns="0" bIns="0" rtlCol="0">
            <a:spAutoFit/>
          </a:bodyPr>
          <a:lstStyle/>
          <a:p>
            <a:pPr marL="12700">
              <a:lnSpc>
                <a:spcPct val="100000"/>
              </a:lnSpc>
              <a:spcBef>
                <a:spcPts val="100"/>
              </a:spcBef>
            </a:pPr>
            <a:r>
              <a:rPr sz="1800" b="1" u="sng" dirty="0">
                <a:solidFill>
                  <a:srgbClr val="C00000"/>
                </a:solidFill>
                <a:uFill>
                  <a:solidFill>
                    <a:srgbClr val="C00000"/>
                  </a:solidFill>
                </a:uFill>
                <a:latin typeface="Calibri"/>
                <a:cs typeface="Calibri"/>
              </a:rPr>
              <a:t>Risk</a:t>
            </a:r>
            <a:r>
              <a:rPr sz="1800" b="1" u="sng" spc="-20" dirty="0">
                <a:solidFill>
                  <a:srgbClr val="C00000"/>
                </a:solidFill>
                <a:uFill>
                  <a:solidFill>
                    <a:srgbClr val="C00000"/>
                  </a:solidFill>
                </a:uFill>
                <a:latin typeface="Calibri"/>
                <a:cs typeface="Calibri"/>
              </a:rPr>
              <a:t> </a:t>
            </a:r>
            <a:r>
              <a:rPr sz="1800" b="1" u="sng" spc="-10" dirty="0">
                <a:solidFill>
                  <a:srgbClr val="C00000"/>
                </a:solidFill>
                <a:uFill>
                  <a:solidFill>
                    <a:srgbClr val="C00000"/>
                  </a:solidFill>
                </a:uFill>
                <a:latin typeface="Calibri"/>
                <a:cs typeface="Calibri"/>
              </a:rPr>
              <a:t>(Değişken)</a:t>
            </a:r>
            <a:endParaRPr sz="1800">
              <a:latin typeface="Calibri"/>
              <a:cs typeface="Calibri"/>
            </a:endParaRPr>
          </a:p>
          <a:p>
            <a:pPr marL="12700">
              <a:lnSpc>
                <a:spcPct val="100000"/>
              </a:lnSpc>
            </a:pPr>
            <a:r>
              <a:rPr sz="1800" b="1" dirty="0">
                <a:solidFill>
                  <a:srgbClr val="C00000"/>
                </a:solidFill>
                <a:latin typeface="Calibri"/>
                <a:cs typeface="Calibri"/>
              </a:rPr>
              <a:t>Batma,</a:t>
            </a:r>
            <a:r>
              <a:rPr sz="1800" b="1" spc="-35" dirty="0">
                <a:solidFill>
                  <a:srgbClr val="C00000"/>
                </a:solidFill>
                <a:latin typeface="Calibri"/>
                <a:cs typeface="Calibri"/>
              </a:rPr>
              <a:t> </a:t>
            </a:r>
            <a:r>
              <a:rPr sz="1800" b="1" dirty="0">
                <a:solidFill>
                  <a:srgbClr val="C00000"/>
                </a:solidFill>
                <a:latin typeface="Calibri"/>
                <a:cs typeface="Calibri"/>
              </a:rPr>
              <a:t>Çarpma,</a:t>
            </a:r>
            <a:r>
              <a:rPr sz="1800" b="1" spc="-40" dirty="0">
                <a:solidFill>
                  <a:srgbClr val="C00000"/>
                </a:solidFill>
                <a:latin typeface="Calibri"/>
                <a:cs typeface="Calibri"/>
              </a:rPr>
              <a:t> </a:t>
            </a:r>
            <a:r>
              <a:rPr sz="1800" b="1" dirty="0">
                <a:solidFill>
                  <a:srgbClr val="C00000"/>
                </a:solidFill>
                <a:latin typeface="Calibri"/>
                <a:cs typeface="Calibri"/>
              </a:rPr>
              <a:t>Kesilme,</a:t>
            </a:r>
            <a:r>
              <a:rPr sz="1800" b="1" spc="-30" dirty="0">
                <a:solidFill>
                  <a:srgbClr val="C00000"/>
                </a:solidFill>
                <a:latin typeface="Calibri"/>
                <a:cs typeface="Calibri"/>
              </a:rPr>
              <a:t> </a:t>
            </a:r>
            <a:r>
              <a:rPr sz="1800" b="1" spc="-10" dirty="0">
                <a:solidFill>
                  <a:srgbClr val="C00000"/>
                </a:solidFill>
                <a:latin typeface="Calibri"/>
                <a:cs typeface="Calibri"/>
              </a:rPr>
              <a:t>Yaralanma</a:t>
            </a:r>
            <a:endParaRPr sz="1800">
              <a:latin typeface="Calibri"/>
              <a:cs typeface="Calibri"/>
            </a:endParaRPr>
          </a:p>
          <a:p>
            <a:pPr marL="12700">
              <a:lnSpc>
                <a:spcPct val="100000"/>
              </a:lnSpc>
            </a:pPr>
            <a:r>
              <a:rPr sz="1800" b="1" dirty="0">
                <a:solidFill>
                  <a:srgbClr val="C00000"/>
                </a:solidFill>
                <a:latin typeface="Calibri"/>
                <a:cs typeface="Calibri"/>
              </a:rPr>
              <a:t>Elektrik</a:t>
            </a:r>
            <a:r>
              <a:rPr sz="1800" b="1" spc="-55" dirty="0">
                <a:solidFill>
                  <a:srgbClr val="C00000"/>
                </a:solidFill>
                <a:latin typeface="Calibri"/>
                <a:cs typeface="Calibri"/>
              </a:rPr>
              <a:t> </a:t>
            </a:r>
            <a:r>
              <a:rPr sz="1800" b="1" dirty="0">
                <a:solidFill>
                  <a:srgbClr val="C00000"/>
                </a:solidFill>
                <a:latin typeface="Calibri"/>
                <a:cs typeface="Calibri"/>
              </a:rPr>
              <a:t>çarpması,</a:t>
            </a:r>
            <a:r>
              <a:rPr sz="1800" b="1" spc="-40" dirty="0">
                <a:solidFill>
                  <a:srgbClr val="C00000"/>
                </a:solidFill>
                <a:latin typeface="Calibri"/>
                <a:cs typeface="Calibri"/>
              </a:rPr>
              <a:t> </a:t>
            </a:r>
            <a:r>
              <a:rPr sz="1800" b="1" dirty="0">
                <a:solidFill>
                  <a:srgbClr val="C00000"/>
                </a:solidFill>
                <a:latin typeface="Calibri"/>
                <a:cs typeface="Calibri"/>
              </a:rPr>
              <a:t>Maddi</a:t>
            </a:r>
            <a:r>
              <a:rPr sz="1800" b="1" spc="-50" dirty="0">
                <a:solidFill>
                  <a:srgbClr val="C00000"/>
                </a:solidFill>
                <a:latin typeface="Calibri"/>
                <a:cs typeface="Calibri"/>
              </a:rPr>
              <a:t> </a:t>
            </a:r>
            <a:r>
              <a:rPr sz="1800" b="1" dirty="0">
                <a:solidFill>
                  <a:srgbClr val="C00000"/>
                </a:solidFill>
                <a:latin typeface="Calibri"/>
                <a:cs typeface="Calibri"/>
              </a:rPr>
              <a:t>kayıp,</a:t>
            </a:r>
            <a:r>
              <a:rPr sz="1800" b="1" spc="-35" dirty="0">
                <a:solidFill>
                  <a:srgbClr val="C00000"/>
                </a:solidFill>
                <a:latin typeface="Calibri"/>
                <a:cs typeface="Calibri"/>
              </a:rPr>
              <a:t> </a:t>
            </a:r>
            <a:r>
              <a:rPr sz="1800" b="1" spc="-10" dirty="0">
                <a:solidFill>
                  <a:srgbClr val="C00000"/>
                </a:solidFill>
                <a:latin typeface="Calibri"/>
                <a:cs typeface="Calibri"/>
              </a:rPr>
              <a:t>Yangın</a:t>
            </a:r>
            <a:endParaRPr sz="1800">
              <a:latin typeface="Calibri"/>
              <a:cs typeface="Calibri"/>
            </a:endParaRPr>
          </a:p>
          <a:p>
            <a:pPr marL="12700">
              <a:lnSpc>
                <a:spcPct val="100000"/>
              </a:lnSpc>
            </a:pPr>
            <a:r>
              <a:rPr sz="1800" b="1" dirty="0">
                <a:solidFill>
                  <a:srgbClr val="C00000"/>
                </a:solidFill>
                <a:latin typeface="Calibri"/>
                <a:cs typeface="Calibri"/>
              </a:rPr>
              <a:t>Devrilme,</a:t>
            </a:r>
            <a:r>
              <a:rPr sz="1800" b="1" spc="-45" dirty="0">
                <a:solidFill>
                  <a:srgbClr val="C00000"/>
                </a:solidFill>
                <a:latin typeface="Calibri"/>
                <a:cs typeface="Calibri"/>
              </a:rPr>
              <a:t> </a:t>
            </a:r>
            <a:r>
              <a:rPr sz="1800" b="1" dirty="0">
                <a:solidFill>
                  <a:srgbClr val="C00000"/>
                </a:solidFill>
                <a:latin typeface="Calibri"/>
                <a:cs typeface="Calibri"/>
              </a:rPr>
              <a:t>Ezilme,</a:t>
            </a:r>
            <a:r>
              <a:rPr sz="1800" b="1" spc="-45" dirty="0">
                <a:solidFill>
                  <a:srgbClr val="C00000"/>
                </a:solidFill>
                <a:latin typeface="Calibri"/>
                <a:cs typeface="Calibri"/>
              </a:rPr>
              <a:t> </a:t>
            </a:r>
            <a:r>
              <a:rPr sz="1800" b="1" dirty="0">
                <a:solidFill>
                  <a:srgbClr val="C00000"/>
                </a:solidFill>
                <a:latin typeface="Calibri"/>
                <a:cs typeface="Calibri"/>
              </a:rPr>
              <a:t>Ölüm,</a:t>
            </a:r>
            <a:r>
              <a:rPr sz="1800" b="1" spc="-65" dirty="0">
                <a:solidFill>
                  <a:srgbClr val="C00000"/>
                </a:solidFill>
                <a:latin typeface="Calibri"/>
                <a:cs typeface="Calibri"/>
              </a:rPr>
              <a:t> </a:t>
            </a:r>
            <a:r>
              <a:rPr sz="1800" b="1" spc="-10" dirty="0">
                <a:solidFill>
                  <a:srgbClr val="C00000"/>
                </a:solidFill>
                <a:latin typeface="Calibri"/>
                <a:cs typeface="Calibri"/>
              </a:rPr>
              <a:t>Takılıp</a:t>
            </a:r>
            <a:r>
              <a:rPr sz="1800" b="1" spc="-50" dirty="0">
                <a:solidFill>
                  <a:srgbClr val="C00000"/>
                </a:solidFill>
                <a:latin typeface="Calibri"/>
                <a:cs typeface="Calibri"/>
              </a:rPr>
              <a:t> </a:t>
            </a:r>
            <a:r>
              <a:rPr sz="1800" b="1" dirty="0">
                <a:solidFill>
                  <a:srgbClr val="C00000"/>
                </a:solidFill>
                <a:latin typeface="Calibri"/>
                <a:cs typeface="Calibri"/>
              </a:rPr>
              <a:t>Düşme,</a:t>
            </a:r>
            <a:r>
              <a:rPr sz="1800" b="1" spc="-40" dirty="0">
                <a:solidFill>
                  <a:srgbClr val="C00000"/>
                </a:solidFill>
                <a:latin typeface="Calibri"/>
                <a:cs typeface="Calibri"/>
              </a:rPr>
              <a:t> </a:t>
            </a:r>
            <a:r>
              <a:rPr sz="1800" b="1" spc="-10" dirty="0">
                <a:solidFill>
                  <a:srgbClr val="C00000"/>
                </a:solidFill>
                <a:latin typeface="Calibri"/>
                <a:cs typeface="Calibri"/>
              </a:rPr>
              <a:t>Yaralanma</a:t>
            </a:r>
            <a:endParaRPr sz="1800">
              <a:latin typeface="Calibri"/>
              <a:cs typeface="Calibri"/>
            </a:endParaRPr>
          </a:p>
        </p:txBody>
      </p:sp>
      <p:graphicFrame>
        <p:nvGraphicFramePr>
          <p:cNvPr id="7" name="object 7"/>
          <p:cNvGraphicFramePr>
            <a:graphicFrameLocks noGrp="1"/>
          </p:cNvGraphicFramePr>
          <p:nvPr/>
        </p:nvGraphicFramePr>
        <p:xfrm>
          <a:off x="310009" y="329437"/>
          <a:ext cx="1666239" cy="6219444"/>
        </p:xfrm>
        <a:graphic>
          <a:graphicData uri="http://schemas.openxmlformats.org/drawingml/2006/table">
            <a:tbl>
              <a:tblPr firstRow="1" bandRow="1">
                <a:tableStyleId>{2D5ABB26-0587-4C30-8999-92F81FD0307C}</a:tableStyleId>
              </a:tblPr>
              <a:tblGrid>
                <a:gridCol w="1666239">
                  <a:extLst>
                    <a:ext uri="{9D8B030D-6E8A-4147-A177-3AD203B41FA5}">
                      <a16:colId xmlns:a16="http://schemas.microsoft.com/office/drawing/2014/main" val="20000"/>
                    </a:ext>
                  </a:extLst>
                </a:gridCol>
              </a:tblGrid>
              <a:tr h="188595">
                <a:tc>
                  <a:txBody>
                    <a:bodyPr/>
                    <a:lstStyle/>
                    <a:p>
                      <a:pPr marL="5715">
                        <a:lnSpc>
                          <a:spcPts val="1390"/>
                        </a:lnSpc>
                      </a:pPr>
                      <a:r>
                        <a:rPr sz="1200" b="1" spc="-10" dirty="0">
                          <a:latin typeface="Calibri"/>
                          <a:cs typeface="Calibri"/>
                        </a:rPr>
                        <a:t>19-DERSLİK</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0"/>
                  </a:ext>
                </a:extLst>
              </a:tr>
              <a:tr h="372110">
                <a:tc>
                  <a:txBody>
                    <a:bodyPr/>
                    <a:lstStyle/>
                    <a:p>
                      <a:pPr marL="5715" marR="721995">
                        <a:lnSpc>
                          <a:spcPts val="1440"/>
                        </a:lnSpc>
                      </a:pPr>
                      <a:r>
                        <a:rPr sz="1200" b="1" dirty="0">
                          <a:latin typeface="Calibri"/>
                          <a:cs typeface="Calibri"/>
                        </a:rPr>
                        <a:t>Acil</a:t>
                      </a:r>
                      <a:r>
                        <a:rPr sz="1200" spc="-45" dirty="0">
                          <a:latin typeface="Times New Roman"/>
                          <a:cs typeface="Times New Roman"/>
                        </a:rPr>
                        <a:t> </a:t>
                      </a:r>
                      <a:r>
                        <a:rPr sz="1200" b="1" spc="-10" dirty="0">
                          <a:latin typeface="Calibri"/>
                          <a:cs typeface="Calibri"/>
                        </a:rPr>
                        <a:t>Durum</a:t>
                      </a:r>
                      <a:r>
                        <a:rPr sz="1200" spc="-10" dirty="0">
                          <a:latin typeface="Times New Roman"/>
                          <a:cs typeface="Times New Roman"/>
                        </a:rPr>
                        <a:t> </a:t>
                      </a:r>
                      <a:r>
                        <a:rPr sz="1200" b="1" spc="-10" dirty="0">
                          <a:latin typeface="Calibri"/>
                          <a:cs typeface="Calibri"/>
                        </a:rPr>
                        <a:t>Organizasyonu</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88595">
                <a:tc>
                  <a:txBody>
                    <a:bodyPr/>
                    <a:lstStyle/>
                    <a:p>
                      <a:pPr marL="5715">
                        <a:lnSpc>
                          <a:spcPts val="1390"/>
                        </a:lnSpc>
                      </a:pPr>
                      <a:r>
                        <a:rPr sz="1200" b="1" dirty="0">
                          <a:latin typeface="Calibri"/>
                          <a:cs typeface="Calibri"/>
                        </a:rPr>
                        <a:t>Acil</a:t>
                      </a:r>
                      <a:r>
                        <a:rPr sz="1200" b="1" spc="-20" dirty="0">
                          <a:latin typeface="Calibri"/>
                          <a:cs typeface="Calibri"/>
                        </a:rPr>
                        <a:t> </a:t>
                      </a:r>
                      <a:r>
                        <a:rPr sz="1200" b="1" dirty="0">
                          <a:latin typeface="Calibri"/>
                          <a:cs typeface="Calibri"/>
                        </a:rPr>
                        <a:t>Durum</a:t>
                      </a:r>
                      <a:r>
                        <a:rPr sz="1200" b="1" spc="-20" dirty="0">
                          <a:latin typeface="Calibri"/>
                          <a:cs typeface="Calibri"/>
                        </a:rPr>
                        <a:t> </a:t>
                      </a:r>
                      <a:r>
                        <a:rPr sz="1200" b="1" spc="-10" dirty="0">
                          <a:latin typeface="Calibri"/>
                          <a:cs typeface="Calibri"/>
                        </a:rPr>
                        <a:t>Aydınlatması</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88595">
                <a:tc>
                  <a:txBody>
                    <a:bodyPr/>
                    <a:lstStyle/>
                    <a:p>
                      <a:pPr marL="5715">
                        <a:lnSpc>
                          <a:spcPts val="1390"/>
                        </a:lnSpc>
                      </a:pPr>
                      <a:r>
                        <a:rPr sz="1200" b="1" spc="-10" dirty="0">
                          <a:latin typeface="Calibri"/>
                          <a:cs typeface="Calibri"/>
                        </a:rPr>
                        <a:t>Askılık</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88595">
                <a:tc>
                  <a:txBody>
                    <a:bodyPr/>
                    <a:lstStyle/>
                    <a:p>
                      <a:pPr marL="5715">
                        <a:lnSpc>
                          <a:spcPts val="1390"/>
                        </a:lnSpc>
                      </a:pPr>
                      <a:r>
                        <a:rPr sz="1200" b="1" spc="-10" dirty="0">
                          <a:latin typeface="Calibri"/>
                          <a:cs typeface="Calibri"/>
                        </a:rPr>
                        <a:t>Aydınlatma</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88595">
                <a:tc>
                  <a:txBody>
                    <a:bodyPr/>
                    <a:lstStyle/>
                    <a:p>
                      <a:pPr marL="5715">
                        <a:lnSpc>
                          <a:spcPts val="1390"/>
                        </a:lnSpc>
                      </a:pPr>
                      <a:r>
                        <a:rPr sz="1200" b="1" spc="-10" dirty="0">
                          <a:latin typeface="Calibri"/>
                          <a:cs typeface="Calibri"/>
                        </a:rPr>
                        <a:t>Böcek-Haşere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88595">
                <a:tc>
                  <a:txBody>
                    <a:bodyPr/>
                    <a:lstStyle/>
                    <a:p>
                      <a:pPr marL="5715">
                        <a:lnSpc>
                          <a:spcPts val="1390"/>
                        </a:lnSpc>
                      </a:pPr>
                      <a:r>
                        <a:rPr sz="1200" b="1" dirty="0">
                          <a:latin typeface="Calibri"/>
                          <a:cs typeface="Calibri"/>
                        </a:rPr>
                        <a:t>Cam</a:t>
                      </a:r>
                      <a:r>
                        <a:rPr sz="1200" b="1" spc="-10" dirty="0">
                          <a:latin typeface="Calibri"/>
                          <a:cs typeface="Calibri"/>
                        </a:rPr>
                        <a:t> Yüzeyler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89230">
                <a:tc>
                  <a:txBody>
                    <a:bodyPr/>
                    <a:lstStyle/>
                    <a:p>
                      <a:pPr marL="5715">
                        <a:lnSpc>
                          <a:spcPts val="1390"/>
                        </a:lnSpc>
                      </a:pPr>
                      <a:r>
                        <a:rPr sz="1200" b="1" dirty="0">
                          <a:latin typeface="Calibri"/>
                          <a:cs typeface="Calibri"/>
                        </a:rPr>
                        <a:t>Cisim</a:t>
                      </a:r>
                      <a:r>
                        <a:rPr sz="1200" b="1" spc="-15" dirty="0">
                          <a:latin typeface="Calibri"/>
                          <a:cs typeface="Calibri"/>
                        </a:rPr>
                        <a:t> </a:t>
                      </a:r>
                      <a:r>
                        <a:rPr sz="1200" b="1" spc="-10" dirty="0">
                          <a:latin typeface="Calibri"/>
                          <a:cs typeface="Calibri"/>
                        </a:rPr>
                        <a:t>Düşmesi</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88595">
                <a:tc>
                  <a:txBody>
                    <a:bodyPr/>
                    <a:lstStyle/>
                    <a:p>
                      <a:pPr marL="5715">
                        <a:lnSpc>
                          <a:spcPts val="1390"/>
                        </a:lnSpc>
                      </a:pPr>
                      <a:r>
                        <a:rPr sz="1200" b="1" spc="-10" dirty="0">
                          <a:latin typeface="Calibri"/>
                          <a:cs typeface="Calibri"/>
                        </a:rPr>
                        <a:t>Dolap</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88595">
                <a:tc>
                  <a:txBody>
                    <a:bodyPr/>
                    <a:lstStyle/>
                    <a:p>
                      <a:pPr marL="5715">
                        <a:lnSpc>
                          <a:spcPts val="1390"/>
                        </a:lnSpc>
                      </a:pPr>
                      <a:r>
                        <a:rPr sz="1200" b="1" dirty="0">
                          <a:latin typeface="Calibri"/>
                          <a:cs typeface="Calibri"/>
                        </a:rPr>
                        <a:t>Elektrik</a:t>
                      </a:r>
                      <a:r>
                        <a:rPr sz="1200" b="1" spc="-40" dirty="0">
                          <a:latin typeface="Calibri"/>
                          <a:cs typeface="Calibri"/>
                        </a:rPr>
                        <a:t> </a:t>
                      </a:r>
                      <a:r>
                        <a:rPr sz="1200" b="1" spc="-10" dirty="0">
                          <a:latin typeface="Calibri"/>
                          <a:cs typeface="Calibri"/>
                        </a:rPr>
                        <a:t>Anahtarı</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88595">
                <a:tc>
                  <a:txBody>
                    <a:bodyPr/>
                    <a:lstStyle/>
                    <a:p>
                      <a:pPr marL="5715">
                        <a:lnSpc>
                          <a:spcPts val="1390"/>
                        </a:lnSpc>
                      </a:pPr>
                      <a:r>
                        <a:rPr sz="1200" b="1" dirty="0">
                          <a:latin typeface="Calibri"/>
                          <a:cs typeface="Calibri"/>
                        </a:rPr>
                        <a:t>Elektrik</a:t>
                      </a:r>
                      <a:r>
                        <a:rPr sz="1200" b="1" spc="-40" dirty="0">
                          <a:latin typeface="Calibri"/>
                          <a:cs typeface="Calibri"/>
                        </a:rPr>
                        <a:t> </a:t>
                      </a:r>
                      <a:r>
                        <a:rPr sz="1200" b="1" spc="-10" dirty="0">
                          <a:latin typeface="Calibri"/>
                          <a:cs typeface="Calibri"/>
                        </a:rPr>
                        <a:t>Kabloları</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188595">
                <a:tc>
                  <a:txBody>
                    <a:bodyPr/>
                    <a:lstStyle/>
                    <a:p>
                      <a:pPr marL="5715">
                        <a:lnSpc>
                          <a:spcPts val="1390"/>
                        </a:lnSpc>
                      </a:pPr>
                      <a:r>
                        <a:rPr sz="1200" b="1" dirty="0">
                          <a:latin typeface="Calibri"/>
                          <a:cs typeface="Calibri"/>
                        </a:rPr>
                        <a:t>Elektrik</a:t>
                      </a:r>
                      <a:r>
                        <a:rPr sz="1200" b="1" spc="-40" dirty="0">
                          <a:latin typeface="Calibri"/>
                          <a:cs typeface="Calibri"/>
                        </a:rPr>
                        <a:t> </a:t>
                      </a:r>
                      <a:r>
                        <a:rPr sz="1200" b="1" spc="-10" dirty="0">
                          <a:latin typeface="Calibri"/>
                          <a:cs typeface="Calibri"/>
                        </a:rPr>
                        <a:t>Tesisatı</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88595">
                <a:tc>
                  <a:txBody>
                    <a:bodyPr/>
                    <a:lstStyle/>
                    <a:p>
                      <a:pPr marL="5715">
                        <a:lnSpc>
                          <a:spcPts val="1390"/>
                        </a:lnSpc>
                      </a:pPr>
                      <a:r>
                        <a:rPr sz="1200" b="1" spc="-10" dirty="0">
                          <a:latin typeface="Calibri"/>
                          <a:cs typeface="Calibri"/>
                        </a:rPr>
                        <a:t>Ergonomi</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89230">
                <a:tc>
                  <a:txBody>
                    <a:bodyPr/>
                    <a:lstStyle/>
                    <a:p>
                      <a:pPr marL="5715">
                        <a:lnSpc>
                          <a:spcPts val="1390"/>
                        </a:lnSpc>
                      </a:pPr>
                      <a:r>
                        <a:rPr sz="1200" b="1" spc="-10" dirty="0">
                          <a:latin typeface="Calibri"/>
                          <a:cs typeface="Calibri"/>
                        </a:rPr>
                        <a:t>Havalandırma</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188595">
                <a:tc>
                  <a:txBody>
                    <a:bodyPr/>
                    <a:lstStyle/>
                    <a:p>
                      <a:pPr marL="5715">
                        <a:lnSpc>
                          <a:spcPts val="1390"/>
                        </a:lnSpc>
                      </a:pPr>
                      <a:r>
                        <a:rPr sz="1200" b="1" spc="-10" dirty="0">
                          <a:latin typeface="Calibri"/>
                          <a:cs typeface="Calibri"/>
                        </a:rPr>
                        <a:t>Kapasite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188595">
                <a:tc>
                  <a:txBody>
                    <a:bodyPr/>
                    <a:lstStyle/>
                    <a:p>
                      <a:pPr marL="5715">
                        <a:lnSpc>
                          <a:spcPts val="1390"/>
                        </a:lnSpc>
                      </a:pPr>
                      <a:r>
                        <a:rPr sz="1200" b="1" spc="-20" dirty="0">
                          <a:latin typeface="Calibri"/>
                          <a:cs typeface="Calibri"/>
                        </a:rPr>
                        <a:t>Kapı</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88595">
                <a:tc>
                  <a:txBody>
                    <a:bodyPr/>
                    <a:lstStyle/>
                    <a:p>
                      <a:pPr marL="5715">
                        <a:lnSpc>
                          <a:spcPts val="1390"/>
                        </a:lnSpc>
                      </a:pPr>
                      <a:r>
                        <a:rPr sz="1200" b="1" dirty="0">
                          <a:latin typeface="Calibri"/>
                          <a:cs typeface="Calibri"/>
                        </a:rPr>
                        <a:t>Kesici</a:t>
                      </a:r>
                      <a:r>
                        <a:rPr sz="1200" spc="-70" dirty="0">
                          <a:latin typeface="Times New Roman"/>
                          <a:cs typeface="Times New Roman"/>
                        </a:rPr>
                        <a:t> </a:t>
                      </a:r>
                      <a:r>
                        <a:rPr sz="1200" b="1" spc="-20" dirty="0">
                          <a:latin typeface="Calibri"/>
                          <a:cs typeface="Calibri"/>
                        </a:rPr>
                        <a:t>Alet</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188595">
                <a:tc>
                  <a:txBody>
                    <a:bodyPr/>
                    <a:lstStyle/>
                    <a:p>
                      <a:pPr marL="5715">
                        <a:lnSpc>
                          <a:spcPts val="1390"/>
                        </a:lnSpc>
                      </a:pPr>
                      <a:r>
                        <a:rPr sz="1200" b="1" spc="-10" dirty="0">
                          <a:latin typeface="Calibri"/>
                          <a:cs typeface="Calibri"/>
                        </a:rPr>
                        <a:t>Kimyasal</a:t>
                      </a:r>
                      <a:r>
                        <a:rPr sz="1200" spc="-30" dirty="0">
                          <a:latin typeface="Times New Roman"/>
                          <a:cs typeface="Times New Roman"/>
                        </a:rPr>
                        <a:t> </a:t>
                      </a:r>
                      <a:r>
                        <a:rPr sz="1200" b="1" spc="-10" dirty="0">
                          <a:latin typeface="Calibri"/>
                          <a:cs typeface="Calibri"/>
                        </a:rPr>
                        <a:t>Maddeler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88595">
                <a:tc>
                  <a:txBody>
                    <a:bodyPr/>
                    <a:lstStyle/>
                    <a:p>
                      <a:pPr marL="5715">
                        <a:lnSpc>
                          <a:spcPts val="1390"/>
                        </a:lnSpc>
                      </a:pPr>
                      <a:r>
                        <a:rPr sz="1200" b="1" dirty="0">
                          <a:latin typeface="Calibri"/>
                          <a:cs typeface="Calibri"/>
                        </a:rPr>
                        <a:t>Kötü</a:t>
                      </a:r>
                      <a:r>
                        <a:rPr sz="1200" b="1" spc="-45" dirty="0">
                          <a:latin typeface="Calibri"/>
                          <a:cs typeface="Calibri"/>
                        </a:rPr>
                        <a:t> </a:t>
                      </a:r>
                      <a:r>
                        <a:rPr sz="1200" b="1" dirty="0">
                          <a:latin typeface="Calibri"/>
                          <a:cs typeface="Calibri"/>
                        </a:rPr>
                        <a:t>Niyetli</a:t>
                      </a:r>
                      <a:r>
                        <a:rPr sz="1200" b="1" spc="-50" dirty="0">
                          <a:latin typeface="Calibri"/>
                          <a:cs typeface="Calibri"/>
                        </a:rPr>
                        <a:t> </a:t>
                      </a:r>
                      <a:r>
                        <a:rPr sz="1200" b="1" spc="-10" dirty="0">
                          <a:latin typeface="Calibri"/>
                          <a:cs typeface="Calibri"/>
                        </a:rPr>
                        <a:t>Unsurlar</a:t>
                      </a:r>
                      <a:endParaRPr sz="1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188595">
                <a:tc>
                  <a:txBody>
                    <a:bodyPr/>
                    <a:lstStyle/>
                    <a:p>
                      <a:pPr marL="5715">
                        <a:lnSpc>
                          <a:spcPts val="1390"/>
                        </a:lnSpc>
                      </a:pPr>
                      <a:r>
                        <a:rPr sz="1200" b="1" spc="-25" dirty="0">
                          <a:latin typeface="Calibri"/>
                          <a:cs typeface="Calibri"/>
                        </a:rPr>
                        <a:t>Nem</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189230">
                <a:tc>
                  <a:txBody>
                    <a:bodyPr/>
                    <a:lstStyle/>
                    <a:p>
                      <a:pPr marL="5715">
                        <a:lnSpc>
                          <a:spcPts val="1390"/>
                        </a:lnSpc>
                      </a:pPr>
                      <a:r>
                        <a:rPr sz="1200" b="1" dirty="0">
                          <a:latin typeface="Calibri"/>
                          <a:cs typeface="Calibri"/>
                        </a:rPr>
                        <a:t>Ortam</a:t>
                      </a:r>
                      <a:r>
                        <a:rPr sz="1200" b="1" spc="-40" dirty="0">
                          <a:latin typeface="Calibri"/>
                          <a:cs typeface="Calibri"/>
                        </a:rPr>
                        <a:t> </a:t>
                      </a:r>
                      <a:r>
                        <a:rPr sz="1200" b="1" spc="-10" dirty="0">
                          <a:latin typeface="Calibri"/>
                          <a:cs typeface="Calibri"/>
                        </a:rPr>
                        <a:t>Sıcaklığı</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188595">
                <a:tc>
                  <a:txBody>
                    <a:bodyPr/>
                    <a:lstStyle/>
                    <a:p>
                      <a:pPr marL="5715">
                        <a:lnSpc>
                          <a:spcPts val="1390"/>
                        </a:lnSpc>
                      </a:pPr>
                      <a:r>
                        <a:rPr sz="1200" b="1" spc="-10" dirty="0">
                          <a:latin typeface="Calibri"/>
                          <a:cs typeface="Calibri"/>
                        </a:rPr>
                        <a:t>Panolar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1"/>
                  </a:ext>
                </a:extLst>
              </a:tr>
              <a:tr h="188595">
                <a:tc>
                  <a:txBody>
                    <a:bodyPr/>
                    <a:lstStyle/>
                    <a:p>
                      <a:pPr marL="5715">
                        <a:lnSpc>
                          <a:spcPts val="1390"/>
                        </a:lnSpc>
                      </a:pPr>
                      <a:r>
                        <a:rPr sz="1200" b="1" spc="-10" dirty="0">
                          <a:latin typeface="Calibri"/>
                          <a:cs typeface="Calibri"/>
                        </a:rPr>
                        <a:t>Pencere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2"/>
                  </a:ext>
                </a:extLst>
              </a:tr>
              <a:tr h="188595">
                <a:tc>
                  <a:txBody>
                    <a:bodyPr/>
                    <a:lstStyle/>
                    <a:p>
                      <a:pPr marL="5715">
                        <a:lnSpc>
                          <a:spcPts val="1390"/>
                        </a:lnSpc>
                      </a:pPr>
                      <a:r>
                        <a:rPr sz="1200" b="1" spc="-10" dirty="0">
                          <a:latin typeface="Calibri"/>
                          <a:cs typeface="Calibri"/>
                        </a:rPr>
                        <a:t>Perdeler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3"/>
                  </a:ext>
                </a:extLst>
              </a:tr>
              <a:tr h="188595">
                <a:tc>
                  <a:txBody>
                    <a:bodyPr/>
                    <a:lstStyle/>
                    <a:p>
                      <a:pPr marL="5715">
                        <a:lnSpc>
                          <a:spcPts val="1390"/>
                        </a:lnSpc>
                      </a:pPr>
                      <a:r>
                        <a:rPr sz="1200" b="1" spc="-10" dirty="0">
                          <a:latin typeface="Calibri"/>
                          <a:cs typeface="Calibri"/>
                        </a:rPr>
                        <a:t>Prizler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4"/>
                  </a:ext>
                </a:extLst>
              </a:tr>
              <a:tr h="188595">
                <a:tc>
                  <a:txBody>
                    <a:bodyPr/>
                    <a:lstStyle/>
                    <a:p>
                      <a:pPr marL="5715">
                        <a:lnSpc>
                          <a:spcPts val="1390"/>
                        </a:lnSpc>
                      </a:pPr>
                      <a:r>
                        <a:rPr sz="1200" b="1" dirty="0">
                          <a:latin typeface="Calibri"/>
                          <a:cs typeface="Calibri"/>
                        </a:rPr>
                        <a:t>Sivri</a:t>
                      </a:r>
                      <a:r>
                        <a:rPr sz="1200" b="1" spc="-30" dirty="0">
                          <a:latin typeface="Calibri"/>
                          <a:cs typeface="Calibri"/>
                        </a:rPr>
                        <a:t> </a:t>
                      </a:r>
                      <a:r>
                        <a:rPr sz="1200" b="1" spc="-10" dirty="0">
                          <a:latin typeface="Calibri"/>
                          <a:cs typeface="Calibri"/>
                        </a:rPr>
                        <a:t>Köşeler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5"/>
                  </a:ext>
                </a:extLst>
              </a:tr>
              <a:tr h="188595">
                <a:tc>
                  <a:txBody>
                    <a:bodyPr/>
                    <a:lstStyle/>
                    <a:p>
                      <a:pPr marL="5715">
                        <a:lnSpc>
                          <a:spcPts val="1390"/>
                        </a:lnSpc>
                      </a:pPr>
                      <a:r>
                        <a:rPr sz="1200" b="1" spc="-10" dirty="0">
                          <a:latin typeface="Calibri"/>
                          <a:cs typeface="Calibri"/>
                        </a:rPr>
                        <a:t>Talimatlar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6"/>
                  </a:ext>
                </a:extLst>
              </a:tr>
              <a:tr h="188595">
                <a:tc>
                  <a:txBody>
                    <a:bodyPr/>
                    <a:lstStyle/>
                    <a:p>
                      <a:pPr marL="5715">
                        <a:lnSpc>
                          <a:spcPts val="1390"/>
                        </a:lnSpc>
                      </a:pPr>
                      <a:r>
                        <a:rPr sz="1200" b="1" spc="-10" dirty="0">
                          <a:latin typeface="Calibri"/>
                          <a:cs typeface="Calibri"/>
                        </a:rPr>
                        <a:t>Temizlik</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7"/>
                  </a:ext>
                </a:extLst>
              </a:tr>
              <a:tr h="188595">
                <a:tc>
                  <a:txBody>
                    <a:bodyPr/>
                    <a:lstStyle/>
                    <a:p>
                      <a:pPr marL="5715">
                        <a:lnSpc>
                          <a:spcPts val="1390"/>
                        </a:lnSpc>
                      </a:pPr>
                      <a:r>
                        <a:rPr sz="1200" b="1" spc="-25" dirty="0">
                          <a:latin typeface="Calibri"/>
                          <a:cs typeface="Calibri"/>
                        </a:rPr>
                        <a:t>Tertip-</a:t>
                      </a:r>
                      <a:r>
                        <a:rPr sz="1200" b="1" spc="-10" dirty="0">
                          <a:latin typeface="Calibri"/>
                          <a:cs typeface="Calibri"/>
                        </a:rPr>
                        <a:t>Düzen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8"/>
                  </a:ext>
                </a:extLst>
              </a:tr>
              <a:tr h="371475">
                <a:tc>
                  <a:txBody>
                    <a:bodyPr/>
                    <a:lstStyle/>
                    <a:p>
                      <a:pPr marL="5715">
                        <a:lnSpc>
                          <a:spcPts val="1425"/>
                        </a:lnSpc>
                      </a:pPr>
                      <a:r>
                        <a:rPr sz="1200" b="1" spc="-10" dirty="0">
                          <a:latin typeface="Calibri"/>
                          <a:cs typeface="Calibri"/>
                        </a:rPr>
                        <a:t>Yangın</a:t>
                      </a:r>
                      <a:r>
                        <a:rPr sz="1200" b="1" spc="-30" dirty="0">
                          <a:latin typeface="Calibri"/>
                          <a:cs typeface="Calibri"/>
                        </a:rPr>
                        <a:t> </a:t>
                      </a:r>
                      <a:r>
                        <a:rPr sz="1200" b="1" dirty="0">
                          <a:latin typeface="Calibri"/>
                          <a:cs typeface="Calibri"/>
                        </a:rPr>
                        <a:t>Uyarı</a:t>
                      </a:r>
                      <a:r>
                        <a:rPr sz="1200" b="1" spc="-35" dirty="0">
                          <a:latin typeface="Calibri"/>
                          <a:cs typeface="Calibri"/>
                        </a:rPr>
                        <a:t> </a:t>
                      </a:r>
                      <a:r>
                        <a:rPr sz="1200" b="1" dirty="0">
                          <a:latin typeface="Calibri"/>
                          <a:cs typeface="Calibri"/>
                        </a:rPr>
                        <a:t>ve</a:t>
                      </a:r>
                      <a:r>
                        <a:rPr sz="1200" b="1" spc="-45" dirty="0">
                          <a:latin typeface="Calibri"/>
                          <a:cs typeface="Calibri"/>
                        </a:rPr>
                        <a:t> </a:t>
                      </a:r>
                      <a:r>
                        <a:rPr sz="1200" b="1" spc="-10" dirty="0">
                          <a:latin typeface="Calibri"/>
                          <a:cs typeface="Calibri"/>
                        </a:rPr>
                        <a:t>Algılama</a:t>
                      </a:r>
                      <a:endParaRPr sz="1200">
                        <a:latin typeface="Calibri"/>
                        <a:cs typeface="Calibri"/>
                      </a:endParaRPr>
                    </a:p>
                    <a:p>
                      <a:pPr marL="5715">
                        <a:lnSpc>
                          <a:spcPts val="1400"/>
                        </a:lnSpc>
                      </a:pPr>
                      <a:r>
                        <a:rPr sz="1200" b="1" spc="-10" dirty="0">
                          <a:latin typeface="Calibri"/>
                          <a:cs typeface="Calibri"/>
                        </a:rPr>
                        <a:t>Sistemi</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9"/>
                  </a:ext>
                </a:extLst>
              </a:tr>
              <a:tr h="188595">
                <a:tc>
                  <a:txBody>
                    <a:bodyPr/>
                    <a:lstStyle/>
                    <a:p>
                      <a:pPr marL="5715">
                        <a:lnSpc>
                          <a:spcPts val="855"/>
                        </a:lnSpc>
                        <a:spcBef>
                          <a:spcPts val="530"/>
                        </a:spcBef>
                      </a:pPr>
                      <a:r>
                        <a:rPr sz="1800" b="1" spc="60" baseline="25462" dirty="0">
                          <a:latin typeface="Calibri"/>
                          <a:cs typeface="Calibri"/>
                        </a:rPr>
                        <a:t>Z</a:t>
                      </a:r>
                      <a:r>
                        <a:rPr sz="1800" b="1" spc="75" baseline="25462" dirty="0">
                          <a:latin typeface="Calibri"/>
                          <a:cs typeface="Calibri"/>
                        </a:rPr>
                        <a:t>e</a:t>
                      </a:r>
                      <a:r>
                        <a:rPr sz="1800" b="1" spc="-427" baseline="25462" dirty="0">
                          <a:latin typeface="Calibri"/>
                          <a:cs typeface="Calibri"/>
                        </a:rPr>
                        <a:t>m</a:t>
                      </a:r>
                      <a:r>
                        <a:rPr sz="1200" spc="-229" dirty="0">
                          <a:solidFill>
                            <a:srgbClr val="888888"/>
                          </a:solidFill>
                          <a:latin typeface="Calibri"/>
                          <a:cs typeface="Calibri"/>
                        </a:rPr>
                        <a:t>2</a:t>
                      </a:r>
                      <a:r>
                        <a:rPr sz="1800" b="1" spc="44" baseline="25462" dirty="0">
                          <a:latin typeface="Calibri"/>
                          <a:cs typeface="Calibri"/>
                        </a:rPr>
                        <a:t>i</a:t>
                      </a:r>
                      <a:r>
                        <a:rPr sz="1200" spc="-545" dirty="0">
                          <a:solidFill>
                            <a:srgbClr val="888888"/>
                          </a:solidFill>
                          <a:latin typeface="Calibri"/>
                          <a:cs typeface="Calibri"/>
                        </a:rPr>
                        <a:t>7</a:t>
                      </a:r>
                      <a:r>
                        <a:rPr sz="1800" b="1" spc="-7" baseline="25462" dirty="0">
                          <a:latin typeface="Calibri"/>
                          <a:cs typeface="Calibri"/>
                        </a:rPr>
                        <a:t>n</a:t>
                      </a:r>
                      <a:r>
                        <a:rPr sz="1200" spc="55" dirty="0">
                          <a:solidFill>
                            <a:srgbClr val="888888"/>
                          </a:solidFill>
                          <a:latin typeface="Calibri"/>
                          <a:cs typeface="Calibri"/>
                        </a:rPr>
                        <a:t>.05.2022</a:t>
                      </a:r>
                      <a:endParaRPr sz="1200" dirty="0">
                        <a:latin typeface="Calibri"/>
                        <a:cs typeface="Calibri"/>
                      </a:endParaRPr>
                    </a:p>
                  </a:txBody>
                  <a:tcPr marL="0" marR="0" marT="673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3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3085" y="836675"/>
            <a:ext cx="8498205" cy="5694045"/>
          </a:xfrm>
          <a:custGeom>
            <a:avLst/>
            <a:gdLst/>
            <a:ahLst/>
            <a:cxnLst/>
            <a:rect l="l" t="t" r="r" b="b"/>
            <a:pathLst>
              <a:path w="8498205" h="5694045">
                <a:moveTo>
                  <a:pt x="8497824" y="0"/>
                </a:moveTo>
                <a:lnTo>
                  <a:pt x="0" y="0"/>
                </a:lnTo>
                <a:lnTo>
                  <a:pt x="0" y="5693664"/>
                </a:lnTo>
                <a:lnTo>
                  <a:pt x="8497824" y="5693664"/>
                </a:lnTo>
                <a:lnTo>
                  <a:pt x="8497824" y="0"/>
                </a:lnTo>
                <a:close/>
              </a:path>
            </a:pathLst>
          </a:custGeom>
          <a:solidFill>
            <a:srgbClr val="FFFFFF"/>
          </a:solidFill>
        </p:spPr>
        <p:txBody>
          <a:bodyPr wrap="square" lIns="0" tIns="0" rIns="0" bIns="0" rtlCol="0"/>
          <a:lstStyle/>
          <a:p>
            <a:endParaRPr/>
          </a:p>
        </p:txBody>
      </p:sp>
      <p:sp>
        <p:nvSpPr>
          <p:cNvPr id="3" name="object 3"/>
          <p:cNvSpPr txBox="1"/>
          <p:nvPr/>
        </p:nvSpPr>
        <p:spPr>
          <a:xfrm>
            <a:off x="402436" y="193446"/>
            <a:ext cx="8340725" cy="6226810"/>
          </a:xfrm>
          <a:prstGeom prst="rect">
            <a:avLst/>
          </a:prstGeom>
        </p:spPr>
        <p:txBody>
          <a:bodyPr vert="horz" wrap="square" lIns="0" tIns="125730" rIns="0" bIns="0" rtlCol="0">
            <a:spAutoFit/>
          </a:bodyPr>
          <a:lstStyle/>
          <a:p>
            <a:pPr algn="ctr">
              <a:lnSpc>
                <a:spcPct val="100000"/>
              </a:lnSpc>
              <a:spcBef>
                <a:spcPts val="990"/>
              </a:spcBef>
            </a:pPr>
            <a:r>
              <a:rPr sz="2800" b="1" dirty="0">
                <a:solidFill>
                  <a:srgbClr val="C00000"/>
                </a:solidFill>
                <a:latin typeface="Calibri"/>
                <a:cs typeface="Calibri"/>
              </a:rPr>
              <a:t>TEHLİKE</a:t>
            </a:r>
            <a:r>
              <a:rPr sz="2800" b="1" spc="-85" dirty="0">
                <a:solidFill>
                  <a:srgbClr val="C00000"/>
                </a:solidFill>
                <a:latin typeface="Calibri"/>
                <a:cs typeface="Calibri"/>
              </a:rPr>
              <a:t> </a:t>
            </a:r>
            <a:r>
              <a:rPr sz="2800" b="1" dirty="0">
                <a:solidFill>
                  <a:srgbClr val="C00000"/>
                </a:solidFill>
                <a:latin typeface="Calibri"/>
                <a:cs typeface="Calibri"/>
              </a:rPr>
              <a:t>ve</a:t>
            </a:r>
            <a:r>
              <a:rPr sz="2800" b="1" spc="-85" dirty="0">
                <a:solidFill>
                  <a:srgbClr val="C00000"/>
                </a:solidFill>
                <a:latin typeface="Calibri"/>
                <a:cs typeface="Calibri"/>
              </a:rPr>
              <a:t> </a:t>
            </a:r>
            <a:r>
              <a:rPr sz="2800" b="1" dirty="0">
                <a:solidFill>
                  <a:srgbClr val="C00000"/>
                </a:solidFill>
                <a:latin typeface="Calibri"/>
                <a:cs typeface="Calibri"/>
              </a:rPr>
              <a:t>RİSKLERİN</a:t>
            </a:r>
            <a:r>
              <a:rPr sz="2800" b="1" spc="-60" dirty="0">
                <a:solidFill>
                  <a:srgbClr val="C00000"/>
                </a:solidFill>
                <a:latin typeface="Calibri"/>
                <a:cs typeface="Calibri"/>
              </a:rPr>
              <a:t> </a:t>
            </a:r>
            <a:r>
              <a:rPr sz="2800" b="1" spc="-10" dirty="0">
                <a:solidFill>
                  <a:srgbClr val="C00000"/>
                </a:solidFill>
                <a:latin typeface="Calibri"/>
                <a:cs typeface="Calibri"/>
              </a:rPr>
              <a:t>DEĞERLENDİRİLMESİ</a:t>
            </a:r>
            <a:endParaRPr sz="2800">
              <a:latin typeface="Calibri"/>
              <a:cs typeface="Calibri"/>
            </a:endParaRPr>
          </a:p>
          <a:p>
            <a:pPr marL="354965" indent="-342265">
              <a:lnSpc>
                <a:spcPct val="100000"/>
              </a:lnSpc>
              <a:spcBef>
                <a:spcPts val="890"/>
              </a:spcBef>
              <a:buFont typeface="Arial"/>
              <a:buChar char="•"/>
              <a:tabLst>
                <a:tab pos="354965" algn="l"/>
                <a:tab pos="2210435" algn="l"/>
                <a:tab pos="3498850" algn="l"/>
                <a:tab pos="5400675" algn="l"/>
                <a:tab pos="7084059" algn="l"/>
              </a:tabLst>
            </a:pPr>
            <a:r>
              <a:rPr sz="2800" b="1" spc="-10" dirty="0">
                <a:solidFill>
                  <a:srgbClr val="C00000"/>
                </a:solidFill>
                <a:latin typeface="Calibri"/>
                <a:cs typeface="Calibri"/>
              </a:rPr>
              <a:t>Öncelikle</a:t>
            </a:r>
            <a:r>
              <a:rPr sz="2800" b="1" dirty="0">
                <a:solidFill>
                  <a:srgbClr val="C00000"/>
                </a:solidFill>
                <a:latin typeface="Calibri"/>
                <a:cs typeface="Calibri"/>
              </a:rPr>
              <a:t>	</a:t>
            </a:r>
            <a:r>
              <a:rPr sz="2800" b="1" spc="-10" dirty="0">
                <a:solidFill>
                  <a:srgbClr val="C00000"/>
                </a:solidFill>
                <a:latin typeface="Calibri"/>
                <a:cs typeface="Calibri"/>
              </a:rPr>
              <a:t>riskin</a:t>
            </a:r>
            <a:r>
              <a:rPr sz="2800" dirty="0">
                <a:solidFill>
                  <a:srgbClr val="C00000"/>
                </a:solidFill>
                <a:latin typeface="Times New Roman"/>
                <a:cs typeface="Times New Roman"/>
              </a:rPr>
              <a:t>	</a:t>
            </a:r>
            <a:r>
              <a:rPr sz="2800" b="1" spc="-10" dirty="0">
                <a:solidFill>
                  <a:srgbClr val="C00000"/>
                </a:solidFill>
                <a:latin typeface="Calibri"/>
                <a:cs typeface="Calibri"/>
              </a:rPr>
              <a:t>tamamen</a:t>
            </a:r>
            <a:r>
              <a:rPr sz="2800" dirty="0">
                <a:solidFill>
                  <a:srgbClr val="C00000"/>
                </a:solidFill>
                <a:latin typeface="Times New Roman"/>
                <a:cs typeface="Times New Roman"/>
              </a:rPr>
              <a:t>	</a:t>
            </a:r>
            <a:r>
              <a:rPr sz="2800" b="1" spc="-10" dirty="0">
                <a:solidFill>
                  <a:srgbClr val="C00000"/>
                </a:solidFill>
                <a:latin typeface="Calibri"/>
                <a:cs typeface="Calibri"/>
              </a:rPr>
              <a:t>bertaraf</a:t>
            </a:r>
            <a:r>
              <a:rPr sz="2800" dirty="0">
                <a:solidFill>
                  <a:srgbClr val="C00000"/>
                </a:solidFill>
                <a:latin typeface="Times New Roman"/>
                <a:cs typeface="Times New Roman"/>
              </a:rPr>
              <a:t>	</a:t>
            </a:r>
            <a:r>
              <a:rPr sz="2800" b="1" spc="-10" dirty="0">
                <a:solidFill>
                  <a:srgbClr val="C00000"/>
                </a:solidFill>
                <a:latin typeface="Calibri"/>
                <a:cs typeface="Calibri"/>
              </a:rPr>
              <a:t>edilmesi</a:t>
            </a:r>
            <a:endParaRPr sz="2800">
              <a:latin typeface="Calibri"/>
              <a:cs typeface="Calibri"/>
            </a:endParaRPr>
          </a:p>
          <a:p>
            <a:pPr marL="355600">
              <a:lnSpc>
                <a:spcPct val="100000"/>
              </a:lnSpc>
            </a:pPr>
            <a:r>
              <a:rPr sz="2800" b="1" spc="-10" dirty="0">
                <a:solidFill>
                  <a:srgbClr val="C00000"/>
                </a:solidFill>
                <a:latin typeface="Calibri"/>
                <a:cs typeface="Calibri"/>
              </a:rPr>
              <a:t>amaçlanmalıdır.</a:t>
            </a:r>
            <a:endParaRPr sz="2800">
              <a:latin typeface="Calibri"/>
              <a:cs typeface="Calibri"/>
            </a:endParaRPr>
          </a:p>
          <a:p>
            <a:pPr marL="355600" marR="6985" indent="-342900">
              <a:lnSpc>
                <a:spcPct val="100000"/>
              </a:lnSpc>
              <a:buFont typeface="Arial"/>
              <a:buChar char="•"/>
              <a:tabLst>
                <a:tab pos="355600" algn="l"/>
                <a:tab pos="882650" algn="l"/>
                <a:tab pos="2323465" algn="l"/>
                <a:tab pos="3161030" algn="l"/>
                <a:tab pos="3705860" algn="l"/>
                <a:tab pos="4659630" algn="l"/>
                <a:tab pos="5618480" algn="l"/>
                <a:tab pos="7065009" algn="l"/>
              </a:tabLst>
            </a:pPr>
            <a:r>
              <a:rPr sz="2800" spc="-25" dirty="0">
                <a:latin typeface="Calibri"/>
                <a:cs typeface="Calibri"/>
              </a:rPr>
              <a:t>Bu</a:t>
            </a:r>
            <a:r>
              <a:rPr sz="2800" dirty="0">
                <a:latin typeface="Times New Roman"/>
                <a:cs typeface="Times New Roman"/>
              </a:rPr>
              <a:t>	</a:t>
            </a:r>
            <a:r>
              <a:rPr sz="2800" spc="-10" dirty="0">
                <a:latin typeface="Calibri"/>
                <a:cs typeface="Calibri"/>
              </a:rPr>
              <a:t>mümkün</a:t>
            </a:r>
            <a:r>
              <a:rPr sz="2800" dirty="0">
                <a:latin typeface="Calibri"/>
                <a:cs typeface="Calibri"/>
              </a:rPr>
              <a:t>	</a:t>
            </a:r>
            <a:r>
              <a:rPr sz="2800" spc="-10" dirty="0">
                <a:latin typeface="Calibri"/>
                <a:cs typeface="Calibri"/>
              </a:rPr>
              <a:t>değil</a:t>
            </a:r>
            <a:r>
              <a:rPr sz="2800" dirty="0">
                <a:latin typeface="Calibri"/>
                <a:cs typeface="Calibri"/>
              </a:rPr>
              <a:t>	</a:t>
            </a:r>
            <a:r>
              <a:rPr sz="2800" spc="-25" dirty="0">
                <a:latin typeface="Calibri"/>
                <a:cs typeface="Calibri"/>
              </a:rPr>
              <a:t>ise</a:t>
            </a:r>
            <a:r>
              <a:rPr sz="2800" dirty="0">
                <a:latin typeface="Times New Roman"/>
                <a:cs typeface="Times New Roman"/>
              </a:rPr>
              <a:t>	</a:t>
            </a:r>
            <a:r>
              <a:rPr sz="2800" b="1" spc="-10" dirty="0">
                <a:latin typeface="Calibri"/>
                <a:cs typeface="Calibri"/>
              </a:rPr>
              <a:t>riskin</a:t>
            </a:r>
            <a:r>
              <a:rPr sz="2800" dirty="0">
                <a:latin typeface="Times New Roman"/>
                <a:cs typeface="Times New Roman"/>
              </a:rPr>
              <a:t>	</a:t>
            </a:r>
            <a:r>
              <a:rPr sz="2800" b="1" spc="-10" dirty="0">
                <a:latin typeface="Calibri"/>
                <a:cs typeface="Calibri"/>
              </a:rPr>
              <a:t>kabul</a:t>
            </a:r>
            <a:r>
              <a:rPr sz="2800" dirty="0">
                <a:latin typeface="Times New Roman"/>
                <a:cs typeface="Times New Roman"/>
              </a:rPr>
              <a:t>	</a:t>
            </a:r>
            <a:r>
              <a:rPr sz="2800" b="1" spc="-10" dirty="0">
                <a:latin typeface="Calibri"/>
                <a:cs typeface="Calibri"/>
              </a:rPr>
              <a:t>edilebilir</a:t>
            </a:r>
            <a:r>
              <a:rPr sz="2800" dirty="0">
                <a:latin typeface="Times New Roman"/>
                <a:cs typeface="Times New Roman"/>
              </a:rPr>
              <a:t>	</a:t>
            </a:r>
            <a:r>
              <a:rPr sz="2800" b="1" spc="-25" dirty="0">
                <a:latin typeface="Calibri"/>
                <a:cs typeface="Calibri"/>
              </a:rPr>
              <a:t>seviyeye</a:t>
            </a:r>
            <a:r>
              <a:rPr sz="2800" spc="-25" dirty="0">
                <a:latin typeface="Times New Roman"/>
                <a:cs typeface="Times New Roman"/>
              </a:rPr>
              <a:t> </a:t>
            </a:r>
            <a:r>
              <a:rPr sz="2800" b="1" spc="-10" dirty="0">
                <a:latin typeface="Calibri"/>
                <a:cs typeface="Calibri"/>
              </a:rPr>
              <a:t>indirilmesi</a:t>
            </a:r>
            <a:r>
              <a:rPr sz="2800" spc="-85" dirty="0">
                <a:latin typeface="Times New Roman"/>
                <a:cs typeface="Times New Roman"/>
              </a:rPr>
              <a:t> </a:t>
            </a:r>
            <a:r>
              <a:rPr sz="2800" b="1" dirty="0">
                <a:latin typeface="Calibri"/>
                <a:cs typeface="Calibri"/>
              </a:rPr>
              <a:t>için</a:t>
            </a:r>
            <a:r>
              <a:rPr sz="2800" b="1" spc="-25" dirty="0">
                <a:latin typeface="Calibri"/>
                <a:cs typeface="Calibri"/>
              </a:rPr>
              <a:t> </a:t>
            </a:r>
            <a:r>
              <a:rPr sz="2800" dirty="0">
                <a:latin typeface="Calibri"/>
                <a:cs typeface="Calibri"/>
              </a:rPr>
              <a:t>aşağıdaki</a:t>
            </a:r>
            <a:r>
              <a:rPr sz="2800" spc="-25" dirty="0">
                <a:latin typeface="Calibri"/>
                <a:cs typeface="Calibri"/>
              </a:rPr>
              <a:t> </a:t>
            </a:r>
            <a:r>
              <a:rPr sz="2800" dirty="0">
                <a:latin typeface="Calibri"/>
                <a:cs typeface="Calibri"/>
              </a:rPr>
              <a:t>adımlar</a:t>
            </a:r>
            <a:r>
              <a:rPr sz="2800" spc="-35" dirty="0">
                <a:latin typeface="Calibri"/>
                <a:cs typeface="Calibri"/>
              </a:rPr>
              <a:t> </a:t>
            </a:r>
            <a:r>
              <a:rPr sz="2800" spc="-10" dirty="0">
                <a:latin typeface="Calibri"/>
                <a:cs typeface="Calibri"/>
              </a:rPr>
              <a:t>uygulanmalıdır;</a:t>
            </a:r>
            <a:endParaRPr sz="2800">
              <a:latin typeface="Calibri"/>
              <a:cs typeface="Calibri"/>
            </a:endParaRPr>
          </a:p>
          <a:p>
            <a:pPr marL="1299845" lvl="1" indent="-372745">
              <a:lnSpc>
                <a:spcPct val="100000"/>
              </a:lnSpc>
              <a:buClr>
                <a:srgbClr val="FF0000"/>
              </a:buClr>
              <a:buAutoNum type="arabicParenR"/>
              <a:tabLst>
                <a:tab pos="1299845" algn="l"/>
              </a:tabLst>
            </a:pPr>
            <a:r>
              <a:rPr sz="2800" b="1" spc="-50" dirty="0">
                <a:latin typeface="Calibri"/>
                <a:cs typeface="Calibri"/>
              </a:rPr>
              <a:t>Tehlike</a:t>
            </a:r>
            <a:r>
              <a:rPr sz="2800" spc="-125" dirty="0">
                <a:latin typeface="Times New Roman"/>
                <a:cs typeface="Times New Roman"/>
              </a:rPr>
              <a:t> </a:t>
            </a:r>
            <a:r>
              <a:rPr sz="2800" dirty="0">
                <a:latin typeface="Calibri"/>
                <a:cs typeface="Calibri"/>
              </a:rPr>
              <a:t>veya</a:t>
            </a:r>
            <a:r>
              <a:rPr sz="2800" spc="-175" dirty="0">
                <a:latin typeface="Times New Roman"/>
                <a:cs typeface="Times New Roman"/>
              </a:rPr>
              <a:t> </a:t>
            </a:r>
            <a:r>
              <a:rPr sz="2800" b="1" spc="-10" dirty="0">
                <a:latin typeface="Calibri"/>
                <a:cs typeface="Calibri"/>
              </a:rPr>
              <a:t>tehlike</a:t>
            </a:r>
            <a:r>
              <a:rPr sz="2800" b="1" spc="-95" dirty="0">
                <a:latin typeface="Calibri"/>
                <a:cs typeface="Calibri"/>
              </a:rPr>
              <a:t> </a:t>
            </a:r>
            <a:r>
              <a:rPr sz="2800" b="1" spc="-10" dirty="0">
                <a:latin typeface="Calibri"/>
                <a:cs typeface="Calibri"/>
              </a:rPr>
              <a:t>kaynaklarının</a:t>
            </a:r>
            <a:r>
              <a:rPr sz="2800" b="1" spc="-55" dirty="0">
                <a:latin typeface="Calibri"/>
                <a:cs typeface="Calibri"/>
              </a:rPr>
              <a:t> </a:t>
            </a:r>
            <a:r>
              <a:rPr sz="2800" b="1" spc="-10" dirty="0">
                <a:solidFill>
                  <a:srgbClr val="C00000"/>
                </a:solidFill>
                <a:latin typeface="Calibri"/>
                <a:cs typeface="Calibri"/>
              </a:rPr>
              <a:t>ortadan</a:t>
            </a:r>
            <a:endParaRPr sz="2800">
              <a:latin typeface="Calibri"/>
              <a:cs typeface="Calibri"/>
            </a:endParaRPr>
          </a:p>
          <a:p>
            <a:pPr marL="12700">
              <a:lnSpc>
                <a:spcPct val="100000"/>
              </a:lnSpc>
            </a:pPr>
            <a:r>
              <a:rPr sz="2800" b="1" spc="-10" dirty="0">
                <a:solidFill>
                  <a:srgbClr val="C00000"/>
                </a:solidFill>
                <a:latin typeface="Calibri"/>
                <a:cs typeface="Calibri"/>
              </a:rPr>
              <a:t>kaldırılması.</a:t>
            </a:r>
            <a:endParaRPr sz="2800">
              <a:latin typeface="Calibri"/>
              <a:cs typeface="Calibri"/>
            </a:endParaRPr>
          </a:p>
          <a:p>
            <a:pPr marL="12700" marR="530225" lvl="1" indent="1287145">
              <a:lnSpc>
                <a:spcPct val="100000"/>
              </a:lnSpc>
              <a:spcBef>
                <a:spcPts val="3365"/>
              </a:spcBef>
              <a:buClr>
                <a:srgbClr val="FF0000"/>
              </a:buClr>
              <a:buFont typeface="Calibri"/>
              <a:buAutoNum type="arabicParenR" startAt="2"/>
              <a:tabLst>
                <a:tab pos="1299845" algn="l"/>
              </a:tabLst>
            </a:pPr>
            <a:r>
              <a:rPr sz="2800" spc="-35" dirty="0">
                <a:latin typeface="Calibri"/>
                <a:cs typeface="Calibri"/>
              </a:rPr>
              <a:t>Tehlikelinin,</a:t>
            </a:r>
            <a:r>
              <a:rPr sz="2800" spc="-125" dirty="0">
                <a:latin typeface="Times New Roman"/>
                <a:cs typeface="Times New Roman"/>
              </a:rPr>
              <a:t> </a:t>
            </a:r>
            <a:r>
              <a:rPr sz="2800" b="1" spc="-10" dirty="0">
                <a:latin typeface="Calibri"/>
                <a:cs typeface="Calibri"/>
              </a:rPr>
              <a:t>tehlikeli</a:t>
            </a:r>
            <a:r>
              <a:rPr sz="2800" spc="-95" dirty="0">
                <a:latin typeface="Times New Roman"/>
                <a:cs typeface="Times New Roman"/>
              </a:rPr>
              <a:t> </a:t>
            </a:r>
            <a:r>
              <a:rPr sz="2800" b="1" spc="-20" dirty="0">
                <a:latin typeface="Calibri"/>
                <a:cs typeface="Calibri"/>
              </a:rPr>
              <a:t>olmayanla</a:t>
            </a:r>
            <a:r>
              <a:rPr sz="2800" spc="-105" dirty="0">
                <a:latin typeface="Times New Roman"/>
                <a:cs typeface="Times New Roman"/>
              </a:rPr>
              <a:t> </a:t>
            </a:r>
            <a:r>
              <a:rPr sz="2800" dirty="0">
                <a:latin typeface="Calibri"/>
                <a:cs typeface="Calibri"/>
              </a:rPr>
              <a:t>veya</a:t>
            </a:r>
            <a:r>
              <a:rPr sz="2800" spc="-135" dirty="0">
                <a:latin typeface="Times New Roman"/>
                <a:cs typeface="Times New Roman"/>
              </a:rPr>
              <a:t> </a:t>
            </a:r>
            <a:r>
              <a:rPr sz="2800" dirty="0">
                <a:latin typeface="Calibri"/>
                <a:cs typeface="Calibri"/>
              </a:rPr>
              <a:t>daha</a:t>
            </a:r>
            <a:r>
              <a:rPr sz="2800" spc="-120" dirty="0">
                <a:latin typeface="Times New Roman"/>
                <a:cs typeface="Times New Roman"/>
              </a:rPr>
              <a:t> </a:t>
            </a:r>
            <a:r>
              <a:rPr sz="2800" b="1" spc="-25" dirty="0">
                <a:latin typeface="Calibri"/>
                <a:cs typeface="Calibri"/>
              </a:rPr>
              <a:t>az</a:t>
            </a:r>
            <a:r>
              <a:rPr sz="2800" spc="-25" dirty="0">
                <a:latin typeface="Times New Roman"/>
                <a:cs typeface="Times New Roman"/>
              </a:rPr>
              <a:t> </a:t>
            </a:r>
            <a:r>
              <a:rPr sz="2800" b="1" spc="-20" dirty="0">
                <a:latin typeface="Calibri"/>
                <a:cs typeface="Calibri"/>
              </a:rPr>
              <a:t>tehlikeli</a:t>
            </a:r>
            <a:r>
              <a:rPr sz="2800" spc="-110" dirty="0">
                <a:latin typeface="Times New Roman"/>
                <a:cs typeface="Times New Roman"/>
              </a:rPr>
              <a:t> </a:t>
            </a:r>
            <a:r>
              <a:rPr sz="2800" b="1" dirty="0">
                <a:latin typeface="Calibri"/>
                <a:cs typeface="Calibri"/>
              </a:rPr>
              <a:t>olanla</a:t>
            </a:r>
            <a:r>
              <a:rPr sz="2800" spc="-100" dirty="0">
                <a:latin typeface="Times New Roman"/>
                <a:cs typeface="Times New Roman"/>
              </a:rPr>
              <a:t> </a:t>
            </a:r>
            <a:r>
              <a:rPr sz="2800" b="1" spc="-10" dirty="0">
                <a:solidFill>
                  <a:srgbClr val="C00000"/>
                </a:solidFill>
                <a:latin typeface="Calibri"/>
                <a:cs typeface="Calibri"/>
              </a:rPr>
              <a:t>değiştirilmesi.</a:t>
            </a:r>
            <a:endParaRPr sz="2800">
              <a:latin typeface="Calibri"/>
              <a:cs typeface="Calibri"/>
            </a:endParaRPr>
          </a:p>
          <a:p>
            <a:pPr marL="12700" marR="215265" lvl="1" indent="1286510">
              <a:lnSpc>
                <a:spcPct val="100000"/>
              </a:lnSpc>
              <a:spcBef>
                <a:spcPts val="3360"/>
              </a:spcBef>
              <a:buClr>
                <a:srgbClr val="FF0000"/>
              </a:buClr>
              <a:buAutoNum type="arabicParenR" startAt="2"/>
              <a:tabLst>
                <a:tab pos="1299210" algn="l"/>
              </a:tabLst>
            </a:pPr>
            <a:r>
              <a:rPr sz="2800" b="1" dirty="0">
                <a:solidFill>
                  <a:srgbClr val="C00000"/>
                </a:solidFill>
                <a:latin typeface="Calibri"/>
                <a:cs typeface="Calibri"/>
              </a:rPr>
              <a:t>Riskler</a:t>
            </a:r>
            <a:r>
              <a:rPr sz="2800" b="1" spc="-95" dirty="0">
                <a:solidFill>
                  <a:srgbClr val="C00000"/>
                </a:solidFill>
                <a:latin typeface="Calibri"/>
                <a:cs typeface="Calibri"/>
              </a:rPr>
              <a:t> </a:t>
            </a:r>
            <a:r>
              <a:rPr sz="2800" b="1" dirty="0">
                <a:solidFill>
                  <a:srgbClr val="C00000"/>
                </a:solidFill>
                <a:latin typeface="Calibri"/>
                <a:cs typeface="Calibri"/>
              </a:rPr>
              <a:t>ile</a:t>
            </a:r>
            <a:r>
              <a:rPr sz="2800" b="1" spc="-110" dirty="0">
                <a:solidFill>
                  <a:srgbClr val="C00000"/>
                </a:solidFill>
                <a:latin typeface="Calibri"/>
                <a:cs typeface="Calibri"/>
              </a:rPr>
              <a:t> </a:t>
            </a:r>
            <a:r>
              <a:rPr sz="2800" b="1" spc="-10" dirty="0">
                <a:solidFill>
                  <a:srgbClr val="C00000"/>
                </a:solidFill>
                <a:latin typeface="Calibri"/>
                <a:cs typeface="Calibri"/>
              </a:rPr>
              <a:t>kaynağında</a:t>
            </a:r>
            <a:r>
              <a:rPr sz="2800" b="1" spc="-65" dirty="0">
                <a:solidFill>
                  <a:srgbClr val="C00000"/>
                </a:solidFill>
                <a:latin typeface="Calibri"/>
                <a:cs typeface="Calibri"/>
              </a:rPr>
              <a:t> </a:t>
            </a:r>
            <a:r>
              <a:rPr sz="2800" b="1" dirty="0">
                <a:solidFill>
                  <a:srgbClr val="C00000"/>
                </a:solidFill>
                <a:latin typeface="Calibri"/>
                <a:cs typeface="Calibri"/>
              </a:rPr>
              <a:t>mücadele</a:t>
            </a:r>
            <a:r>
              <a:rPr sz="2800" b="1" spc="-100" dirty="0">
                <a:solidFill>
                  <a:srgbClr val="C00000"/>
                </a:solidFill>
                <a:latin typeface="Calibri"/>
                <a:cs typeface="Calibri"/>
              </a:rPr>
              <a:t> </a:t>
            </a:r>
            <a:r>
              <a:rPr sz="2800" b="1" spc="-10" dirty="0">
                <a:solidFill>
                  <a:srgbClr val="C00000"/>
                </a:solidFill>
                <a:latin typeface="Calibri"/>
                <a:cs typeface="Calibri"/>
              </a:rPr>
              <a:t>edilmesi. </a:t>
            </a:r>
            <a:r>
              <a:rPr sz="2800" b="1" spc="-25" dirty="0">
                <a:latin typeface="Calibri"/>
                <a:cs typeface="Calibri"/>
              </a:rPr>
              <a:t>(Talimatlar</a:t>
            </a:r>
            <a:r>
              <a:rPr sz="2800" b="1" spc="-55" dirty="0">
                <a:latin typeface="Calibri"/>
                <a:cs typeface="Calibri"/>
              </a:rPr>
              <a:t> </a:t>
            </a:r>
            <a:r>
              <a:rPr sz="2800" b="1" dirty="0">
                <a:latin typeface="Calibri"/>
                <a:cs typeface="Calibri"/>
              </a:rPr>
              <a:t>ve</a:t>
            </a:r>
            <a:r>
              <a:rPr sz="2800" b="1" spc="-85" dirty="0">
                <a:latin typeface="Calibri"/>
                <a:cs typeface="Calibri"/>
              </a:rPr>
              <a:t> </a:t>
            </a:r>
            <a:r>
              <a:rPr sz="2800" b="1" spc="-25" dirty="0">
                <a:latin typeface="Calibri"/>
                <a:cs typeface="Calibri"/>
              </a:rPr>
              <a:t>uyarılar,</a:t>
            </a:r>
            <a:r>
              <a:rPr sz="2800" b="1" spc="-45" dirty="0">
                <a:latin typeface="Calibri"/>
                <a:cs typeface="Calibri"/>
              </a:rPr>
              <a:t> </a:t>
            </a:r>
            <a:r>
              <a:rPr sz="2800" b="1" dirty="0">
                <a:latin typeface="Calibri"/>
                <a:cs typeface="Calibri"/>
              </a:rPr>
              <a:t>Son</a:t>
            </a:r>
            <a:r>
              <a:rPr sz="2800" b="1" spc="-90" dirty="0">
                <a:latin typeface="Calibri"/>
                <a:cs typeface="Calibri"/>
              </a:rPr>
              <a:t> </a:t>
            </a:r>
            <a:r>
              <a:rPr sz="2800" b="1" dirty="0">
                <a:latin typeface="Calibri"/>
                <a:cs typeface="Calibri"/>
              </a:rPr>
              <a:t>çare</a:t>
            </a:r>
            <a:r>
              <a:rPr sz="2800" b="1" spc="-70" dirty="0">
                <a:latin typeface="Calibri"/>
                <a:cs typeface="Calibri"/>
              </a:rPr>
              <a:t> </a:t>
            </a:r>
            <a:r>
              <a:rPr sz="2800" b="1" dirty="0">
                <a:latin typeface="Calibri"/>
                <a:cs typeface="Calibri"/>
              </a:rPr>
              <a:t>olarak</a:t>
            </a:r>
            <a:r>
              <a:rPr sz="2800" b="1" spc="-70" dirty="0">
                <a:latin typeface="Calibri"/>
                <a:cs typeface="Calibri"/>
              </a:rPr>
              <a:t> </a:t>
            </a:r>
            <a:r>
              <a:rPr sz="2800" b="1" dirty="0">
                <a:latin typeface="Calibri"/>
                <a:cs typeface="Calibri"/>
              </a:rPr>
              <a:t>Kişisel</a:t>
            </a:r>
            <a:r>
              <a:rPr sz="2800" b="1" spc="-60" dirty="0">
                <a:latin typeface="Calibri"/>
                <a:cs typeface="Calibri"/>
              </a:rPr>
              <a:t> </a:t>
            </a:r>
            <a:r>
              <a:rPr sz="2800" b="1" spc="-10" dirty="0">
                <a:latin typeface="Calibri"/>
                <a:cs typeface="Calibri"/>
              </a:rPr>
              <a:t>Koruyucu Donanım)</a:t>
            </a:r>
            <a:endParaRPr sz="28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7667" rIns="0" bIns="0" rtlCol="0">
            <a:spAutoFit/>
          </a:bodyPr>
          <a:lstStyle/>
          <a:p>
            <a:pPr marL="550545">
              <a:lnSpc>
                <a:spcPct val="100000"/>
              </a:lnSpc>
              <a:spcBef>
                <a:spcPts val="95"/>
              </a:spcBef>
            </a:pPr>
            <a:r>
              <a:rPr spc="-75" dirty="0"/>
              <a:t>Tehlike</a:t>
            </a:r>
            <a:r>
              <a:rPr b="0" spc="-175" dirty="0">
                <a:latin typeface="Times New Roman"/>
                <a:cs typeface="Times New Roman"/>
              </a:rPr>
              <a:t> </a:t>
            </a:r>
            <a:r>
              <a:rPr dirty="0"/>
              <a:t>ve</a:t>
            </a:r>
            <a:r>
              <a:rPr b="0" spc="-170" dirty="0">
                <a:latin typeface="Times New Roman"/>
                <a:cs typeface="Times New Roman"/>
              </a:rPr>
              <a:t> </a:t>
            </a:r>
            <a:r>
              <a:rPr dirty="0"/>
              <a:t>Riskleri</a:t>
            </a:r>
            <a:r>
              <a:rPr b="0" spc="-135" dirty="0">
                <a:latin typeface="Times New Roman"/>
                <a:cs typeface="Times New Roman"/>
              </a:rPr>
              <a:t> </a:t>
            </a:r>
            <a:r>
              <a:rPr spc="-10" dirty="0"/>
              <a:t>Belirleyelim</a:t>
            </a:r>
          </a:p>
        </p:txBody>
      </p:sp>
      <p:pic>
        <p:nvPicPr>
          <p:cNvPr id="3" name="object 3"/>
          <p:cNvPicPr/>
          <p:nvPr/>
        </p:nvPicPr>
        <p:blipFill>
          <a:blip r:embed="rId2" cstate="print"/>
          <a:stretch>
            <a:fillRect/>
          </a:stretch>
        </p:blipFill>
        <p:spPr>
          <a:xfrm>
            <a:off x="175260" y="1196339"/>
            <a:ext cx="8772143" cy="4824982"/>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05358" rIns="0" bIns="0" rtlCol="0">
            <a:spAutoFit/>
          </a:bodyPr>
          <a:lstStyle/>
          <a:p>
            <a:pPr marL="30480">
              <a:lnSpc>
                <a:spcPct val="100000"/>
              </a:lnSpc>
              <a:spcBef>
                <a:spcPts val="100"/>
              </a:spcBef>
            </a:pPr>
            <a:r>
              <a:rPr sz="3200" dirty="0"/>
              <a:t>Risklere</a:t>
            </a:r>
            <a:r>
              <a:rPr sz="3200" spc="-45" dirty="0"/>
              <a:t> </a:t>
            </a:r>
            <a:r>
              <a:rPr sz="3200" dirty="0"/>
              <a:t>Karşı</a:t>
            </a:r>
            <a:r>
              <a:rPr sz="3200" spc="-70" dirty="0"/>
              <a:t> </a:t>
            </a:r>
            <a:r>
              <a:rPr sz="3200" dirty="0"/>
              <a:t>Alınan</a:t>
            </a:r>
            <a:r>
              <a:rPr sz="3200" spc="-70" dirty="0"/>
              <a:t> </a:t>
            </a:r>
            <a:r>
              <a:rPr sz="3200" dirty="0"/>
              <a:t>Önlemleri</a:t>
            </a:r>
            <a:r>
              <a:rPr sz="3200" spc="-55" dirty="0"/>
              <a:t> </a:t>
            </a:r>
            <a:r>
              <a:rPr sz="3200" spc="-10" dirty="0"/>
              <a:t>Belirleyelim.</a:t>
            </a:r>
            <a:endParaRPr sz="3200"/>
          </a:p>
        </p:txBody>
      </p:sp>
      <p:pic>
        <p:nvPicPr>
          <p:cNvPr id="3" name="object 3"/>
          <p:cNvPicPr/>
          <p:nvPr/>
        </p:nvPicPr>
        <p:blipFill>
          <a:blip r:embed="rId2" cstate="print"/>
          <a:stretch>
            <a:fillRect/>
          </a:stretch>
        </p:blipFill>
        <p:spPr>
          <a:xfrm>
            <a:off x="1452372" y="824483"/>
            <a:ext cx="6239255" cy="5875018"/>
          </a:xfrm>
          <a:prstGeom prst="rect">
            <a:avLst/>
          </a:prstGeom>
        </p:spPr>
      </p:pic>
      <p:sp>
        <p:nvSpPr>
          <p:cNvPr id="4" name="object 4"/>
          <p:cNvSpPr txBox="1"/>
          <p:nvPr/>
        </p:nvSpPr>
        <p:spPr>
          <a:xfrm>
            <a:off x="535940" y="6465213"/>
            <a:ext cx="722630" cy="156068"/>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a:t>
            </a:r>
            <a:endParaRPr sz="1200" dirty="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18</a:t>
            </a:fld>
            <a:endParaRPr spc="-2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a:spLocks noGrp="1"/>
          </p:cNvSpPr>
          <p:nvPr>
            <p:ph type="title"/>
          </p:nvPr>
        </p:nvSpPr>
        <p:spPr>
          <a:xfrm>
            <a:off x="2525395" y="3001771"/>
            <a:ext cx="4119879"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İş</a:t>
            </a:r>
            <a:r>
              <a:rPr sz="3600" spc="-80" dirty="0">
                <a:solidFill>
                  <a:srgbClr val="000000"/>
                </a:solidFill>
              </a:rPr>
              <a:t> </a:t>
            </a:r>
            <a:r>
              <a:rPr sz="3600" dirty="0">
                <a:solidFill>
                  <a:srgbClr val="000000"/>
                </a:solidFill>
              </a:rPr>
              <a:t>Kazası</a:t>
            </a:r>
            <a:r>
              <a:rPr sz="3600" spc="-80" dirty="0">
                <a:solidFill>
                  <a:srgbClr val="000000"/>
                </a:solidFill>
              </a:rPr>
              <a:t> </a:t>
            </a:r>
            <a:r>
              <a:rPr sz="3600" dirty="0">
                <a:solidFill>
                  <a:srgbClr val="000000"/>
                </a:solidFill>
              </a:rPr>
              <a:t>ve</a:t>
            </a:r>
            <a:r>
              <a:rPr sz="3600" spc="-85" dirty="0">
                <a:solidFill>
                  <a:srgbClr val="000000"/>
                </a:solidFill>
              </a:rPr>
              <a:t> </a:t>
            </a:r>
            <a:r>
              <a:rPr sz="3600" spc="-10" dirty="0">
                <a:solidFill>
                  <a:srgbClr val="000000"/>
                </a:solidFill>
              </a:rPr>
              <a:t>Nedenleri</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1345" y="306451"/>
            <a:ext cx="6619240" cy="3823335"/>
          </a:xfrm>
          <a:prstGeom prst="rect">
            <a:avLst/>
          </a:prstGeom>
        </p:spPr>
        <p:txBody>
          <a:bodyPr vert="horz" wrap="square" lIns="0" tIns="12700" rIns="0" bIns="0" rtlCol="0">
            <a:spAutoFit/>
          </a:bodyPr>
          <a:lstStyle/>
          <a:p>
            <a:pPr marL="1795145">
              <a:lnSpc>
                <a:spcPct val="100000"/>
              </a:lnSpc>
              <a:spcBef>
                <a:spcPts val="100"/>
              </a:spcBef>
            </a:pPr>
            <a:r>
              <a:rPr sz="3200" b="1" dirty="0">
                <a:solidFill>
                  <a:srgbClr val="C00000"/>
                </a:solidFill>
                <a:latin typeface="Calibri"/>
                <a:cs typeface="Calibri"/>
              </a:rPr>
              <a:t>İş</a:t>
            </a:r>
            <a:r>
              <a:rPr sz="3200" b="1" spc="-30" dirty="0">
                <a:solidFill>
                  <a:srgbClr val="C00000"/>
                </a:solidFill>
                <a:latin typeface="Calibri"/>
                <a:cs typeface="Calibri"/>
              </a:rPr>
              <a:t> </a:t>
            </a:r>
            <a:r>
              <a:rPr sz="3200" b="1" dirty="0">
                <a:solidFill>
                  <a:srgbClr val="C00000"/>
                </a:solidFill>
                <a:latin typeface="Calibri"/>
                <a:cs typeface="Calibri"/>
              </a:rPr>
              <a:t>Sağlığı</a:t>
            </a:r>
            <a:r>
              <a:rPr sz="3200" b="1" spc="-50" dirty="0">
                <a:solidFill>
                  <a:srgbClr val="C00000"/>
                </a:solidFill>
                <a:latin typeface="Calibri"/>
                <a:cs typeface="Calibri"/>
              </a:rPr>
              <a:t> </a:t>
            </a:r>
            <a:r>
              <a:rPr sz="3200" b="1" dirty="0">
                <a:solidFill>
                  <a:srgbClr val="C00000"/>
                </a:solidFill>
                <a:latin typeface="Calibri"/>
                <a:cs typeface="Calibri"/>
              </a:rPr>
              <a:t>ve</a:t>
            </a:r>
            <a:r>
              <a:rPr sz="3200" spc="-90" dirty="0">
                <a:solidFill>
                  <a:srgbClr val="C00000"/>
                </a:solidFill>
                <a:latin typeface="Times New Roman"/>
                <a:cs typeface="Times New Roman"/>
              </a:rPr>
              <a:t> </a:t>
            </a:r>
            <a:r>
              <a:rPr sz="3200" b="1" dirty="0">
                <a:solidFill>
                  <a:srgbClr val="C00000"/>
                </a:solidFill>
                <a:latin typeface="Calibri"/>
                <a:cs typeface="Calibri"/>
              </a:rPr>
              <a:t>Güvenliği</a:t>
            </a:r>
            <a:r>
              <a:rPr sz="3200" b="1" spc="-50" dirty="0">
                <a:solidFill>
                  <a:srgbClr val="C00000"/>
                </a:solidFill>
                <a:latin typeface="Calibri"/>
                <a:cs typeface="Calibri"/>
              </a:rPr>
              <a:t> </a:t>
            </a:r>
            <a:r>
              <a:rPr sz="3200" b="1" spc="-10" dirty="0">
                <a:solidFill>
                  <a:srgbClr val="C00000"/>
                </a:solidFill>
                <a:latin typeface="Calibri"/>
                <a:cs typeface="Calibri"/>
              </a:rPr>
              <a:t>Nedir?</a:t>
            </a:r>
            <a:endParaRPr sz="3200">
              <a:latin typeface="Calibri"/>
              <a:cs typeface="Calibri"/>
            </a:endParaRPr>
          </a:p>
          <a:p>
            <a:pPr marL="469265" indent="-456565">
              <a:lnSpc>
                <a:spcPct val="100000"/>
              </a:lnSpc>
              <a:spcBef>
                <a:spcPts val="3015"/>
              </a:spcBef>
              <a:buFont typeface="Arial"/>
              <a:buChar char="•"/>
              <a:tabLst>
                <a:tab pos="469265" algn="l"/>
              </a:tabLst>
            </a:pPr>
            <a:r>
              <a:rPr sz="3200" b="1" dirty="0">
                <a:latin typeface="Calibri"/>
                <a:cs typeface="Calibri"/>
              </a:rPr>
              <a:t>İşin</a:t>
            </a:r>
            <a:r>
              <a:rPr sz="3200" b="1" spc="-55" dirty="0">
                <a:latin typeface="Calibri"/>
                <a:cs typeface="Calibri"/>
              </a:rPr>
              <a:t> </a:t>
            </a:r>
            <a:r>
              <a:rPr sz="3200" b="1" dirty="0">
                <a:latin typeface="Calibri"/>
                <a:cs typeface="Calibri"/>
              </a:rPr>
              <a:t>yapılması</a:t>
            </a:r>
            <a:r>
              <a:rPr sz="3200" b="1" spc="-60" dirty="0">
                <a:latin typeface="Calibri"/>
                <a:cs typeface="Calibri"/>
              </a:rPr>
              <a:t> </a:t>
            </a:r>
            <a:r>
              <a:rPr sz="3200" b="1" spc="-10" dirty="0">
                <a:latin typeface="Calibri"/>
                <a:cs typeface="Calibri"/>
              </a:rPr>
              <a:t>sırasında,</a:t>
            </a:r>
            <a:endParaRPr sz="3200">
              <a:latin typeface="Calibri"/>
              <a:cs typeface="Calibri"/>
            </a:endParaRPr>
          </a:p>
          <a:p>
            <a:pPr marL="469265" indent="-456565">
              <a:lnSpc>
                <a:spcPct val="100000"/>
              </a:lnSpc>
              <a:buFont typeface="Arial"/>
              <a:buChar char="•"/>
              <a:tabLst>
                <a:tab pos="469265" algn="l"/>
              </a:tabLst>
            </a:pPr>
            <a:r>
              <a:rPr sz="3200" dirty="0">
                <a:latin typeface="Calibri"/>
                <a:cs typeface="Calibri"/>
              </a:rPr>
              <a:t>Çeşitli</a:t>
            </a:r>
            <a:r>
              <a:rPr sz="3200" spc="-15" dirty="0">
                <a:latin typeface="Calibri"/>
                <a:cs typeface="Calibri"/>
              </a:rPr>
              <a:t> </a:t>
            </a:r>
            <a:r>
              <a:rPr sz="3200" spc="-20" dirty="0">
                <a:latin typeface="Calibri"/>
                <a:cs typeface="Calibri"/>
              </a:rPr>
              <a:t>nedenlerden</a:t>
            </a:r>
            <a:r>
              <a:rPr sz="3200" spc="-110" dirty="0">
                <a:latin typeface="Times New Roman"/>
                <a:cs typeface="Times New Roman"/>
              </a:rPr>
              <a:t> </a:t>
            </a:r>
            <a:r>
              <a:rPr sz="3200" spc="-10" dirty="0">
                <a:latin typeface="Calibri"/>
                <a:cs typeface="Calibri"/>
              </a:rPr>
              <a:t>kaynaklanan,</a:t>
            </a:r>
            <a:endParaRPr sz="3200">
              <a:latin typeface="Calibri"/>
              <a:cs typeface="Calibri"/>
            </a:endParaRPr>
          </a:p>
          <a:p>
            <a:pPr marL="469265" indent="-456565">
              <a:lnSpc>
                <a:spcPct val="100000"/>
              </a:lnSpc>
              <a:buFont typeface="Arial"/>
              <a:buChar char="•"/>
              <a:tabLst>
                <a:tab pos="469265" algn="l"/>
              </a:tabLst>
            </a:pPr>
            <a:r>
              <a:rPr sz="3200" b="1" dirty="0">
                <a:latin typeface="Calibri"/>
                <a:cs typeface="Calibri"/>
              </a:rPr>
              <a:t>Sağlığa</a:t>
            </a:r>
            <a:r>
              <a:rPr sz="3200" b="1" spc="-65" dirty="0">
                <a:latin typeface="Calibri"/>
                <a:cs typeface="Calibri"/>
              </a:rPr>
              <a:t> </a:t>
            </a:r>
            <a:r>
              <a:rPr sz="3200" b="1" dirty="0">
                <a:latin typeface="Calibri"/>
                <a:cs typeface="Calibri"/>
              </a:rPr>
              <a:t>ve</a:t>
            </a:r>
            <a:r>
              <a:rPr sz="3200" spc="-160" dirty="0">
                <a:latin typeface="Times New Roman"/>
                <a:cs typeface="Times New Roman"/>
              </a:rPr>
              <a:t> </a:t>
            </a:r>
            <a:r>
              <a:rPr sz="3200" b="1" spc="-10" dirty="0">
                <a:latin typeface="Calibri"/>
                <a:cs typeface="Calibri"/>
              </a:rPr>
              <a:t>güvenliğe</a:t>
            </a:r>
            <a:endParaRPr sz="3200">
              <a:latin typeface="Calibri"/>
              <a:cs typeface="Calibri"/>
            </a:endParaRPr>
          </a:p>
          <a:p>
            <a:pPr marL="469265" indent="-456565">
              <a:lnSpc>
                <a:spcPct val="100000"/>
              </a:lnSpc>
              <a:spcBef>
                <a:spcPts val="5"/>
              </a:spcBef>
              <a:buFont typeface="Arial"/>
              <a:buChar char="•"/>
              <a:tabLst>
                <a:tab pos="469265" algn="l"/>
              </a:tabLst>
            </a:pPr>
            <a:r>
              <a:rPr sz="3200" dirty="0">
                <a:latin typeface="Calibri"/>
                <a:cs typeface="Calibri"/>
              </a:rPr>
              <a:t>Zarar</a:t>
            </a:r>
            <a:r>
              <a:rPr sz="3200" spc="-130" dirty="0">
                <a:latin typeface="Times New Roman"/>
                <a:cs typeface="Times New Roman"/>
              </a:rPr>
              <a:t> </a:t>
            </a:r>
            <a:r>
              <a:rPr sz="3200" spc="-10" dirty="0">
                <a:latin typeface="Calibri"/>
                <a:cs typeface="Calibri"/>
              </a:rPr>
              <a:t>verebilecek</a:t>
            </a:r>
            <a:r>
              <a:rPr sz="3200" spc="-160" dirty="0">
                <a:latin typeface="Times New Roman"/>
                <a:cs typeface="Times New Roman"/>
              </a:rPr>
              <a:t> </a:t>
            </a:r>
            <a:r>
              <a:rPr sz="3200" spc="-10" dirty="0">
                <a:latin typeface="Calibri"/>
                <a:cs typeface="Calibri"/>
              </a:rPr>
              <a:t>koşullardan</a:t>
            </a:r>
            <a:endParaRPr sz="3200">
              <a:latin typeface="Calibri"/>
              <a:cs typeface="Calibri"/>
            </a:endParaRPr>
          </a:p>
          <a:p>
            <a:pPr marL="469265" indent="-456565">
              <a:lnSpc>
                <a:spcPct val="100000"/>
              </a:lnSpc>
              <a:buFont typeface="Arial"/>
              <a:buChar char="•"/>
              <a:tabLst>
                <a:tab pos="469265" algn="l"/>
              </a:tabLst>
            </a:pPr>
            <a:r>
              <a:rPr sz="3200" b="1" dirty="0">
                <a:latin typeface="Calibri"/>
                <a:cs typeface="Calibri"/>
              </a:rPr>
              <a:t>Korunmak</a:t>
            </a:r>
            <a:r>
              <a:rPr sz="3200" spc="-135" dirty="0">
                <a:latin typeface="Times New Roman"/>
                <a:cs typeface="Times New Roman"/>
              </a:rPr>
              <a:t> </a:t>
            </a:r>
            <a:r>
              <a:rPr sz="3200" b="1" dirty="0">
                <a:latin typeface="Calibri"/>
                <a:cs typeface="Calibri"/>
              </a:rPr>
              <a:t>amacı</a:t>
            </a:r>
            <a:r>
              <a:rPr sz="3200" b="1" spc="-45" dirty="0">
                <a:latin typeface="Calibri"/>
                <a:cs typeface="Calibri"/>
              </a:rPr>
              <a:t> </a:t>
            </a:r>
            <a:r>
              <a:rPr sz="3200" b="1" dirty="0">
                <a:latin typeface="Calibri"/>
                <a:cs typeface="Calibri"/>
              </a:rPr>
              <a:t>ile</a:t>
            </a:r>
            <a:r>
              <a:rPr sz="3200" spc="-110" dirty="0">
                <a:latin typeface="Times New Roman"/>
                <a:cs typeface="Times New Roman"/>
              </a:rPr>
              <a:t> </a:t>
            </a:r>
            <a:r>
              <a:rPr sz="3200" b="1" spc="-10" dirty="0">
                <a:latin typeface="Calibri"/>
                <a:cs typeface="Calibri"/>
              </a:rPr>
              <a:t>yapılan</a:t>
            </a:r>
            <a:endParaRPr sz="3200">
              <a:latin typeface="Calibri"/>
              <a:cs typeface="Calibri"/>
            </a:endParaRPr>
          </a:p>
          <a:p>
            <a:pPr marL="469265" indent="-456565">
              <a:lnSpc>
                <a:spcPct val="100000"/>
              </a:lnSpc>
              <a:buFont typeface="Arial"/>
              <a:buChar char="•"/>
              <a:tabLst>
                <a:tab pos="469265" algn="l"/>
              </a:tabLst>
            </a:pPr>
            <a:r>
              <a:rPr sz="3200" b="1" dirty="0">
                <a:solidFill>
                  <a:srgbClr val="C00000"/>
                </a:solidFill>
                <a:latin typeface="Calibri"/>
                <a:cs typeface="Calibri"/>
              </a:rPr>
              <a:t>Sistemli</a:t>
            </a:r>
            <a:r>
              <a:rPr sz="3200" spc="-150" dirty="0">
                <a:solidFill>
                  <a:srgbClr val="C00000"/>
                </a:solidFill>
                <a:latin typeface="Times New Roman"/>
                <a:cs typeface="Times New Roman"/>
              </a:rPr>
              <a:t> </a:t>
            </a:r>
            <a:r>
              <a:rPr sz="3200" b="1" dirty="0">
                <a:solidFill>
                  <a:srgbClr val="C00000"/>
                </a:solidFill>
                <a:latin typeface="Calibri"/>
                <a:cs typeface="Calibri"/>
              </a:rPr>
              <a:t>ve</a:t>
            </a:r>
            <a:r>
              <a:rPr sz="3200" spc="-125" dirty="0">
                <a:solidFill>
                  <a:srgbClr val="C00000"/>
                </a:solidFill>
                <a:latin typeface="Times New Roman"/>
                <a:cs typeface="Times New Roman"/>
              </a:rPr>
              <a:t> </a:t>
            </a:r>
            <a:r>
              <a:rPr sz="3200" b="1" dirty="0">
                <a:solidFill>
                  <a:srgbClr val="C00000"/>
                </a:solidFill>
                <a:latin typeface="Calibri"/>
                <a:cs typeface="Calibri"/>
              </a:rPr>
              <a:t>bilimsel</a:t>
            </a:r>
            <a:r>
              <a:rPr sz="3200" spc="-145" dirty="0">
                <a:solidFill>
                  <a:srgbClr val="C00000"/>
                </a:solidFill>
                <a:latin typeface="Times New Roman"/>
                <a:cs typeface="Times New Roman"/>
              </a:rPr>
              <a:t> </a:t>
            </a:r>
            <a:r>
              <a:rPr sz="3200" b="1" spc="-10" dirty="0">
                <a:solidFill>
                  <a:srgbClr val="C00000"/>
                </a:solidFill>
                <a:latin typeface="Calibri"/>
                <a:cs typeface="Calibri"/>
              </a:rPr>
              <a:t>çalışmalardır.</a:t>
            </a:r>
            <a:endParaRPr sz="3200">
              <a:latin typeface="Calibri"/>
              <a:cs typeface="Calibri"/>
            </a:endParaRPr>
          </a:p>
        </p:txBody>
      </p:sp>
      <p:pic>
        <p:nvPicPr>
          <p:cNvPr id="3" name="object 3"/>
          <p:cNvPicPr/>
          <p:nvPr/>
        </p:nvPicPr>
        <p:blipFill>
          <a:blip r:embed="rId2" cstate="print"/>
          <a:stretch>
            <a:fillRect/>
          </a:stretch>
        </p:blipFill>
        <p:spPr>
          <a:xfrm>
            <a:off x="755904" y="4215384"/>
            <a:ext cx="7703818" cy="2081781"/>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93675">
              <a:lnSpc>
                <a:spcPts val="1240"/>
              </a:lnSpc>
            </a:pPr>
            <a:fld id="{81D60167-4931-47E6-BA6A-407CBD079E47}" type="slidenum">
              <a:rPr spc="-50" dirty="0"/>
              <a:t>2</a:t>
            </a:fld>
            <a:endParaRPr spc="-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99" y="761516"/>
            <a:ext cx="8267065" cy="5232400"/>
          </a:xfrm>
          <a:prstGeom prst="rect">
            <a:avLst/>
          </a:prstGeom>
        </p:spPr>
        <p:txBody>
          <a:bodyPr vert="horz" wrap="square" lIns="0" tIns="97790" rIns="0" bIns="0" rtlCol="0">
            <a:spAutoFit/>
          </a:bodyPr>
          <a:lstStyle/>
          <a:p>
            <a:pPr marL="469265" indent="-456565">
              <a:lnSpc>
                <a:spcPct val="100000"/>
              </a:lnSpc>
              <a:spcBef>
                <a:spcPts val="770"/>
              </a:spcBef>
              <a:buAutoNum type="alphaLcParenR"/>
              <a:tabLst>
                <a:tab pos="469265" algn="l"/>
              </a:tabLst>
            </a:pPr>
            <a:r>
              <a:rPr sz="2800" dirty="0">
                <a:latin typeface="Calibri"/>
                <a:cs typeface="Calibri"/>
              </a:rPr>
              <a:t>Sigortalının</a:t>
            </a:r>
            <a:r>
              <a:rPr sz="2800" spc="-130" dirty="0">
                <a:latin typeface="Calibri"/>
                <a:cs typeface="Calibri"/>
              </a:rPr>
              <a:t> </a:t>
            </a:r>
            <a:r>
              <a:rPr sz="2800" b="1" spc="-10" dirty="0">
                <a:solidFill>
                  <a:srgbClr val="C00000"/>
                </a:solidFill>
                <a:latin typeface="Calibri"/>
                <a:cs typeface="Calibri"/>
              </a:rPr>
              <a:t>işyerinde</a:t>
            </a:r>
            <a:r>
              <a:rPr sz="2800" b="1" spc="-110" dirty="0">
                <a:solidFill>
                  <a:srgbClr val="C00000"/>
                </a:solidFill>
                <a:latin typeface="Calibri"/>
                <a:cs typeface="Calibri"/>
              </a:rPr>
              <a:t> </a:t>
            </a:r>
            <a:r>
              <a:rPr sz="2800" dirty="0">
                <a:latin typeface="Calibri"/>
                <a:cs typeface="Calibri"/>
              </a:rPr>
              <a:t>bulunduğu</a:t>
            </a:r>
            <a:r>
              <a:rPr sz="2800" spc="-110" dirty="0">
                <a:latin typeface="Calibri"/>
                <a:cs typeface="Calibri"/>
              </a:rPr>
              <a:t> </a:t>
            </a:r>
            <a:r>
              <a:rPr sz="2800" spc="-10" dirty="0">
                <a:latin typeface="Calibri"/>
                <a:cs typeface="Calibri"/>
              </a:rPr>
              <a:t>sırada,</a:t>
            </a:r>
            <a:endParaRPr sz="2800">
              <a:latin typeface="Calibri"/>
              <a:cs typeface="Calibri"/>
            </a:endParaRPr>
          </a:p>
          <a:p>
            <a:pPr marL="469265" indent="-456565">
              <a:lnSpc>
                <a:spcPct val="100000"/>
              </a:lnSpc>
              <a:spcBef>
                <a:spcPts val="670"/>
              </a:spcBef>
              <a:buAutoNum type="alphaLcParenR"/>
              <a:tabLst>
                <a:tab pos="469265" algn="l"/>
              </a:tabLst>
            </a:pPr>
            <a:r>
              <a:rPr sz="2800" dirty="0">
                <a:latin typeface="Calibri"/>
                <a:cs typeface="Calibri"/>
              </a:rPr>
              <a:t>İşveren</a:t>
            </a:r>
            <a:r>
              <a:rPr sz="2800" spc="-85" dirty="0">
                <a:latin typeface="Calibri"/>
                <a:cs typeface="Calibri"/>
              </a:rPr>
              <a:t> </a:t>
            </a:r>
            <a:r>
              <a:rPr sz="2800" spc="-10" dirty="0">
                <a:latin typeface="Calibri"/>
                <a:cs typeface="Calibri"/>
              </a:rPr>
              <a:t>tarafından</a:t>
            </a:r>
            <a:r>
              <a:rPr sz="2800" spc="-70" dirty="0">
                <a:latin typeface="Calibri"/>
                <a:cs typeface="Calibri"/>
              </a:rPr>
              <a:t> </a:t>
            </a:r>
            <a:r>
              <a:rPr sz="2800" b="1" spc="-10" dirty="0">
                <a:solidFill>
                  <a:srgbClr val="C00000"/>
                </a:solidFill>
                <a:latin typeface="Calibri"/>
                <a:cs typeface="Calibri"/>
              </a:rPr>
              <a:t>yürütülmekte</a:t>
            </a:r>
            <a:r>
              <a:rPr sz="2800" b="1" spc="-50" dirty="0">
                <a:solidFill>
                  <a:srgbClr val="C00000"/>
                </a:solidFill>
                <a:latin typeface="Calibri"/>
                <a:cs typeface="Calibri"/>
              </a:rPr>
              <a:t> </a:t>
            </a:r>
            <a:r>
              <a:rPr sz="2800" b="1" dirty="0">
                <a:solidFill>
                  <a:srgbClr val="C00000"/>
                </a:solidFill>
                <a:latin typeface="Calibri"/>
                <a:cs typeface="Calibri"/>
              </a:rPr>
              <a:t>olan</a:t>
            </a:r>
            <a:r>
              <a:rPr sz="2800" b="1" spc="-75" dirty="0">
                <a:solidFill>
                  <a:srgbClr val="C00000"/>
                </a:solidFill>
                <a:latin typeface="Calibri"/>
                <a:cs typeface="Calibri"/>
              </a:rPr>
              <a:t> </a:t>
            </a:r>
            <a:r>
              <a:rPr sz="2800" b="1" dirty="0">
                <a:solidFill>
                  <a:srgbClr val="C00000"/>
                </a:solidFill>
                <a:latin typeface="Calibri"/>
                <a:cs typeface="Calibri"/>
              </a:rPr>
              <a:t>iş</a:t>
            </a:r>
            <a:r>
              <a:rPr sz="2800" b="1" spc="-90" dirty="0">
                <a:solidFill>
                  <a:srgbClr val="C00000"/>
                </a:solidFill>
                <a:latin typeface="Calibri"/>
                <a:cs typeface="Calibri"/>
              </a:rPr>
              <a:t> </a:t>
            </a:r>
            <a:r>
              <a:rPr sz="2800" dirty="0">
                <a:latin typeface="Calibri"/>
                <a:cs typeface="Calibri"/>
              </a:rPr>
              <a:t>dolayısı</a:t>
            </a:r>
            <a:r>
              <a:rPr sz="2800" spc="-80" dirty="0">
                <a:latin typeface="Calibri"/>
                <a:cs typeface="Calibri"/>
              </a:rPr>
              <a:t> </a:t>
            </a:r>
            <a:r>
              <a:rPr sz="2800" spc="-20" dirty="0">
                <a:latin typeface="Calibri"/>
                <a:cs typeface="Calibri"/>
              </a:rPr>
              <a:t>ile,</a:t>
            </a:r>
            <a:endParaRPr sz="2800">
              <a:latin typeface="Calibri"/>
              <a:cs typeface="Calibri"/>
            </a:endParaRPr>
          </a:p>
          <a:p>
            <a:pPr marL="469900" marR="5080" indent="-457200">
              <a:lnSpc>
                <a:spcPct val="100000"/>
              </a:lnSpc>
              <a:spcBef>
                <a:spcPts val="675"/>
              </a:spcBef>
              <a:buAutoNum type="alphaLcParenR"/>
              <a:tabLst>
                <a:tab pos="469900" algn="l"/>
              </a:tabLst>
            </a:pPr>
            <a:r>
              <a:rPr sz="2800" dirty="0">
                <a:latin typeface="Calibri"/>
                <a:cs typeface="Calibri"/>
              </a:rPr>
              <a:t>Sigortalının</a:t>
            </a:r>
            <a:r>
              <a:rPr sz="2800" spc="-90" dirty="0">
                <a:latin typeface="Calibri"/>
                <a:cs typeface="Calibri"/>
              </a:rPr>
              <a:t> </a:t>
            </a:r>
            <a:r>
              <a:rPr sz="2800" dirty="0">
                <a:latin typeface="Calibri"/>
                <a:cs typeface="Calibri"/>
              </a:rPr>
              <a:t>işveren</a:t>
            </a:r>
            <a:r>
              <a:rPr sz="2800" spc="-95" dirty="0">
                <a:latin typeface="Calibri"/>
                <a:cs typeface="Calibri"/>
              </a:rPr>
              <a:t> </a:t>
            </a:r>
            <a:r>
              <a:rPr sz="2800" spc="-10" dirty="0">
                <a:latin typeface="Calibri"/>
                <a:cs typeface="Calibri"/>
              </a:rPr>
              <a:t>tarafından</a:t>
            </a:r>
            <a:r>
              <a:rPr sz="2800" spc="-90" dirty="0">
                <a:latin typeface="Calibri"/>
                <a:cs typeface="Calibri"/>
              </a:rPr>
              <a:t> </a:t>
            </a:r>
            <a:r>
              <a:rPr sz="2800" b="1" dirty="0">
                <a:solidFill>
                  <a:srgbClr val="C00000"/>
                </a:solidFill>
                <a:latin typeface="Calibri"/>
                <a:cs typeface="Calibri"/>
              </a:rPr>
              <a:t>görev</a:t>
            </a:r>
            <a:r>
              <a:rPr sz="2800" b="1" spc="-95" dirty="0">
                <a:solidFill>
                  <a:srgbClr val="C00000"/>
                </a:solidFill>
                <a:latin typeface="Calibri"/>
                <a:cs typeface="Calibri"/>
              </a:rPr>
              <a:t> </a:t>
            </a:r>
            <a:r>
              <a:rPr sz="2800" b="1" dirty="0">
                <a:solidFill>
                  <a:srgbClr val="C00000"/>
                </a:solidFill>
                <a:latin typeface="Calibri"/>
                <a:cs typeface="Calibri"/>
              </a:rPr>
              <a:t>ile</a:t>
            </a:r>
            <a:r>
              <a:rPr sz="2800" b="1" spc="-110" dirty="0">
                <a:solidFill>
                  <a:srgbClr val="C00000"/>
                </a:solidFill>
                <a:latin typeface="Calibri"/>
                <a:cs typeface="Calibri"/>
              </a:rPr>
              <a:t> </a:t>
            </a:r>
            <a:r>
              <a:rPr sz="2800" b="1" dirty="0">
                <a:solidFill>
                  <a:srgbClr val="C00000"/>
                </a:solidFill>
                <a:latin typeface="Calibri"/>
                <a:cs typeface="Calibri"/>
              </a:rPr>
              <a:t>başka</a:t>
            </a:r>
            <a:r>
              <a:rPr sz="2800" b="1" spc="-85" dirty="0">
                <a:solidFill>
                  <a:srgbClr val="C00000"/>
                </a:solidFill>
                <a:latin typeface="Calibri"/>
                <a:cs typeface="Calibri"/>
              </a:rPr>
              <a:t> </a:t>
            </a:r>
            <a:r>
              <a:rPr sz="2800" b="1" dirty="0">
                <a:solidFill>
                  <a:srgbClr val="C00000"/>
                </a:solidFill>
                <a:latin typeface="Calibri"/>
                <a:cs typeface="Calibri"/>
              </a:rPr>
              <a:t>bir</a:t>
            </a:r>
            <a:r>
              <a:rPr sz="2800" b="1" spc="-110" dirty="0">
                <a:solidFill>
                  <a:srgbClr val="C00000"/>
                </a:solidFill>
                <a:latin typeface="Calibri"/>
                <a:cs typeface="Calibri"/>
              </a:rPr>
              <a:t> </a:t>
            </a:r>
            <a:r>
              <a:rPr sz="2800" b="1" spc="-20" dirty="0">
                <a:solidFill>
                  <a:srgbClr val="C00000"/>
                </a:solidFill>
                <a:latin typeface="Calibri"/>
                <a:cs typeface="Calibri"/>
              </a:rPr>
              <a:t>yere </a:t>
            </a:r>
            <a:r>
              <a:rPr sz="2800" dirty="0">
                <a:latin typeface="Calibri"/>
                <a:cs typeface="Calibri"/>
              </a:rPr>
              <a:t>gönderilmesi</a:t>
            </a:r>
            <a:r>
              <a:rPr sz="2800" spc="-90" dirty="0">
                <a:latin typeface="Calibri"/>
                <a:cs typeface="Calibri"/>
              </a:rPr>
              <a:t> </a:t>
            </a:r>
            <a:r>
              <a:rPr sz="2800" dirty="0">
                <a:latin typeface="Calibri"/>
                <a:cs typeface="Calibri"/>
              </a:rPr>
              <a:t>yüzünden</a:t>
            </a:r>
            <a:r>
              <a:rPr sz="2800" spc="-65" dirty="0">
                <a:latin typeface="Calibri"/>
                <a:cs typeface="Calibri"/>
              </a:rPr>
              <a:t> </a:t>
            </a:r>
            <a:r>
              <a:rPr sz="2800" b="1" dirty="0">
                <a:solidFill>
                  <a:srgbClr val="C00000"/>
                </a:solidFill>
                <a:latin typeface="Calibri"/>
                <a:cs typeface="Calibri"/>
              </a:rPr>
              <a:t>asıl</a:t>
            </a:r>
            <a:r>
              <a:rPr sz="2800" b="1" spc="-110" dirty="0">
                <a:solidFill>
                  <a:srgbClr val="C00000"/>
                </a:solidFill>
                <a:latin typeface="Calibri"/>
                <a:cs typeface="Calibri"/>
              </a:rPr>
              <a:t> </a:t>
            </a:r>
            <a:r>
              <a:rPr sz="2800" b="1" dirty="0">
                <a:solidFill>
                  <a:srgbClr val="C00000"/>
                </a:solidFill>
                <a:latin typeface="Calibri"/>
                <a:cs typeface="Calibri"/>
              </a:rPr>
              <a:t>işini</a:t>
            </a:r>
            <a:r>
              <a:rPr sz="2800" b="1" spc="-105" dirty="0">
                <a:solidFill>
                  <a:srgbClr val="C00000"/>
                </a:solidFill>
                <a:latin typeface="Calibri"/>
                <a:cs typeface="Calibri"/>
              </a:rPr>
              <a:t> </a:t>
            </a:r>
            <a:r>
              <a:rPr sz="2800" b="1" dirty="0">
                <a:solidFill>
                  <a:srgbClr val="C00000"/>
                </a:solidFill>
                <a:latin typeface="Calibri"/>
                <a:cs typeface="Calibri"/>
              </a:rPr>
              <a:t>yapmaksızın</a:t>
            </a:r>
            <a:r>
              <a:rPr sz="2800" b="1" spc="-95" dirty="0">
                <a:solidFill>
                  <a:srgbClr val="C00000"/>
                </a:solidFill>
                <a:latin typeface="Calibri"/>
                <a:cs typeface="Calibri"/>
              </a:rPr>
              <a:t> </a:t>
            </a:r>
            <a:r>
              <a:rPr sz="2800" b="1" spc="-10" dirty="0">
                <a:solidFill>
                  <a:srgbClr val="C00000"/>
                </a:solidFill>
                <a:latin typeface="Calibri"/>
                <a:cs typeface="Calibri"/>
              </a:rPr>
              <a:t>geçen zamanlarda,</a:t>
            </a:r>
            <a:endParaRPr sz="2800">
              <a:latin typeface="Calibri"/>
              <a:cs typeface="Calibri"/>
            </a:endParaRPr>
          </a:p>
          <a:p>
            <a:pPr marL="469900" marR="455295" indent="-457200">
              <a:lnSpc>
                <a:spcPct val="100000"/>
              </a:lnSpc>
              <a:spcBef>
                <a:spcPts val="675"/>
              </a:spcBef>
              <a:buAutoNum type="alphaLcParenR"/>
              <a:tabLst>
                <a:tab pos="469900" algn="l"/>
              </a:tabLst>
            </a:pPr>
            <a:r>
              <a:rPr sz="2800" dirty="0">
                <a:latin typeface="Calibri"/>
                <a:cs typeface="Calibri"/>
              </a:rPr>
              <a:t>Emzikli</a:t>
            </a:r>
            <a:r>
              <a:rPr sz="2800" spc="-85" dirty="0">
                <a:latin typeface="Calibri"/>
                <a:cs typeface="Calibri"/>
              </a:rPr>
              <a:t> </a:t>
            </a:r>
            <a:r>
              <a:rPr sz="2800" dirty="0">
                <a:latin typeface="Calibri"/>
                <a:cs typeface="Calibri"/>
              </a:rPr>
              <a:t>kadın</a:t>
            </a:r>
            <a:r>
              <a:rPr sz="2800" spc="-75" dirty="0">
                <a:latin typeface="Calibri"/>
                <a:cs typeface="Calibri"/>
              </a:rPr>
              <a:t> </a:t>
            </a:r>
            <a:r>
              <a:rPr sz="2800" spc="-10" dirty="0">
                <a:latin typeface="Calibri"/>
                <a:cs typeface="Calibri"/>
              </a:rPr>
              <a:t>sigortalının</a:t>
            </a:r>
            <a:r>
              <a:rPr sz="2800" spc="-55" dirty="0">
                <a:latin typeface="Calibri"/>
                <a:cs typeface="Calibri"/>
              </a:rPr>
              <a:t> </a:t>
            </a:r>
            <a:r>
              <a:rPr sz="2800" dirty="0">
                <a:latin typeface="Calibri"/>
                <a:cs typeface="Calibri"/>
              </a:rPr>
              <a:t>çocuğuna</a:t>
            </a:r>
            <a:r>
              <a:rPr sz="2800" spc="-35" dirty="0">
                <a:latin typeface="Calibri"/>
                <a:cs typeface="Calibri"/>
              </a:rPr>
              <a:t> </a:t>
            </a:r>
            <a:r>
              <a:rPr sz="2800" b="1" dirty="0">
                <a:solidFill>
                  <a:srgbClr val="C00000"/>
                </a:solidFill>
                <a:latin typeface="Calibri"/>
                <a:cs typeface="Calibri"/>
              </a:rPr>
              <a:t>süt</a:t>
            </a:r>
            <a:r>
              <a:rPr sz="2800" b="1" spc="-90" dirty="0">
                <a:solidFill>
                  <a:srgbClr val="C00000"/>
                </a:solidFill>
                <a:latin typeface="Calibri"/>
                <a:cs typeface="Calibri"/>
              </a:rPr>
              <a:t> </a:t>
            </a:r>
            <a:r>
              <a:rPr sz="2800" b="1" dirty="0">
                <a:solidFill>
                  <a:srgbClr val="C00000"/>
                </a:solidFill>
                <a:latin typeface="Calibri"/>
                <a:cs typeface="Calibri"/>
              </a:rPr>
              <a:t>vermek</a:t>
            </a:r>
            <a:r>
              <a:rPr sz="2800" b="1" spc="-55" dirty="0">
                <a:solidFill>
                  <a:srgbClr val="C00000"/>
                </a:solidFill>
                <a:latin typeface="Calibri"/>
                <a:cs typeface="Calibri"/>
              </a:rPr>
              <a:t> </a:t>
            </a:r>
            <a:r>
              <a:rPr sz="2800" b="1" spc="-20" dirty="0">
                <a:solidFill>
                  <a:srgbClr val="C00000"/>
                </a:solidFill>
                <a:latin typeface="Calibri"/>
                <a:cs typeface="Calibri"/>
              </a:rPr>
              <a:t>için </a:t>
            </a:r>
            <a:r>
              <a:rPr sz="2800" b="1" dirty="0">
                <a:solidFill>
                  <a:srgbClr val="C00000"/>
                </a:solidFill>
                <a:latin typeface="Calibri"/>
                <a:cs typeface="Calibri"/>
              </a:rPr>
              <a:t>ayrılan</a:t>
            </a:r>
            <a:r>
              <a:rPr sz="2800" b="1" spc="-114" dirty="0">
                <a:solidFill>
                  <a:srgbClr val="C00000"/>
                </a:solidFill>
                <a:latin typeface="Calibri"/>
                <a:cs typeface="Calibri"/>
              </a:rPr>
              <a:t> </a:t>
            </a:r>
            <a:r>
              <a:rPr sz="2800" b="1" spc="-10" dirty="0">
                <a:solidFill>
                  <a:srgbClr val="C00000"/>
                </a:solidFill>
                <a:latin typeface="Calibri"/>
                <a:cs typeface="Calibri"/>
              </a:rPr>
              <a:t>zamanlarda,</a:t>
            </a:r>
            <a:endParaRPr sz="2800">
              <a:latin typeface="Calibri"/>
              <a:cs typeface="Calibri"/>
            </a:endParaRPr>
          </a:p>
          <a:p>
            <a:pPr marL="469900" marR="986155" indent="-457200">
              <a:lnSpc>
                <a:spcPct val="100000"/>
              </a:lnSpc>
              <a:spcBef>
                <a:spcPts val="675"/>
              </a:spcBef>
              <a:buAutoNum type="alphaLcParenR"/>
              <a:tabLst>
                <a:tab pos="469900" algn="l"/>
              </a:tabLst>
            </a:pPr>
            <a:r>
              <a:rPr sz="2800" dirty="0">
                <a:latin typeface="Calibri"/>
                <a:cs typeface="Calibri"/>
              </a:rPr>
              <a:t>Sigortalının</a:t>
            </a:r>
            <a:r>
              <a:rPr sz="2800" spc="-90" dirty="0">
                <a:latin typeface="Calibri"/>
                <a:cs typeface="Calibri"/>
              </a:rPr>
              <a:t> </a:t>
            </a:r>
            <a:r>
              <a:rPr sz="2800" spc="-10" dirty="0">
                <a:latin typeface="Calibri"/>
                <a:cs typeface="Calibri"/>
              </a:rPr>
              <a:t>,</a:t>
            </a:r>
            <a:r>
              <a:rPr sz="2800" b="1" spc="-10" dirty="0">
                <a:solidFill>
                  <a:srgbClr val="C00000"/>
                </a:solidFill>
                <a:latin typeface="Calibri"/>
                <a:cs typeface="Calibri"/>
              </a:rPr>
              <a:t>işverence</a:t>
            </a:r>
            <a:r>
              <a:rPr sz="2800" b="1" spc="-70" dirty="0">
                <a:solidFill>
                  <a:srgbClr val="C00000"/>
                </a:solidFill>
                <a:latin typeface="Calibri"/>
                <a:cs typeface="Calibri"/>
              </a:rPr>
              <a:t> </a:t>
            </a:r>
            <a:r>
              <a:rPr sz="2800" b="1" dirty="0">
                <a:solidFill>
                  <a:srgbClr val="C00000"/>
                </a:solidFill>
                <a:latin typeface="Calibri"/>
                <a:cs typeface="Calibri"/>
              </a:rPr>
              <a:t>sağlanan</a:t>
            </a:r>
            <a:r>
              <a:rPr sz="2800" b="1" spc="-100" dirty="0">
                <a:solidFill>
                  <a:srgbClr val="C00000"/>
                </a:solidFill>
                <a:latin typeface="Calibri"/>
                <a:cs typeface="Calibri"/>
              </a:rPr>
              <a:t> </a:t>
            </a:r>
            <a:r>
              <a:rPr sz="2800" b="1" dirty="0">
                <a:solidFill>
                  <a:srgbClr val="C00000"/>
                </a:solidFill>
                <a:latin typeface="Calibri"/>
                <a:cs typeface="Calibri"/>
              </a:rPr>
              <a:t>bir</a:t>
            </a:r>
            <a:r>
              <a:rPr sz="2800" b="1" spc="-105" dirty="0">
                <a:solidFill>
                  <a:srgbClr val="C00000"/>
                </a:solidFill>
                <a:latin typeface="Calibri"/>
                <a:cs typeface="Calibri"/>
              </a:rPr>
              <a:t> </a:t>
            </a:r>
            <a:r>
              <a:rPr sz="2800" b="1" dirty="0">
                <a:solidFill>
                  <a:srgbClr val="C00000"/>
                </a:solidFill>
                <a:latin typeface="Calibri"/>
                <a:cs typeface="Calibri"/>
              </a:rPr>
              <a:t>taşıtla</a:t>
            </a:r>
            <a:r>
              <a:rPr sz="2800" b="1" spc="-75" dirty="0">
                <a:solidFill>
                  <a:srgbClr val="C00000"/>
                </a:solidFill>
                <a:latin typeface="Calibri"/>
                <a:cs typeface="Calibri"/>
              </a:rPr>
              <a:t> </a:t>
            </a:r>
            <a:r>
              <a:rPr sz="2800" spc="-20" dirty="0">
                <a:latin typeface="Calibri"/>
                <a:cs typeface="Calibri"/>
              </a:rPr>
              <a:t>işin </a:t>
            </a:r>
            <a:r>
              <a:rPr sz="2800" dirty="0">
                <a:latin typeface="Calibri"/>
                <a:cs typeface="Calibri"/>
              </a:rPr>
              <a:t>yapıldığı</a:t>
            </a:r>
            <a:r>
              <a:rPr sz="2800" spc="-120" dirty="0">
                <a:latin typeface="Calibri"/>
                <a:cs typeface="Calibri"/>
              </a:rPr>
              <a:t> </a:t>
            </a:r>
            <a:r>
              <a:rPr sz="2800" dirty="0">
                <a:latin typeface="Calibri"/>
                <a:cs typeface="Calibri"/>
              </a:rPr>
              <a:t>yere</a:t>
            </a:r>
            <a:r>
              <a:rPr sz="2800" spc="-130" dirty="0">
                <a:latin typeface="Calibri"/>
                <a:cs typeface="Calibri"/>
              </a:rPr>
              <a:t> </a:t>
            </a:r>
            <a:r>
              <a:rPr sz="2800" b="1" dirty="0">
                <a:solidFill>
                  <a:srgbClr val="C00000"/>
                </a:solidFill>
                <a:latin typeface="Calibri"/>
                <a:cs typeface="Calibri"/>
              </a:rPr>
              <a:t>götürülüp</a:t>
            </a:r>
            <a:r>
              <a:rPr sz="2800" b="1" spc="-130" dirty="0">
                <a:solidFill>
                  <a:srgbClr val="C00000"/>
                </a:solidFill>
                <a:latin typeface="Calibri"/>
                <a:cs typeface="Calibri"/>
              </a:rPr>
              <a:t> </a:t>
            </a:r>
            <a:r>
              <a:rPr sz="2800" b="1" dirty="0">
                <a:solidFill>
                  <a:srgbClr val="C00000"/>
                </a:solidFill>
                <a:latin typeface="Calibri"/>
                <a:cs typeface="Calibri"/>
              </a:rPr>
              <a:t>getirilmeleri</a:t>
            </a:r>
            <a:r>
              <a:rPr sz="2800" b="1" spc="-95" dirty="0">
                <a:solidFill>
                  <a:srgbClr val="C00000"/>
                </a:solidFill>
                <a:latin typeface="Calibri"/>
                <a:cs typeface="Calibri"/>
              </a:rPr>
              <a:t> </a:t>
            </a:r>
            <a:r>
              <a:rPr sz="2800" b="1" spc="-10" dirty="0">
                <a:solidFill>
                  <a:srgbClr val="C00000"/>
                </a:solidFill>
                <a:latin typeface="Calibri"/>
                <a:cs typeface="Calibri"/>
              </a:rPr>
              <a:t>sırasında,</a:t>
            </a:r>
            <a:endParaRPr sz="2800">
              <a:latin typeface="Calibri"/>
              <a:cs typeface="Calibri"/>
            </a:endParaRPr>
          </a:p>
          <a:p>
            <a:pPr marL="12700">
              <a:lnSpc>
                <a:spcPct val="100000"/>
              </a:lnSpc>
              <a:spcBef>
                <a:spcPts val="670"/>
              </a:spcBef>
            </a:pPr>
            <a:r>
              <a:rPr sz="2800" dirty="0">
                <a:latin typeface="Calibri"/>
                <a:cs typeface="Calibri"/>
              </a:rPr>
              <a:t>meydana</a:t>
            </a:r>
            <a:r>
              <a:rPr sz="2800" spc="-85" dirty="0">
                <a:latin typeface="Calibri"/>
                <a:cs typeface="Calibri"/>
              </a:rPr>
              <a:t> </a:t>
            </a:r>
            <a:r>
              <a:rPr sz="2800" dirty="0">
                <a:latin typeface="Calibri"/>
                <a:cs typeface="Calibri"/>
              </a:rPr>
              <a:t>gelen</a:t>
            </a:r>
            <a:r>
              <a:rPr sz="2800" spc="-105" dirty="0">
                <a:latin typeface="Calibri"/>
                <a:cs typeface="Calibri"/>
              </a:rPr>
              <a:t> </a:t>
            </a:r>
            <a:r>
              <a:rPr sz="2800" dirty="0">
                <a:latin typeface="Calibri"/>
                <a:cs typeface="Calibri"/>
              </a:rPr>
              <a:t>ve</a:t>
            </a:r>
            <a:r>
              <a:rPr sz="2800" spc="-90" dirty="0">
                <a:latin typeface="Calibri"/>
                <a:cs typeface="Calibri"/>
              </a:rPr>
              <a:t> </a:t>
            </a:r>
            <a:r>
              <a:rPr sz="2800" dirty="0">
                <a:latin typeface="Calibri"/>
                <a:cs typeface="Calibri"/>
              </a:rPr>
              <a:t>sigortalıyı</a:t>
            </a:r>
            <a:r>
              <a:rPr sz="2800" spc="-75" dirty="0">
                <a:latin typeface="Calibri"/>
                <a:cs typeface="Calibri"/>
              </a:rPr>
              <a:t> </a:t>
            </a:r>
            <a:r>
              <a:rPr sz="2800" b="1" dirty="0">
                <a:solidFill>
                  <a:srgbClr val="C00000"/>
                </a:solidFill>
                <a:latin typeface="Calibri"/>
                <a:cs typeface="Calibri"/>
              </a:rPr>
              <a:t>hemen</a:t>
            </a:r>
            <a:r>
              <a:rPr sz="2800" spc="-150" dirty="0">
                <a:solidFill>
                  <a:srgbClr val="C00000"/>
                </a:solidFill>
                <a:latin typeface="Times New Roman"/>
                <a:cs typeface="Times New Roman"/>
              </a:rPr>
              <a:t> </a:t>
            </a:r>
            <a:r>
              <a:rPr sz="2800" b="1" spc="-20" dirty="0">
                <a:solidFill>
                  <a:srgbClr val="C00000"/>
                </a:solidFill>
                <a:latin typeface="Calibri"/>
                <a:cs typeface="Calibri"/>
              </a:rPr>
              <a:t>veya</a:t>
            </a:r>
            <a:r>
              <a:rPr sz="2800" spc="-140" dirty="0">
                <a:solidFill>
                  <a:srgbClr val="C00000"/>
                </a:solidFill>
                <a:latin typeface="Times New Roman"/>
                <a:cs typeface="Times New Roman"/>
              </a:rPr>
              <a:t> </a:t>
            </a:r>
            <a:r>
              <a:rPr sz="2800" b="1" spc="-10" dirty="0">
                <a:solidFill>
                  <a:srgbClr val="C00000"/>
                </a:solidFill>
                <a:latin typeface="Calibri"/>
                <a:cs typeface="Calibri"/>
              </a:rPr>
              <a:t>sonradan</a:t>
            </a:r>
            <a:endParaRPr sz="2800">
              <a:latin typeface="Calibri"/>
              <a:cs typeface="Calibri"/>
            </a:endParaRPr>
          </a:p>
          <a:p>
            <a:pPr marL="12700">
              <a:lnSpc>
                <a:spcPct val="100000"/>
              </a:lnSpc>
              <a:spcBef>
                <a:spcPts val="5"/>
              </a:spcBef>
            </a:pPr>
            <a:r>
              <a:rPr sz="2800" dirty="0">
                <a:latin typeface="Calibri"/>
                <a:cs typeface="Calibri"/>
              </a:rPr>
              <a:t>bedenen</a:t>
            </a:r>
            <a:r>
              <a:rPr sz="2800" spc="-65" dirty="0">
                <a:latin typeface="Calibri"/>
                <a:cs typeface="Calibri"/>
              </a:rPr>
              <a:t> </a:t>
            </a:r>
            <a:r>
              <a:rPr sz="2800" dirty="0">
                <a:latin typeface="Calibri"/>
                <a:cs typeface="Calibri"/>
              </a:rPr>
              <a:t>ya</a:t>
            </a:r>
            <a:r>
              <a:rPr sz="2800" spc="-85" dirty="0">
                <a:latin typeface="Calibri"/>
                <a:cs typeface="Calibri"/>
              </a:rPr>
              <a:t> </a:t>
            </a:r>
            <a:r>
              <a:rPr sz="2800" dirty="0">
                <a:latin typeface="Calibri"/>
                <a:cs typeface="Calibri"/>
              </a:rPr>
              <a:t>da</a:t>
            </a:r>
            <a:r>
              <a:rPr sz="2800" spc="-90" dirty="0">
                <a:latin typeface="Calibri"/>
                <a:cs typeface="Calibri"/>
              </a:rPr>
              <a:t> </a:t>
            </a:r>
            <a:r>
              <a:rPr sz="2800" dirty="0">
                <a:latin typeface="Calibri"/>
                <a:cs typeface="Calibri"/>
              </a:rPr>
              <a:t>ruhen</a:t>
            </a:r>
            <a:r>
              <a:rPr sz="2800" spc="-70" dirty="0">
                <a:latin typeface="Calibri"/>
                <a:cs typeface="Calibri"/>
              </a:rPr>
              <a:t> </a:t>
            </a:r>
            <a:r>
              <a:rPr sz="2800" dirty="0">
                <a:latin typeface="Calibri"/>
                <a:cs typeface="Calibri"/>
              </a:rPr>
              <a:t>özre</a:t>
            </a:r>
            <a:r>
              <a:rPr sz="2800" spc="-85" dirty="0">
                <a:latin typeface="Calibri"/>
                <a:cs typeface="Calibri"/>
              </a:rPr>
              <a:t> </a:t>
            </a:r>
            <a:r>
              <a:rPr sz="2800" spc="-10" dirty="0">
                <a:latin typeface="Calibri"/>
                <a:cs typeface="Calibri"/>
              </a:rPr>
              <a:t>uğratan</a:t>
            </a:r>
            <a:r>
              <a:rPr sz="2800" spc="-90" dirty="0">
                <a:latin typeface="Calibri"/>
                <a:cs typeface="Calibri"/>
              </a:rPr>
              <a:t> </a:t>
            </a:r>
            <a:r>
              <a:rPr sz="2800" spc="-10" dirty="0">
                <a:latin typeface="Calibri"/>
                <a:cs typeface="Calibri"/>
              </a:rPr>
              <a:t>olaydır.</a:t>
            </a:r>
            <a:endParaRPr sz="2800">
              <a:latin typeface="Calibri"/>
              <a:cs typeface="Calibri"/>
            </a:endParaRPr>
          </a:p>
        </p:txBody>
      </p:sp>
      <p:sp>
        <p:nvSpPr>
          <p:cNvPr id="3" name="object 3"/>
          <p:cNvSpPr txBox="1"/>
          <p:nvPr/>
        </p:nvSpPr>
        <p:spPr>
          <a:xfrm>
            <a:off x="8427211" y="6427113"/>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24</a:t>
            </a:r>
            <a:endParaRPr sz="1200">
              <a:latin typeface="Calibri"/>
              <a:cs typeface="Calibri"/>
            </a:endParaRPr>
          </a:p>
        </p:txBody>
      </p:sp>
      <p:sp>
        <p:nvSpPr>
          <p:cNvPr id="4" name="object 4"/>
          <p:cNvSpPr txBox="1">
            <a:spLocks noGrp="1"/>
          </p:cNvSpPr>
          <p:nvPr>
            <p:ph type="title"/>
          </p:nvPr>
        </p:nvSpPr>
        <p:spPr>
          <a:xfrm>
            <a:off x="3272790" y="307086"/>
            <a:ext cx="2597150" cy="452120"/>
          </a:xfrm>
          <a:prstGeom prst="rect">
            <a:avLst/>
          </a:prstGeom>
        </p:spPr>
        <p:txBody>
          <a:bodyPr vert="horz" wrap="square" lIns="0" tIns="12065" rIns="0" bIns="0" rtlCol="0">
            <a:spAutoFit/>
          </a:bodyPr>
          <a:lstStyle/>
          <a:p>
            <a:pPr marL="12700">
              <a:lnSpc>
                <a:spcPct val="100000"/>
              </a:lnSpc>
              <a:spcBef>
                <a:spcPts val="95"/>
              </a:spcBef>
            </a:pPr>
            <a:r>
              <a:rPr sz="2800" dirty="0"/>
              <a:t>İŞ</a:t>
            </a:r>
            <a:r>
              <a:rPr sz="2800" spc="-75" dirty="0"/>
              <a:t> </a:t>
            </a:r>
            <a:r>
              <a:rPr sz="2800" dirty="0"/>
              <a:t>KAZASI</a:t>
            </a:r>
            <a:r>
              <a:rPr sz="2800" spc="-35" dirty="0"/>
              <a:t> </a:t>
            </a:r>
            <a:r>
              <a:rPr sz="2800" spc="-10" dirty="0"/>
              <a:t>NEDİR?</a:t>
            </a:r>
            <a:endParaRPr sz="2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427211" y="6427113"/>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25</a:t>
            </a:r>
            <a:endParaRPr sz="1200">
              <a:latin typeface="Calibri"/>
              <a:cs typeface="Calibri"/>
            </a:endParaRPr>
          </a:p>
        </p:txBody>
      </p:sp>
      <p:pic>
        <p:nvPicPr>
          <p:cNvPr id="4" name="object 4"/>
          <p:cNvPicPr/>
          <p:nvPr/>
        </p:nvPicPr>
        <p:blipFill>
          <a:blip r:embed="rId2" cstate="print"/>
          <a:stretch>
            <a:fillRect/>
          </a:stretch>
        </p:blipFill>
        <p:spPr>
          <a:xfrm>
            <a:off x="2051304" y="188976"/>
            <a:ext cx="5126735" cy="636422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33522" y="343027"/>
            <a:ext cx="307784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C00000"/>
                </a:solidFill>
                <a:latin typeface="Calibri"/>
                <a:cs typeface="Calibri"/>
              </a:rPr>
              <a:t>KAZA/NEDEN</a:t>
            </a:r>
            <a:r>
              <a:rPr sz="2800" spc="-90" dirty="0">
                <a:solidFill>
                  <a:srgbClr val="C00000"/>
                </a:solidFill>
                <a:latin typeface="Times New Roman"/>
                <a:cs typeface="Times New Roman"/>
              </a:rPr>
              <a:t> </a:t>
            </a:r>
            <a:r>
              <a:rPr sz="2800" b="1" spc="-10" dirty="0">
                <a:solidFill>
                  <a:srgbClr val="C00000"/>
                </a:solidFill>
                <a:latin typeface="Calibri"/>
                <a:cs typeface="Calibri"/>
              </a:rPr>
              <a:t>ORANI</a:t>
            </a:r>
            <a:endParaRPr sz="2800">
              <a:latin typeface="Calibri"/>
              <a:cs typeface="Calibri"/>
            </a:endParaRPr>
          </a:p>
        </p:txBody>
      </p:sp>
      <p:grpSp>
        <p:nvGrpSpPr>
          <p:cNvPr id="3" name="object 3"/>
          <p:cNvGrpSpPr/>
          <p:nvPr/>
        </p:nvGrpSpPr>
        <p:grpSpPr>
          <a:xfrm>
            <a:off x="2524379" y="1278762"/>
            <a:ext cx="3154045" cy="3606165"/>
            <a:chOff x="2524379" y="1278762"/>
            <a:chExt cx="3154045" cy="3606165"/>
          </a:xfrm>
        </p:grpSpPr>
        <p:sp>
          <p:nvSpPr>
            <p:cNvPr id="4" name="object 4"/>
            <p:cNvSpPr/>
            <p:nvPr/>
          </p:nvSpPr>
          <p:spPr>
            <a:xfrm>
              <a:off x="2524379" y="1730755"/>
              <a:ext cx="3154045" cy="3154045"/>
            </a:xfrm>
            <a:custGeom>
              <a:avLst/>
              <a:gdLst/>
              <a:ahLst/>
              <a:cxnLst/>
              <a:rect l="l" t="t" r="r" b="b"/>
              <a:pathLst>
                <a:path w="3154045" h="3154045">
                  <a:moveTo>
                    <a:pt x="1576832" y="0"/>
                  </a:moveTo>
                  <a:lnTo>
                    <a:pt x="1576832" y="1576832"/>
                  </a:lnTo>
                  <a:lnTo>
                    <a:pt x="497459" y="427355"/>
                  </a:lnTo>
                  <a:lnTo>
                    <a:pt x="461437" y="462265"/>
                  </a:lnTo>
                  <a:lnTo>
                    <a:pt x="426650" y="498189"/>
                  </a:lnTo>
                  <a:lnTo>
                    <a:pt x="393113" y="535093"/>
                  </a:lnTo>
                  <a:lnTo>
                    <a:pt x="360841" y="572943"/>
                  </a:lnTo>
                  <a:lnTo>
                    <a:pt x="329847" y="611705"/>
                  </a:lnTo>
                  <a:lnTo>
                    <a:pt x="300146" y="651347"/>
                  </a:lnTo>
                  <a:lnTo>
                    <a:pt x="271753" y="691833"/>
                  </a:lnTo>
                  <a:lnTo>
                    <a:pt x="244682" y="733131"/>
                  </a:lnTo>
                  <a:lnTo>
                    <a:pt x="218948" y="775206"/>
                  </a:lnTo>
                  <a:lnTo>
                    <a:pt x="194565" y="818025"/>
                  </a:lnTo>
                  <a:lnTo>
                    <a:pt x="171547" y="861555"/>
                  </a:lnTo>
                  <a:lnTo>
                    <a:pt x="149910" y="905761"/>
                  </a:lnTo>
                  <a:lnTo>
                    <a:pt x="129667" y="950610"/>
                  </a:lnTo>
                  <a:lnTo>
                    <a:pt x="110833" y="996069"/>
                  </a:lnTo>
                  <a:lnTo>
                    <a:pt x="93422" y="1042103"/>
                  </a:lnTo>
                  <a:lnTo>
                    <a:pt x="77450" y="1088679"/>
                  </a:lnTo>
                  <a:lnTo>
                    <a:pt x="62930" y="1135763"/>
                  </a:lnTo>
                  <a:lnTo>
                    <a:pt x="49876" y="1183322"/>
                  </a:lnTo>
                  <a:lnTo>
                    <a:pt x="38305" y="1231321"/>
                  </a:lnTo>
                  <a:lnTo>
                    <a:pt x="28229" y="1279728"/>
                  </a:lnTo>
                  <a:lnTo>
                    <a:pt x="19664" y="1328508"/>
                  </a:lnTo>
                  <a:lnTo>
                    <a:pt x="12623" y="1377628"/>
                  </a:lnTo>
                  <a:lnTo>
                    <a:pt x="7122" y="1427054"/>
                  </a:lnTo>
                  <a:lnTo>
                    <a:pt x="3175" y="1476752"/>
                  </a:lnTo>
                  <a:lnTo>
                    <a:pt x="796" y="1526689"/>
                  </a:lnTo>
                  <a:lnTo>
                    <a:pt x="0" y="1576832"/>
                  </a:lnTo>
                  <a:lnTo>
                    <a:pt x="722" y="1625038"/>
                  </a:lnTo>
                  <a:lnTo>
                    <a:pt x="2877" y="1672886"/>
                  </a:lnTo>
                  <a:lnTo>
                    <a:pt x="6444" y="1720352"/>
                  </a:lnTo>
                  <a:lnTo>
                    <a:pt x="11401" y="1767418"/>
                  </a:lnTo>
                  <a:lnTo>
                    <a:pt x="17728" y="1814062"/>
                  </a:lnTo>
                  <a:lnTo>
                    <a:pt x="25405" y="1860263"/>
                  </a:lnTo>
                  <a:lnTo>
                    <a:pt x="34411" y="1906002"/>
                  </a:lnTo>
                  <a:lnTo>
                    <a:pt x="44725" y="1951257"/>
                  </a:lnTo>
                  <a:lnTo>
                    <a:pt x="56327" y="1996009"/>
                  </a:lnTo>
                  <a:lnTo>
                    <a:pt x="69196" y="2040235"/>
                  </a:lnTo>
                  <a:lnTo>
                    <a:pt x="83311" y="2083916"/>
                  </a:lnTo>
                  <a:lnTo>
                    <a:pt x="98653" y="2127031"/>
                  </a:lnTo>
                  <a:lnTo>
                    <a:pt x="115199" y="2169559"/>
                  </a:lnTo>
                  <a:lnTo>
                    <a:pt x="132930" y="2211480"/>
                  </a:lnTo>
                  <a:lnTo>
                    <a:pt x="151825" y="2252773"/>
                  </a:lnTo>
                  <a:lnTo>
                    <a:pt x="171864" y="2293418"/>
                  </a:lnTo>
                  <a:lnTo>
                    <a:pt x="193025" y="2333394"/>
                  </a:lnTo>
                  <a:lnTo>
                    <a:pt x="215288" y="2372679"/>
                  </a:lnTo>
                  <a:lnTo>
                    <a:pt x="238633" y="2411255"/>
                  </a:lnTo>
                  <a:lnTo>
                    <a:pt x="263038" y="2449099"/>
                  </a:lnTo>
                  <a:lnTo>
                    <a:pt x="288484" y="2486192"/>
                  </a:lnTo>
                  <a:lnTo>
                    <a:pt x="314950" y="2522513"/>
                  </a:lnTo>
                  <a:lnTo>
                    <a:pt x="342415" y="2558041"/>
                  </a:lnTo>
                  <a:lnTo>
                    <a:pt x="370858" y="2592756"/>
                  </a:lnTo>
                  <a:lnTo>
                    <a:pt x="400258" y="2626636"/>
                  </a:lnTo>
                  <a:lnTo>
                    <a:pt x="430596" y="2659662"/>
                  </a:lnTo>
                  <a:lnTo>
                    <a:pt x="461851" y="2691812"/>
                  </a:lnTo>
                  <a:lnTo>
                    <a:pt x="494001" y="2723067"/>
                  </a:lnTo>
                  <a:lnTo>
                    <a:pt x="527027" y="2753405"/>
                  </a:lnTo>
                  <a:lnTo>
                    <a:pt x="560907" y="2782805"/>
                  </a:lnTo>
                  <a:lnTo>
                    <a:pt x="595622" y="2811248"/>
                  </a:lnTo>
                  <a:lnTo>
                    <a:pt x="631150" y="2838713"/>
                  </a:lnTo>
                  <a:lnTo>
                    <a:pt x="667471" y="2865179"/>
                  </a:lnTo>
                  <a:lnTo>
                    <a:pt x="704564" y="2890625"/>
                  </a:lnTo>
                  <a:lnTo>
                    <a:pt x="742408" y="2915030"/>
                  </a:lnTo>
                  <a:lnTo>
                    <a:pt x="780984" y="2938375"/>
                  </a:lnTo>
                  <a:lnTo>
                    <a:pt x="820270" y="2960638"/>
                  </a:lnTo>
                  <a:lnTo>
                    <a:pt x="860245" y="2981799"/>
                  </a:lnTo>
                  <a:lnTo>
                    <a:pt x="900890" y="3001838"/>
                  </a:lnTo>
                  <a:lnTo>
                    <a:pt x="942183" y="3020733"/>
                  </a:lnTo>
                  <a:lnTo>
                    <a:pt x="984104" y="3038464"/>
                  </a:lnTo>
                  <a:lnTo>
                    <a:pt x="1026632" y="3055011"/>
                  </a:lnTo>
                  <a:lnTo>
                    <a:pt x="1069747" y="3070352"/>
                  </a:lnTo>
                  <a:lnTo>
                    <a:pt x="1113428" y="3084467"/>
                  </a:lnTo>
                  <a:lnTo>
                    <a:pt x="1157654" y="3097336"/>
                  </a:lnTo>
                  <a:lnTo>
                    <a:pt x="1202406" y="3108938"/>
                  </a:lnTo>
                  <a:lnTo>
                    <a:pt x="1247661" y="3119252"/>
                  </a:lnTo>
                  <a:lnTo>
                    <a:pt x="1293400" y="3128258"/>
                  </a:lnTo>
                  <a:lnTo>
                    <a:pt x="1339601" y="3135935"/>
                  </a:lnTo>
                  <a:lnTo>
                    <a:pt x="1386245" y="3142262"/>
                  </a:lnTo>
                  <a:lnTo>
                    <a:pt x="1433311" y="3147219"/>
                  </a:lnTo>
                  <a:lnTo>
                    <a:pt x="1480778" y="3150786"/>
                  </a:lnTo>
                  <a:lnTo>
                    <a:pt x="1528625" y="3152941"/>
                  </a:lnTo>
                  <a:lnTo>
                    <a:pt x="1576832" y="3153664"/>
                  </a:lnTo>
                  <a:lnTo>
                    <a:pt x="1625038" y="3152941"/>
                  </a:lnTo>
                  <a:lnTo>
                    <a:pt x="1672886" y="3150786"/>
                  </a:lnTo>
                  <a:lnTo>
                    <a:pt x="1720352" y="3147219"/>
                  </a:lnTo>
                  <a:lnTo>
                    <a:pt x="1767418" y="3142262"/>
                  </a:lnTo>
                  <a:lnTo>
                    <a:pt x="1814062" y="3135935"/>
                  </a:lnTo>
                  <a:lnTo>
                    <a:pt x="1860263" y="3128258"/>
                  </a:lnTo>
                  <a:lnTo>
                    <a:pt x="1906002" y="3119252"/>
                  </a:lnTo>
                  <a:lnTo>
                    <a:pt x="1951257" y="3108938"/>
                  </a:lnTo>
                  <a:lnTo>
                    <a:pt x="1996009" y="3097336"/>
                  </a:lnTo>
                  <a:lnTo>
                    <a:pt x="2040235" y="3084467"/>
                  </a:lnTo>
                  <a:lnTo>
                    <a:pt x="2083916" y="3070352"/>
                  </a:lnTo>
                  <a:lnTo>
                    <a:pt x="2127031" y="3055011"/>
                  </a:lnTo>
                  <a:lnTo>
                    <a:pt x="2169559" y="3038464"/>
                  </a:lnTo>
                  <a:lnTo>
                    <a:pt x="2211480" y="3020733"/>
                  </a:lnTo>
                  <a:lnTo>
                    <a:pt x="2252773" y="3001838"/>
                  </a:lnTo>
                  <a:lnTo>
                    <a:pt x="2293418" y="2981799"/>
                  </a:lnTo>
                  <a:lnTo>
                    <a:pt x="2333394" y="2960638"/>
                  </a:lnTo>
                  <a:lnTo>
                    <a:pt x="2372679" y="2938375"/>
                  </a:lnTo>
                  <a:lnTo>
                    <a:pt x="2411255" y="2915030"/>
                  </a:lnTo>
                  <a:lnTo>
                    <a:pt x="2449099" y="2890625"/>
                  </a:lnTo>
                  <a:lnTo>
                    <a:pt x="2486192" y="2865179"/>
                  </a:lnTo>
                  <a:lnTo>
                    <a:pt x="2522513" y="2838713"/>
                  </a:lnTo>
                  <a:lnTo>
                    <a:pt x="2558041" y="2811248"/>
                  </a:lnTo>
                  <a:lnTo>
                    <a:pt x="2592756" y="2782805"/>
                  </a:lnTo>
                  <a:lnTo>
                    <a:pt x="2626636" y="2753405"/>
                  </a:lnTo>
                  <a:lnTo>
                    <a:pt x="2659662" y="2723067"/>
                  </a:lnTo>
                  <a:lnTo>
                    <a:pt x="2691812" y="2691812"/>
                  </a:lnTo>
                  <a:lnTo>
                    <a:pt x="2723067" y="2659662"/>
                  </a:lnTo>
                  <a:lnTo>
                    <a:pt x="2753405" y="2626636"/>
                  </a:lnTo>
                  <a:lnTo>
                    <a:pt x="2782805" y="2592756"/>
                  </a:lnTo>
                  <a:lnTo>
                    <a:pt x="2811248" y="2558041"/>
                  </a:lnTo>
                  <a:lnTo>
                    <a:pt x="2838713" y="2522513"/>
                  </a:lnTo>
                  <a:lnTo>
                    <a:pt x="2865179" y="2486192"/>
                  </a:lnTo>
                  <a:lnTo>
                    <a:pt x="2890625" y="2449099"/>
                  </a:lnTo>
                  <a:lnTo>
                    <a:pt x="2915030" y="2411255"/>
                  </a:lnTo>
                  <a:lnTo>
                    <a:pt x="2938375" y="2372679"/>
                  </a:lnTo>
                  <a:lnTo>
                    <a:pt x="2960638" y="2333394"/>
                  </a:lnTo>
                  <a:lnTo>
                    <a:pt x="2981799" y="2293418"/>
                  </a:lnTo>
                  <a:lnTo>
                    <a:pt x="3001838" y="2252773"/>
                  </a:lnTo>
                  <a:lnTo>
                    <a:pt x="3020733" y="2211480"/>
                  </a:lnTo>
                  <a:lnTo>
                    <a:pt x="3038464" y="2169559"/>
                  </a:lnTo>
                  <a:lnTo>
                    <a:pt x="3055011" y="2127031"/>
                  </a:lnTo>
                  <a:lnTo>
                    <a:pt x="3070352" y="2083916"/>
                  </a:lnTo>
                  <a:lnTo>
                    <a:pt x="3084467" y="2040235"/>
                  </a:lnTo>
                  <a:lnTo>
                    <a:pt x="3097336" y="1996009"/>
                  </a:lnTo>
                  <a:lnTo>
                    <a:pt x="3108938" y="1951257"/>
                  </a:lnTo>
                  <a:lnTo>
                    <a:pt x="3119252" y="1906002"/>
                  </a:lnTo>
                  <a:lnTo>
                    <a:pt x="3128258" y="1860263"/>
                  </a:lnTo>
                  <a:lnTo>
                    <a:pt x="3135935" y="1814062"/>
                  </a:lnTo>
                  <a:lnTo>
                    <a:pt x="3142262" y="1767418"/>
                  </a:lnTo>
                  <a:lnTo>
                    <a:pt x="3147219" y="1720352"/>
                  </a:lnTo>
                  <a:lnTo>
                    <a:pt x="3150786" y="1672886"/>
                  </a:lnTo>
                  <a:lnTo>
                    <a:pt x="3152941" y="1625038"/>
                  </a:lnTo>
                  <a:lnTo>
                    <a:pt x="3153664" y="1576832"/>
                  </a:lnTo>
                  <a:lnTo>
                    <a:pt x="3152941" y="1528625"/>
                  </a:lnTo>
                  <a:lnTo>
                    <a:pt x="3150786" y="1480778"/>
                  </a:lnTo>
                  <a:lnTo>
                    <a:pt x="3147219" y="1433311"/>
                  </a:lnTo>
                  <a:lnTo>
                    <a:pt x="3142262" y="1386245"/>
                  </a:lnTo>
                  <a:lnTo>
                    <a:pt x="3135935" y="1339601"/>
                  </a:lnTo>
                  <a:lnTo>
                    <a:pt x="3128258" y="1293400"/>
                  </a:lnTo>
                  <a:lnTo>
                    <a:pt x="3119252" y="1247661"/>
                  </a:lnTo>
                  <a:lnTo>
                    <a:pt x="3108938" y="1202406"/>
                  </a:lnTo>
                  <a:lnTo>
                    <a:pt x="3097336" y="1157654"/>
                  </a:lnTo>
                  <a:lnTo>
                    <a:pt x="3084467" y="1113428"/>
                  </a:lnTo>
                  <a:lnTo>
                    <a:pt x="3070352" y="1069747"/>
                  </a:lnTo>
                  <a:lnTo>
                    <a:pt x="3055011" y="1026632"/>
                  </a:lnTo>
                  <a:lnTo>
                    <a:pt x="3038464" y="984104"/>
                  </a:lnTo>
                  <a:lnTo>
                    <a:pt x="3020733" y="942183"/>
                  </a:lnTo>
                  <a:lnTo>
                    <a:pt x="3001838" y="900890"/>
                  </a:lnTo>
                  <a:lnTo>
                    <a:pt x="2981799" y="860245"/>
                  </a:lnTo>
                  <a:lnTo>
                    <a:pt x="2960638" y="820270"/>
                  </a:lnTo>
                  <a:lnTo>
                    <a:pt x="2938375" y="780984"/>
                  </a:lnTo>
                  <a:lnTo>
                    <a:pt x="2915030" y="742408"/>
                  </a:lnTo>
                  <a:lnTo>
                    <a:pt x="2890625" y="704564"/>
                  </a:lnTo>
                  <a:lnTo>
                    <a:pt x="2865179" y="667471"/>
                  </a:lnTo>
                  <a:lnTo>
                    <a:pt x="2838713" y="631150"/>
                  </a:lnTo>
                  <a:lnTo>
                    <a:pt x="2811248" y="595622"/>
                  </a:lnTo>
                  <a:lnTo>
                    <a:pt x="2782805" y="560907"/>
                  </a:lnTo>
                  <a:lnTo>
                    <a:pt x="2753405" y="527027"/>
                  </a:lnTo>
                  <a:lnTo>
                    <a:pt x="2723067" y="494001"/>
                  </a:lnTo>
                  <a:lnTo>
                    <a:pt x="2691812" y="461851"/>
                  </a:lnTo>
                  <a:lnTo>
                    <a:pt x="2659662" y="430596"/>
                  </a:lnTo>
                  <a:lnTo>
                    <a:pt x="2626636" y="400258"/>
                  </a:lnTo>
                  <a:lnTo>
                    <a:pt x="2592756" y="370858"/>
                  </a:lnTo>
                  <a:lnTo>
                    <a:pt x="2558041" y="342415"/>
                  </a:lnTo>
                  <a:lnTo>
                    <a:pt x="2522513" y="314950"/>
                  </a:lnTo>
                  <a:lnTo>
                    <a:pt x="2486192" y="288484"/>
                  </a:lnTo>
                  <a:lnTo>
                    <a:pt x="2449099" y="263038"/>
                  </a:lnTo>
                  <a:lnTo>
                    <a:pt x="2411255" y="238633"/>
                  </a:lnTo>
                  <a:lnTo>
                    <a:pt x="2372679" y="215288"/>
                  </a:lnTo>
                  <a:lnTo>
                    <a:pt x="2333394" y="193025"/>
                  </a:lnTo>
                  <a:lnTo>
                    <a:pt x="2293418" y="171864"/>
                  </a:lnTo>
                  <a:lnTo>
                    <a:pt x="2252773" y="151825"/>
                  </a:lnTo>
                  <a:lnTo>
                    <a:pt x="2211480" y="132930"/>
                  </a:lnTo>
                  <a:lnTo>
                    <a:pt x="2169559" y="115199"/>
                  </a:lnTo>
                  <a:lnTo>
                    <a:pt x="2127031" y="98653"/>
                  </a:lnTo>
                  <a:lnTo>
                    <a:pt x="2083916" y="83311"/>
                  </a:lnTo>
                  <a:lnTo>
                    <a:pt x="2040235" y="69196"/>
                  </a:lnTo>
                  <a:lnTo>
                    <a:pt x="1996009" y="56327"/>
                  </a:lnTo>
                  <a:lnTo>
                    <a:pt x="1951257" y="44725"/>
                  </a:lnTo>
                  <a:lnTo>
                    <a:pt x="1906002" y="34411"/>
                  </a:lnTo>
                  <a:lnTo>
                    <a:pt x="1860263" y="25405"/>
                  </a:lnTo>
                  <a:lnTo>
                    <a:pt x="1814062" y="17728"/>
                  </a:lnTo>
                  <a:lnTo>
                    <a:pt x="1767418" y="11401"/>
                  </a:lnTo>
                  <a:lnTo>
                    <a:pt x="1720352" y="6444"/>
                  </a:lnTo>
                  <a:lnTo>
                    <a:pt x="1672886" y="2877"/>
                  </a:lnTo>
                  <a:lnTo>
                    <a:pt x="1625038" y="722"/>
                  </a:lnTo>
                  <a:lnTo>
                    <a:pt x="1576832" y="0"/>
                  </a:lnTo>
                  <a:close/>
                </a:path>
              </a:pathLst>
            </a:custGeom>
            <a:solidFill>
              <a:srgbClr val="4F80BC"/>
            </a:solidFill>
          </p:spPr>
          <p:txBody>
            <a:bodyPr wrap="square" lIns="0" tIns="0" rIns="0" bIns="0" rtlCol="0"/>
            <a:lstStyle/>
            <a:p>
              <a:endParaRPr/>
            </a:p>
          </p:txBody>
        </p:sp>
        <p:sp>
          <p:nvSpPr>
            <p:cNvPr id="5" name="object 5"/>
            <p:cNvSpPr/>
            <p:nvPr/>
          </p:nvSpPr>
          <p:spPr>
            <a:xfrm>
              <a:off x="2830703" y="1327911"/>
              <a:ext cx="1079500" cy="1564640"/>
            </a:xfrm>
            <a:custGeom>
              <a:avLst/>
              <a:gdLst/>
              <a:ahLst/>
              <a:cxnLst/>
              <a:rect l="l" t="t" r="r" b="b"/>
              <a:pathLst>
                <a:path w="1079500" h="1564639">
                  <a:moveTo>
                    <a:pt x="881761" y="0"/>
                  </a:moveTo>
                  <a:lnTo>
                    <a:pt x="832379" y="7040"/>
                  </a:lnTo>
                  <a:lnTo>
                    <a:pt x="783355" y="15615"/>
                  </a:lnTo>
                  <a:lnTo>
                    <a:pt x="734721" y="25710"/>
                  </a:lnTo>
                  <a:lnTo>
                    <a:pt x="686511" y="37310"/>
                  </a:lnTo>
                  <a:lnTo>
                    <a:pt x="638758" y="50399"/>
                  </a:lnTo>
                  <a:lnTo>
                    <a:pt x="591496" y="64961"/>
                  </a:lnTo>
                  <a:lnTo>
                    <a:pt x="544757" y="80981"/>
                  </a:lnTo>
                  <a:lnTo>
                    <a:pt x="498576" y="98444"/>
                  </a:lnTo>
                  <a:lnTo>
                    <a:pt x="452985" y="117334"/>
                  </a:lnTo>
                  <a:lnTo>
                    <a:pt x="408019" y="137636"/>
                  </a:lnTo>
                  <a:lnTo>
                    <a:pt x="363709" y="159334"/>
                  </a:lnTo>
                  <a:lnTo>
                    <a:pt x="320090" y="182413"/>
                  </a:lnTo>
                  <a:lnTo>
                    <a:pt x="277195" y="206858"/>
                  </a:lnTo>
                  <a:lnTo>
                    <a:pt x="235057" y="232653"/>
                  </a:lnTo>
                  <a:lnTo>
                    <a:pt x="193710" y="259782"/>
                  </a:lnTo>
                  <a:lnTo>
                    <a:pt x="153187" y="288231"/>
                  </a:lnTo>
                  <a:lnTo>
                    <a:pt x="113521" y="317983"/>
                  </a:lnTo>
                  <a:lnTo>
                    <a:pt x="74745" y="349024"/>
                  </a:lnTo>
                  <a:lnTo>
                    <a:pt x="36894" y="381337"/>
                  </a:lnTo>
                  <a:lnTo>
                    <a:pt x="0" y="414909"/>
                  </a:lnTo>
                  <a:lnTo>
                    <a:pt x="1079373" y="1564386"/>
                  </a:lnTo>
                  <a:lnTo>
                    <a:pt x="881761" y="0"/>
                  </a:lnTo>
                  <a:close/>
                </a:path>
              </a:pathLst>
            </a:custGeom>
            <a:solidFill>
              <a:srgbClr val="C0504D"/>
            </a:solidFill>
          </p:spPr>
          <p:txBody>
            <a:bodyPr wrap="square" lIns="0" tIns="0" rIns="0" bIns="0" rtlCol="0"/>
            <a:lstStyle/>
            <a:p>
              <a:endParaRPr/>
            </a:p>
          </p:txBody>
        </p:sp>
        <p:sp>
          <p:nvSpPr>
            <p:cNvPr id="6" name="object 6"/>
            <p:cNvSpPr/>
            <p:nvPr/>
          </p:nvSpPr>
          <p:spPr>
            <a:xfrm>
              <a:off x="3855593" y="1278762"/>
              <a:ext cx="198120" cy="1577340"/>
            </a:xfrm>
            <a:custGeom>
              <a:avLst/>
              <a:gdLst/>
              <a:ahLst/>
              <a:cxnLst/>
              <a:rect l="l" t="t" r="r" b="b"/>
              <a:pathLst>
                <a:path w="198120" h="1577339">
                  <a:moveTo>
                    <a:pt x="197612" y="0"/>
                  </a:moveTo>
                  <a:lnTo>
                    <a:pt x="148089" y="765"/>
                  </a:lnTo>
                  <a:lnTo>
                    <a:pt x="98615" y="3079"/>
                  </a:lnTo>
                  <a:lnTo>
                    <a:pt x="49236" y="6965"/>
                  </a:lnTo>
                  <a:lnTo>
                    <a:pt x="0" y="12446"/>
                  </a:lnTo>
                  <a:lnTo>
                    <a:pt x="197612" y="1576832"/>
                  </a:lnTo>
                  <a:lnTo>
                    <a:pt x="197612" y="0"/>
                  </a:lnTo>
                  <a:close/>
                </a:path>
              </a:pathLst>
            </a:custGeom>
            <a:solidFill>
              <a:srgbClr val="9ABA59"/>
            </a:solidFill>
          </p:spPr>
          <p:txBody>
            <a:bodyPr wrap="square" lIns="0" tIns="0" rIns="0" bIns="0" rtlCol="0"/>
            <a:lstStyle/>
            <a:p>
              <a:endParaRPr/>
            </a:p>
          </p:txBody>
        </p:sp>
      </p:grpSp>
      <p:sp>
        <p:nvSpPr>
          <p:cNvPr id="7" name="object 7"/>
          <p:cNvSpPr txBox="1"/>
          <p:nvPr/>
        </p:nvSpPr>
        <p:spPr>
          <a:xfrm>
            <a:off x="6390259" y="2411729"/>
            <a:ext cx="1410335" cy="764540"/>
          </a:xfrm>
          <a:prstGeom prst="rect">
            <a:avLst/>
          </a:prstGeom>
        </p:spPr>
        <p:txBody>
          <a:bodyPr vert="horz" wrap="square" lIns="0" tIns="12700" rIns="0" bIns="0" rtlCol="0">
            <a:spAutoFit/>
          </a:bodyPr>
          <a:lstStyle/>
          <a:p>
            <a:pPr marL="44450">
              <a:lnSpc>
                <a:spcPct val="100000"/>
              </a:lnSpc>
              <a:spcBef>
                <a:spcPts val="100"/>
              </a:spcBef>
            </a:pPr>
            <a:r>
              <a:rPr sz="2400" spc="-10" dirty="0">
                <a:latin typeface="Calibri"/>
                <a:cs typeface="Calibri"/>
              </a:rPr>
              <a:t>Emniyetsiz</a:t>
            </a:r>
            <a:endParaRPr sz="2400">
              <a:latin typeface="Calibri"/>
              <a:cs typeface="Calibri"/>
            </a:endParaRPr>
          </a:p>
          <a:p>
            <a:pPr marL="12700">
              <a:lnSpc>
                <a:spcPct val="100000"/>
              </a:lnSpc>
              <a:spcBef>
                <a:spcPts val="60"/>
              </a:spcBef>
            </a:pPr>
            <a:r>
              <a:rPr sz="2400" spc="-10" dirty="0">
                <a:latin typeface="Calibri"/>
                <a:cs typeface="Calibri"/>
              </a:rPr>
              <a:t>Davranışlar</a:t>
            </a:r>
            <a:endParaRPr sz="2400">
              <a:latin typeface="Calibri"/>
              <a:cs typeface="Calibri"/>
            </a:endParaRPr>
          </a:p>
        </p:txBody>
      </p:sp>
      <p:sp>
        <p:nvSpPr>
          <p:cNvPr id="8" name="object 8"/>
          <p:cNvSpPr txBox="1"/>
          <p:nvPr/>
        </p:nvSpPr>
        <p:spPr>
          <a:xfrm>
            <a:off x="345138" y="2046807"/>
            <a:ext cx="1350010" cy="1137285"/>
          </a:xfrm>
          <a:prstGeom prst="rect">
            <a:avLst/>
          </a:prstGeom>
        </p:spPr>
        <p:txBody>
          <a:bodyPr vert="horz" wrap="square" lIns="0" tIns="5715" rIns="0" bIns="0" rtlCol="0">
            <a:spAutoFit/>
          </a:bodyPr>
          <a:lstStyle/>
          <a:p>
            <a:pPr marL="12700" marR="5080" algn="ctr">
              <a:lnSpc>
                <a:spcPct val="101899"/>
              </a:lnSpc>
              <a:spcBef>
                <a:spcPts val="45"/>
              </a:spcBef>
            </a:pPr>
            <a:r>
              <a:rPr sz="2400" spc="-10" dirty="0">
                <a:latin typeface="Calibri"/>
                <a:cs typeface="Calibri"/>
              </a:rPr>
              <a:t>Emniyetsiz</a:t>
            </a:r>
            <a:r>
              <a:rPr sz="2400" spc="-10" dirty="0">
                <a:latin typeface="Times New Roman"/>
                <a:cs typeface="Times New Roman"/>
              </a:rPr>
              <a:t> </a:t>
            </a:r>
            <a:r>
              <a:rPr sz="2400" spc="-10" dirty="0">
                <a:latin typeface="Calibri"/>
                <a:cs typeface="Calibri"/>
              </a:rPr>
              <a:t>Durumlar</a:t>
            </a:r>
            <a:r>
              <a:rPr sz="2400" spc="-10" dirty="0">
                <a:latin typeface="Times New Roman"/>
                <a:cs typeface="Times New Roman"/>
              </a:rPr>
              <a:t> </a:t>
            </a:r>
            <a:r>
              <a:rPr sz="2400" spc="-25" dirty="0">
                <a:latin typeface="Calibri"/>
                <a:cs typeface="Calibri"/>
              </a:rPr>
              <a:t>10%</a:t>
            </a:r>
            <a:endParaRPr sz="2400">
              <a:latin typeface="Calibri"/>
              <a:cs typeface="Calibri"/>
            </a:endParaRPr>
          </a:p>
        </p:txBody>
      </p:sp>
      <p:sp>
        <p:nvSpPr>
          <p:cNvPr id="9" name="object 9"/>
          <p:cNvSpPr txBox="1">
            <a:spLocks noGrp="1"/>
          </p:cNvSpPr>
          <p:nvPr>
            <p:ph type="title"/>
          </p:nvPr>
        </p:nvSpPr>
        <p:spPr>
          <a:xfrm>
            <a:off x="5479541" y="972059"/>
            <a:ext cx="844550" cy="1320800"/>
          </a:xfrm>
          <a:prstGeom prst="rect">
            <a:avLst/>
          </a:prstGeom>
        </p:spPr>
        <p:txBody>
          <a:bodyPr vert="horz" wrap="square" lIns="0" tIns="4445" rIns="0" bIns="0" rtlCol="0">
            <a:spAutoFit/>
          </a:bodyPr>
          <a:lstStyle/>
          <a:p>
            <a:pPr marL="12700" marR="5080" algn="ctr">
              <a:lnSpc>
                <a:spcPct val="101800"/>
              </a:lnSpc>
              <a:spcBef>
                <a:spcPts val="35"/>
              </a:spcBef>
            </a:pPr>
            <a:r>
              <a:rPr sz="2800" b="0" spc="-25" dirty="0">
                <a:solidFill>
                  <a:srgbClr val="000000"/>
                </a:solidFill>
                <a:latin typeface="Calibri"/>
                <a:cs typeface="Calibri"/>
              </a:rPr>
              <a:t>Doğal </a:t>
            </a:r>
            <a:r>
              <a:rPr sz="2800" b="0" spc="-20" dirty="0">
                <a:solidFill>
                  <a:srgbClr val="000000"/>
                </a:solidFill>
                <a:latin typeface="Calibri"/>
                <a:cs typeface="Calibri"/>
              </a:rPr>
              <a:t>Afet</a:t>
            </a:r>
            <a:r>
              <a:rPr sz="2800" b="0" spc="-20" dirty="0">
                <a:solidFill>
                  <a:srgbClr val="000000"/>
                </a:solidFill>
                <a:latin typeface="Times New Roman"/>
                <a:cs typeface="Times New Roman"/>
              </a:rPr>
              <a:t> </a:t>
            </a:r>
            <a:r>
              <a:rPr sz="2800" b="0" spc="-25" dirty="0">
                <a:solidFill>
                  <a:srgbClr val="000000"/>
                </a:solidFill>
                <a:latin typeface="Calibri"/>
                <a:cs typeface="Calibri"/>
              </a:rPr>
              <a:t>2%</a:t>
            </a:r>
            <a:endParaRPr sz="2800">
              <a:latin typeface="Calibri"/>
              <a:cs typeface="Calibri"/>
            </a:endParaRPr>
          </a:p>
        </p:txBody>
      </p:sp>
      <p:sp>
        <p:nvSpPr>
          <p:cNvPr id="10" name="object 10"/>
          <p:cNvSpPr/>
          <p:nvPr/>
        </p:nvSpPr>
        <p:spPr>
          <a:xfrm>
            <a:off x="1764030" y="1379981"/>
            <a:ext cx="4681220" cy="1828800"/>
          </a:xfrm>
          <a:custGeom>
            <a:avLst/>
            <a:gdLst/>
            <a:ahLst/>
            <a:cxnLst/>
            <a:rect l="l" t="t" r="r" b="b"/>
            <a:pathLst>
              <a:path w="4681220" h="1828800">
                <a:moveTo>
                  <a:pt x="2232660" y="0"/>
                </a:moveTo>
                <a:lnTo>
                  <a:pt x="2952750" y="0"/>
                </a:lnTo>
                <a:lnTo>
                  <a:pt x="2952750" y="120650"/>
                </a:lnTo>
                <a:lnTo>
                  <a:pt x="3672840" y="120650"/>
                </a:lnTo>
              </a:path>
              <a:path w="4681220" h="1828800">
                <a:moveTo>
                  <a:pt x="3672840" y="1606296"/>
                </a:moveTo>
                <a:lnTo>
                  <a:pt x="4176903" y="1606296"/>
                </a:lnTo>
                <a:lnTo>
                  <a:pt x="4176903" y="1828800"/>
                </a:lnTo>
                <a:lnTo>
                  <a:pt x="4680966" y="1828800"/>
                </a:lnTo>
              </a:path>
              <a:path w="4681220" h="1828800">
                <a:moveTo>
                  <a:pt x="0" y="957707"/>
                </a:moveTo>
                <a:lnTo>
                  <a:pt x="576072" y="957707"/>
                </a:lnTo>
                <a:lnTo>
                  <a:pt x="576072" y="362712"/>
                </a:lnTo>
                <a:lnTo>
                  <a:pt x="1152144" y="362712"/>
                </a:lnTo>
              </a:path>
            </a:pathLst>
          </a:custGeom>
          <a:ln w="38100">
            <a:solidFill>
              <a:srgbClr val="000000"/>
            </a:solidFill>
          </a:ln>
        </p:spPr>
        <p:txBody>
          <a:bodyPr wrap="square" lIns="0" tIns="0" rIns="0" bIns="0" rtlCol="0"/>
          <a:lstStyle/>
          <a:p>
            <a:endParaRPr/>
          </a:p>
        </p:txBody>
      </p:sp>
      <p:sp>
        <p:nvSpPr>
          <p:cNvPr id="11" name="object 11"/>
          <p:cNvSpPr txBox="1"/>
          <p:nvPr/>
        </p:nvSpPr>
        <p:spPr>
          <a:xfrm>
            <a:off x="5632198" y="3090928"/>
            <a:ext cx="3126105" cy="1717039"/>
          </a:xfrm>
          <a:prstGeom prst="rect">
            <a:avLst/>
          </a:prstGeom>
        </p:spPr>
        <p:txBody>
          <a:bodyPr vert="horz" wrap="square" lIns="0" tIns="78740" rIns="0" bIns="0" rtlCol="0">
            <a:spAutoFit/>
          </a:bodyPr>
          <a:lstStyle/>
          <a:p>
            <a:pPr marR="191770" algn="ctr">
              <a:lnSpc>
                <a:spcPct val="100000"/>
              </a:lnSpc>
              <a:spcBef>
                <a:spcPts val="620"/>
              </a:spcBef>
            </a:pPr>
            <a:r>
              <a:rPr sz="2400" spc="-25" dirty="0">
                <a:latin typeface="Calibri"/>
                <a:cs typeface="Calibri"/>
              </a:rPr>
              <a:t>88%</a:t>
            </a:r>
            <a:endParaRPr sz="2400">
              <a:latin typeface="Calibri"/>
              <a:cs typeface="Calibri"/>
            </a:endParaRPr>
          </a:p>
          <a:p>
            <a:pPr algn="ctr">
              <a:lnSpc>
                <a:spcPct val="100000"/>
              </a:lnSpc>
              <a:spcBef>
                <a:spcPts val="520"/>
              </a:spcBef>
            </a:pPr>
            <a:r>
              <a:rPr sz="2400" b="1" dirty="0">
                <a:latin typeface="Calibri"/>
                <a:cs typeface="Calibri"/>
              </a:rPr>
              <a:t>Şahsi</a:t>
            </a:r>
            <a:r>
              <a:rPr sz="2400" b="1" spc="-60" dirty="0">
                <a:latin typeface="Calibri"/>
                <a:cs typeface="Calibri"/>
              </a:rPr>
              <a:t> </a:t>
            </a:r>
            <a:r>
              <a:rPr sz="2400" b="1" spc="-10" dirty="0">
                <a:latin typeface="Calibri"/>
                <a:cs typeface="Calibri"/>
              </a:rPr>
              <a:t>özürler</a:t>
            </a:r>
            <a:endParaRPr sz="2400">
              <a:latin typeface="Calibri"/>
              <a:cs typeface="Calibri"/>
            </a:endParaRPr>
          </a:p>
          <a:p>
            <a:pPr marL="12065" marR="5080" algn="ctr">
              <a:lnSpc>
                <a:spcPct val="100000"/>
              </a:lnSpc>
              <a:spcBef>
                <a:spcPts val="35"/>
              </a:spcBef>
            </a:pPr>
            <a:r>
              <a:rPr sz="1800" spc="-10" dirty="0">
                <a:latin typeface="Calibri"/>
                <a:cs typeface="Calibri"/>
              </a:rPr>
              <a:t>(Dikkatsizlik,</a:t>
            </a:r>
            <a:r>
              <a:rPr sz="1800" spc="-35" dirty="0">
                <a:latin typeface="Calibri"/>
                <a:cs typeface="Calibri"/>
              </a:rPr>
              <a:t> </a:t>
            </a:r>
            <a:r>
              <a:rPr sz="1800" dirty="0">
                <a:latin typeface="Calibri"/>
                <a:cs typeface="Calibri"/>
              </a:rPr>
              <a:t>pervasızlık,</a:t>
            </a:r>
            <a:r>
              <a:rPr sz="1800" spc="-50" dirty="0">
                <a:latin typeface="Calibri"/>
                <a:cs typeface="Calibri"/>
              </a:rPr>
              <a:t> </a:t>
            </a:r>
            <a:r>
              <a:rPr sz="1800" spc="-10" dirty="0">
                <a:latin typeface="Calibri"/>
                <a:cs typeface="Calibri"/>
              </a:rPr>
              <a:t>asabiyet, </a:t>
            </a:r>
            <a:r>
              <a:rPr sz="1800" dirty="0">
                <a:latin typeface="Calibri"/>
                <a:cs typeface="Calibri"/>
              </a:rPr>
              <a:t>dalgınlık,</a:t>
            </a:r>
            <a:r>
              <a:rPr sz="1800" spc="-65" dirty="0">
                <a:latin typeface="Calibri"/>
                <a:cs typeface="Calibri"/>
              </a:rPr>
              <a:t> </a:t>
            </a:r>
            <a:r>
              <a:rPr sz="1800" spc="-10" dirty="0">
                <a:latin typeface="Calibri"/>
                <a:cs typeface="Calibri"/>
              </a:rPr>
              <a:t>önemsemezlik,</a:t>
            </a:r>
            <a:r>
              <a:rPr sz="1800" spc="-10" dirty="0">
                <a:latin typeface="Times New Roman"/>
                <a:cs typeface="Times New Roman"/>
              </a:rPr>
              <a:t> </a:t>
            </a:r>
            <a:r>
              <a:rPr sz="1800" dirty="0">
                <a:latin typeface="Calibri"/>
                <a:cs typeface="Calibri"/>
              </a:rPr>
              <a:t>ihmalkarlık</a:t>
            </a:r>
            <a:r>
              <a:rPr sz="1800" spc="-100" dirty="0">
                <a:latin typeface="Calibri"/>
                <a:cs typeface="Calibri"/>
              </a:rPr>
              <a:t> </a:t>
            </a:r>
            <a:r>
              <a:rPr sz="1800" spc="-20" dirty="0">
                <a:latin typeface="Calibri"/>
                <a:cs typeface="Calibri"/>
              </a:rPr>
              <a:t>vs.)</a:t>
            </a:r>
            <a:endParaRPr sz="1800">
              <a:latin typeface="Calibri"/>
              <a:cs typeface="Calibri"/>
            </a:endParaRPr>
          </a:p>
        </p:txBody>
      </p:sp>
      <p:sp>
        <p:nvSpPr>
          <p:cNvPr id="12" name="object 12"/>
          <p:cNvSpPr txBox="1"/>
          <p:nvPr/>
        </p:nvSpPr>
        <p:spPr>
          <a:xfrm>
            <a:off x="179834" y="5126737"/>
            <a:ext cx="8856345" cy="1076325"/>
          </a:xfrm>
          <a:prstGeom prst="rect">
            <a:avLst/>
          </a:prstGeom>
          <a:solidFill>
            <a:srgbClr val="FFC000"/>
          </a:solidFill>
        </p:spPr>
        <p:txBody>
          <a:bodyPr vert="horz" wrap="square" lIns="0" tIns="20955" rIns="0" bIns="0" rtlCol="0">
            <a:spAutoFit/>
          </a:bodyPr>
          <a:lstStyle/>
          <a:p>
            <a:pPr marL="90805" marR="108585">
              <a:lnSpc>
                <a:spcPct val="100000"/>
              </a:lnSpc>
              <a:spcBef>
                <a:spcPts val="165"/>
              </a:spcBef>
            </a:pPr>
            <a:r>
              <a:rPr sz="3200" b="1" spc="-25" dirty="0">
                <a:latin typeface="Calibri"/>
                <a:cs typeface="Calibri"/>
              </a:rPr>
              <a:t>UNUTMAYINIZ!</a:t>
            </a:r>
            <a:r>
              <a:rPr sz="3200" spc="-140" dirty="0">
                <a:latin typeface="Times New Roman"/>
                <a:cs typeface="Times New Roman"/>
              </a:rPr>
              <a:t> </a:t>
            </a:r>
            <a:r>
              <a:rPr sz="3200" b="1" dirty="0">
                <a:latin typeface="Calibri"/>
                <a:cs typeface="Calibri"/>
              </a:rPr>
              <a:t>Her</a:t>
            </a:r>
            <a:r>
              <a:rPr sz="3200" spc="-105" dirty="0">
                <a:latin typeface="Times New Roman"/>
                <a:cs typeface="Times New Roman"/>
              </a:rPr>
              <a:t> </a:t>
            </a:r>
            <a:r>
              <a:rPr sz="3200" b="1" dirty="0">
                <a:latin typeface="Calibri"/>
                <a:cs typeface="Calibri"/>
              </a:rPr>
              <a:t>kaza</a:t>
            </a:r>
            <a:r>
              <a:rPr sz="3200" b="1" spc="-55" dirty="0">
                <a:latin typeface="Calibri"/>
                <a:cs typeface="Calibri"/>
              </a:rPr>
              <a:t> </a:t>
            </a:r>
            <a:r>
              <a:rPr sz="3200" b="1" dirty="0">
                <a:latin typeface="Calibri"/>
                <a:cs typeface="Calibri"/>
              </a:rPr>
              <a:t>ölümle</a:t>
            </a:r>
            <a:r>
              <a:rPr sz="3200" b="1" spc="-60" dirty="0">
                <a:latin typeface="Calibri"/>
                <a:cs typeface="Calibri"/>
              </a:rPr>
              <a:t> </a:t>
            </a:r>
            <a:r>
              <a:rPr sz="3200" b="1" spc="-10" dirty="0">
                <a:latin typeface="Calibri"/>
                <a:cs typeface="Calibri"/>
              </a:rPr>
              <a:t>sonuçlanmayabilir, </a:t>
            </a:r>
            <a:r>
              <a:rPr sz="3200" b="1" dirty="0">
                <a:latin typeface="Calibri"/>
                <a:cs typeface="Calibri"/>
              </a:rPr>
              <a:t>Ölümle</a:t>
            </a:r>
            <a:r>
              <a:rPr sz="3200" b="1" spc="-55" dirty="0">
                <a:latin typeface="Calibri"/>
                <a:cs typeface="Calibri"/>
              </a:rPr>
              <a:t> </a:t>
            </a:r>
            <a:r>
              <a:rPr sz="3200" b="1" dirty="0">
                <a:latin typeface="Calibri"/>
                <a:cs typeface="Calibri"/>
              </a:rPr>
              <a:t>sonuçlanacak</a:t>
            </a:r>
            <a:r>
              <a:rPr sz="3200" b="1" spc="-55" dirty="0">
                <a:latin typeface="Calibri"/>
                <a:cs typeface="Calibri"/>
              </a:rPr>
              <a:t> </a:t>
            </a:r>
            <a:r>
              <a:rPr sz="3200" b="1" dirty="0">
                <a:latin typeface="Calibri"/>
                <a:cs typeface="Calibri"/>
              </a:rPr>
              <a:t>bir</a:t>
            </a:r>
            <a:r>
              <a:rPr sz="3200" b="1" spc="-35" dirty="0">
                <a:latin typeface="Calibri"/>
                <a:cs typeface="Calibri"/>
              </a:rPr>
              <a:t> </a:t>
            </a:r>
            <a:r>
              <a:rPr sz="3200" b="1" dirty="0">
                <a:latin typeface="Calibri"/>
                <a:cs typeface="Calibri"/>
              </a:rPr>
              <a:t>kaza</a:t>
            </a:r>
            <a:r>
              <a:rPr sz="3200" b="1" spc="-50" dirty="0">
                <a:latin typeface="Calibri"/>
                <a:cs typeface="Calibri"/>
              </a:rPr>
              <a:t> </a:t>
            </a:r>
            <a:r>
              <a:rPr sz="3200" b="1" dirty="0">
                <a:latin typeface="Calibri"/>
                <a:cs typeface="Calibri"/>
              </a:rPr>
              <a:t>da</a:t>
            </a:r>
            <a:r>
              <a:rPr sz="3200" b="1" spc="-30" dirty="0">
                <a:latin typeface="Calibri"/>
                <a:cs typeface="Calibri"/>
              </a:rPr>
              <a:t> </a:t>
            </a:r>
            <a:r>
              <a:rPr sz="3200" b="1" dirty="0">
                <a:latin typeface="Calibri"/>
                <a:cs typeface="Calibri"/>
              </a:rPr>
              <a:t>her</a:t>
            </a:r>
            <a:r>
              <a:rPr sz="3200" b="1" spc="-30" dirty="0">
                <a:latin typeface="Calibri"/>
                <a:cs typeface="Calibri"/>
              </a:rPr>
              <a:t> </a:t>
            </a:r>
            <a:r>
              <a:rPr sz="3200" b="1" dirty="0">
                <a:latin typeface="Calibri"/>
                <a:cs typeface="Calibri"/>
              </a:rPr>
              <a:t>an</a:t>
            </a:r>
            <a:r>
              <a:rPr sz="3200" b="1" spc="-50" dirty="0">
                <a:latin typeface="Calibri"/>
                <a:cs typeface="Calibri"/>
              </a:rPr>
              <a:t> </a:t>
            </a:r>
            <a:r>
              <a:rPr sz="3200" b="1" spc="-20" dirty="0">
                <a:latin typeface="Calibri"/>
                <a:cs typeface="Calibri"/>
              </a:rPr>
              <a:t>yaşanabilir.</a:t>
            </a:r>
            <a:endParaRPr sz="32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25395" y="3001771"/>
            <a:ext cx="4119879"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Calibri"/>
                <a:cs typeface="Calibri"/>
              </a:rPr>
              <a:t>İş</a:t>
            </a:r>
            <a:r>
              <a:rPr sz="3600" b="1" spc="-80" dirty="0">
                <a:latin typeface="Calibri"/>
                <a:cs typeface="Calibri"/>
              </a:rPr>
              <a:t> </a:t>
            </a:r>
            <a:r>
              <a:rPr sz="3600" b="1" dirty="0">
                <a:latin typeface="Calibri"/>
                <a:cs typeface="Calibri"/>
              </a:rPr>
              <a:t>Kazası</a:t>
            </a:r>
            <a:r>
              <a:rPr sz="3600" b="1" spc="-80" dirty="0">
                <a:latin typeface="Calibri"/>
                <a:cs typeface="Calibri"/>
              </a:rPr>
              <a:t> </a:t>
            </a:r>
            <a:r>
              <a:rPr sz="3600" b="1" dirty="0">
                <a:latin typeface="Calibri"/>
                <a:cs typeface="Calibri"/>
              </a:rPr>
              <a:t>ve</a:t>
            </a:r>
            <a:r>
              <a:rPr sz="3600" b="1" spc="-85" dirty="0">
                <a:latin typeface="Calibri"/>
                <a:cs typeface="Calibri"/>
              </a:rPr>
              <a:t> </a:t>
            </a:r>
            <a:r>
              <a:rPr sz="3600" b="1" spc="-10" dirty="0">
                <a:latin typeface="Calibri"/>
                <a:cs typeface="Calibri"/>
              </a:rPr>
              <a:t>Nedenleri</a:t>
            </a:r>
            <a:endParaRPr sz="3600">
              <a:latin typeface="Calibri"/>
              <a:cs typeface="Calibri"/>
            </a:endParaRPr>
          </a:p>
        </p:txBody>
      </p:sp>
      <p:sp>
        <p:nvSpPr>
          <p:cNvPr id="3" name="object 3"/>
          <p:cNvSpPr txBox="1">
            <a:spLocks noGrp="1"/>
          </p:cNvSpPr>
          <p:nvPr>
            <p:ph type="subTitle" idx="4"/>
          </p:nvPr>
        </p:nvSpPr>
        <p:spPr>
          <a:prstGeom prst="rect">
            <a:avLst/>
          </a:prstGeom>
        </p:spPr>
        <p:txBody>
          <a:bodyPr vert="horz" wrap="square" lIns="0" tIns="12700" rIns="0" bIns="0" rtlCol="0">
            <a:spAutoFit/>
          </a:bodyPr>
          <a:lstStyle/>
          <a:p>
            <a:pPr marL="1681480" marR="5080" indent="-1643380">
              <a:lnSpc>
                <a:spcPct val="100000"/>
              </a:lnSpc>
              <a:spcBef>
                <a:spcPts val="100"/>
              </a:spcBef>
            </a:pPr>
            <a:r>
              <a:rPr sz="6000" b="1" dirty="0">
                <a:latin typeface="Calibri"/>
                <a:cs typeface="Calibri"/>
              </a:rPr>
              <a:t>Emniyetsiz</a:t>
            </a:r>
            <a:r>
              <a:rPr sz="6000" b="1" spc="-195" dirty="0">
                <a:latin typeface="Calibri"/>
                <a:cs typeface="Calibri"/>
              </a:rPr>
              <a:t> </a:t>
            </a:r>
            <a:r>
              <a:rPr sz="6000" b="1" spc="-10" dirty="0">
                <a:latin typeface="Calibri"/>
                <a:cs typeface="Calibri"/>
              </a:rPr>
              <a:t>(Güvensiz) Davranışlar</a:t>
            </a:r>
            <a:endParaRPr sz="600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5450" y="405460"/>
            <a:ext cx="7092315" cy="635000"/>
          </a:xfrm>
          <a:prstGeom prst="rect">
            <a:avLst/>
          </a:prstGeom>
        </p:spPr>
        <p:txBody>
          <a:bodyPr vert="horz" wrap="square" lIns="0" tIns="12065" rIns="0" bIns="0" rtlCol="0">
            <a:spAutoFit/>
          </a:bodyPr>
          <a:lstStyle/>
          <a:p>
            <a:pPr marL="12700">
              <a:lnSpc>
                <a:spcPct val="100000"/>
              </a:lnSpc>
              <a:spcBef>
                <a:spcPts val="95"/>
              </a:spcBef>
            </a:pPr>
            <a:r>
              <a:rPr spc="-10" dirty="0"/>
              <a:t>Emniyetsiz</a:t>
            </a:r>
            <a:r>
              <a:rPr spc="-190" dirty="0"/>
              <a:t> </a:t>
            </a:r>
            <a:r>
              <a:rPr dirty="0"/>
              <a:t>(Güvensiz)</a:t>
            </a:r>
            <a:r>
              <a:rPr spc="-180" dirty="0"/>
              <a:t> </a:t>
            </a:r>
            <a:r>
              <a:rPr spc="-10" dirty="0"/>
              <a:t>Davranışlar</a:t>
            </a:r>
          </a:p>
        </p:txBody>
      </p:sp>
      <p:grpSp>
        <p:nvGrpSpPr>
          <p:cNvPr id="3" name="object 3"/>
          <p:cNvGrpSpPr/>
          <p:nvPr/>
        </p:nvGrpSpPr>
        <p:grpSpPr>
          <a:xfrm>
            <a:off x="5064255" y="2660904"/>
            <a:ext cx="3865245" cy="1960245"/>
            <a:chOff x="5064255" y="2660904"/>
            <a:chExt cx="3865245" cy="1960245"/>
          </a:xfrm>
        </p:grpSpPr>
        <p:pic>
          <p:nvPicPr>
            <p:cNvPr id="4" name="object 4"/>
            <p:cNvPicPr/>
            <p:nvPr/>
          </p:nvPicPr>
          <p:blipFill>
            <a:blip r:embed="rId2" cstate="print"/>
            <a:stretch>
              <a:fillRect/>
            </a:stretch>
          </p:blipFill>
          <p:spPr>
            <a:xfrm>
              <a:off x="6539484" y="2660904"/>
              <a:ext cx="2389631" cy="1946147"/>
            </a:xfrm>
            <a:prstGeom prst="rect">
              <a:avLst/>
            </a:prstGeom>
          </p:spPr>
        </p:pic>
        <p:sp>
          <p:nvSpPr>
            <p:cNvPr id="5" name="object 5"/>
            <p:cNvSpPr/>
            <p:nvPr/>
          </p:nvSpPr>
          <p:spPr>
            <a:xfrm>
              <a:off x="5076955" y="3096165"/>
              <a:ext cx="2269490" cy="1511935"/>
            </a:xfrm>
            <a:custGeom>
              <a:avLst/>
              <a:gdLst/>
              <a:ahLst/>
              <a:cxnLst/>
              <a:rect l="l" t="t" r="r" b="b"/>
              <a:pathLst>
                <a:path w="2269490" h="1511935">
                  <a:moveTo>
                    <a:pt x="855373" y="0"/>
                  </a:moveTo>
                  <a:lnTo>
                    <a:pt x="806250" y="2143"/>
                  </a:lnTo>
                  <a:lnTo>
                    <a:pt x="757146" y="6697"/>
                  </a:lnTo>
                  <a:lnTo>
                    <a:pt x="708178" y="13687"/>
                  </a:lnTo>
                  <a:lnTo>
                    <a:pt x="659460" y="23135"/>
                  </a:lnTo>
                  <a:lnTo>
                    <a:pt x="611110" y="35063"/>
                  </a:lnTo>
                  <a:lnTo>
                    <a:pt x="563241" y="49497"/>
                  </a:lnTo>
                  <a:lnTo>
                    <a:pt x="514025" y="67203"/>
                  </a:lnTo>
                  <a:lnTo>
                    <a:pt x="466713" y="87177"/>
                  </a:lnTo>
                  <a:lnTo>
                    <a:pt x="421357" y="109316"/>
                  </a:lnTo>
                  <a:lnTo>
                    <a:pt x="378012" y="133519"/>
                  </a:lnTo>
                  <a:lnTo>
                    <a:pt x="336730" y="159683"/>
                  </a:lnTo>
                  <a:lnTo>
                    <a:pt x="297564" y="187707"/>
                  </a:lnTo>
                  <a:lnTo>
                    <a:pt x="260566" y="217489"/>
                  </a:lnTo>
                  <a:lnTo>
                    <a:pt x="225791" y="248926"/>
                  </a:lnTo>
                  <a:lnTo>
                    <a:pt x="193290" y="281916"/>
                  </a:lnTo>
                  <a:lnTo>
                    <a:pt x="163118" y="316358"/>
                  </a:lnTo>
                  <a:lnTo>
                    <a:pt x="135326" y="352150"/>
                  </a:lnTo>
                  <a:lnTo>
                    <a:pt x="109967" y="389189"/>
                  </a:lnTo>
                  <a:lnTo>
                    <a:pt x="87096" y="427374"/>
                  </a:lnTo>
                  <a:lnTo>
                    <a:pt x="66764" y="466602"/>
                  </a:lnTo>
                  <a:lnTo>
                    <a:pt x="49025" y="506772"/>
                  </a:lnTo>
                  <a:lnTo>
                    <a:pt x="33931" y="547781"/>
                  </a:lnTo>
                  <a:lnTo>
                    <a:pt x="21536" y="589528"/>
                  </a:lnTo>
                  <a:lnTo>
                    <a:pt x="11892" y="631910"/>
                  </a:lnTo>
                  <a:lnTo>
                    <a:pt x="5053" y="674825"/>
                  </a:lnTo>
                  <a:lnTo>
                    <a:pt x="1071" y="718172"/>
                  </a:lnTo>
                  <a:lnTo>
                    <a:pt x="0" y="761848"/>
                  </a:lnTo>
                  <a:lnTo>
                    <a:pt x="1891" y="805752"/>
                  </a:lnTo>
                  <a:lnTo>
                    <a:pt x="6800" y="849781"/>
                  </a:lnTo>
                  <a:lnTo>
                    <a:pt x="14777" y="893833"/>
                  </a:lnTo>
                  <a:lnTo>
                    <a:pt x="25877" y="937807"/>
                  </a:lnTo>
                  <a:lnTo>
                    <a:pt x="40151" y="981600"/>
                  </a:lnTo>
                  <a:lnTo>
                    <a:pt x="57654" y="1025111"/>
                  </a:lnTo>
                  <a:lnTo>
                    <a:pt x="77364" y="1066161"/>
                  </a:lnTo>
                  <a:lnTo>
                    <a:pt x="99518" y="1105681"/>
                  </a:lnTo>
                  <a:lnTo>
                    <a:pt x="124013" y="1143629"/>
                  </a:lnTo>
                  <a:lnTo>
                    <a:pt x="150740" y="1179967"/>
                  </a:lnTo>
                  <a:lnTo>
                    <a:pt x="179595" y="1214651"/>
                  </a:lnTo>
                  <a:lnTo>
                    <a:pt x="210472" y="1247641"/>
                  </a:lnTo>
                  <a:lnTo>
                    <a:pt x="243265" y="1278897"/>
                  </a:lnTo>
                  <a:lnTo>
                    <a:pt x="277867" y="1308376"/>
                  </a:lnTo>
                  <a:lnTo>
                    <a:pt x="314173" y="1336040"/>
                  </a:lnTo>
                  <a:lnTo>
                    <a:pt x="352077" y="1361845"/>
                  </a:lnTo>
                  <a:lnTo>
                    <a:pt x="391473" y="1385752"/>
                  </a:lnTo>
                  <a:lnTo>
                    <a:pt x="432255" y="1407719"/>
                  </a:lnTo>
                  <a:lnTo>
                    <a:pt x="474317" y="1427706"/>
                  </a:lnTo>
                  <a:lnTo>
                    <a:pt x="517553" y="1445671"/>
                  </a:lnTo>
                  <a:lnTo>
                    <a:pt x="561857" y="1461574"/>
                  </a:lnTo>
                  <a:lnTo>
                    <a:pt x="607124" y="1475374"/>
                  </a:lnTo>
                  <a:lnTo>
                    <a:pt x="653246" y="1487029"/>
                  </a:lnTo>
                  <a:lnTo>
                    <a:pt x="700120" y="1496498"/>
                  </a:lnTo>
                  <a:lnTo>
                    <a:pt x="747637" y="1503742"/>
                  </a:lnTo>
                  <a:lnTo>
                    <a:pt x="795693" y="1508718"/>
                  </a:lnTo>
                  <a:lnTo>
                    <a:pt x="844181" y="1511386"/>
                  </a:lnTo>
                  <a:lnTo>
                    <a:pt x="892996" y="1511705"/>
                  </a:lnTo>
                  <a:lnTo>
                    <a:pt x="942032" y="1509633"/>
                  </a:lnTo>
                  <a:lnTo>
                    <a:pt x="991182" y="1505131"/>
                  </a:lnTo>
                  <a:lnTo>
                    <a:pt x="1040341" y="1498156"/>
                  </a:lnTo>
                  <a:lnTo>
                    <a:pt x="1089403" y="1488669"/>
                  </a:lnTo>
                  <a:lnTo>
                    <a:pt x="1138262" y="1476627"/>
                  </a:lnTo>
                  <a:lnTo>
                    <a:pt x="1186811" y="1461991"/>
                  </a:lnTo>
                  <a:lnTo>
                    <a:pt x="1236028" y="1444298"/>
                  </a:lnTo>
                  <a:lnTo>
                    <a:pt x="1283340" y="1424335"/>
                  </a:lnTo>
                  <a:lnTo>
                    <a:pt x="1328695" y="1402205"/>
                  </a:lnTo>
                  <a:lnTo>
                    <a:pt x="1372041" y="1378010"/>
                  </a:lnTo>
                  <a:lnTo>
                    <a:pt x="1413323" y="1351852"/>
                  </a:lnTo>
                  <a:lnTo>
                    <a:pt x="1452489" y="1323832"/>
                  </a:lnTo>
                  <a:lnTo>
                    <a:pt x="1489486" y="1294053"/>
                  </a:lnTo>
                  <a:lnTo>
                    <a:pt x="1524262" y="1262618"/>
                  </a:lnTo>
                  <a:lnTo>
                    <a:pt x="1556762" y="1229628"/>
                  </a:lnTo>
                  <a:lnTo>
                    <a:pt x="1586935" y="1195185"/>
                  </a:lnTo>
                  <a:lnTo>
                    <a:pt x="1614727" y="1159392"/>
                  </a:lnTo>
                  <a:lnTo>
                    <a:pt x="1640085" y="1122351"/>
                  </a:lnTo>
                  <a:lnTo>
                    <a:pt x="1662957" y="1084163"/>
                  </a:lnTo>
                  <a:lnTo>
                    <a:pt x="1683289" y="1044931"/>
                  </a:lnTo>
                  <a:lnTo>
                    <a:pt x="1701028" y="1004758"/>
                  </a:lnTo>
                  <a:lnTo>
                    <a:pt x="1716122" y="963744"/>
                  </a:lnTo>
                  <a:lnTo>
                    <a:pt x="1728517" y="921993"/>
                  </a:lnTo>
                  <a:lnTo>
                    <a:pt x="1738161" y="879607"/>
                  </a:lnTo>
                  <a:lnTo>
                    <a:pt x="1745000" y="836686"/>
                  </a:lnTo>
                  <a:lnTo>
                    <a:pt x="1748982" y="793335"/>
                  </a:lnTo>
                  <a:lnTo>
                    <a:pt x="1750053" y="749654"/>
                  </a:lnTo>
                  <a:lnTo>
                    <a:pt x="1748161" y="705747"/>
                  </a:lnTo>
                  <a:lnTo>
                    <a:pt x="1743253" y="661714"/>
                  </a:lnTo>
                  <a:lnTo>
                    <a:pt x="1735276" y="617659"/>
                  </a:lnTo>
                  <a:lnTo>
                    <a:pt x="1724176" y="573683"/>
                  </a:lnTo>
                  <a:lnTo>
                    <a:pt x="1709901" y="529888"/>
                  </a:lnTo>
                  <a:lnTo>
                    <a:pt x="1692398" y="486377"/>
                  </a:lnTo>
                  <a:lnTo>
                    <a:pt x="2269232" y="6444"/>
                  </a:lnTo>
                  <a:lnTo>
                    <a:pt x="1515995" y="241394"/>
                  </a:lnTo>
                  <a:lnTo>
                    <a:pt x="1480447" y="210159"/>
                  </a:lnTo>
                  <a:lnTo>
                    <a:pt x="1443184" y="180987"/>
                  </a:lnTo>
                  <a:lnTo>
                    <a:pt x="1404323" y="153900"/>
                  </a:lnTo>
                  <a:lnTo>
                    <a:pt x="1363978" y="128922"/>
                  </a:lnTo>
                  <a:lnTo>
                    <a:pt x="1322267" y="106075"/>
                  </a:lnTo>
                  <a:lnTo>
                    <a:pt x="1279303" y="85385"/>
                  </a:lnTo>
                  <a:lnTo>
                    <a:pt x="1235203" y="66872"/>
                  </a:lnTo>
                  <a:lnTo>
                    <a:pt x="1190083" y="50562"/>
                  </a:lnTo>
                  <a:lnTo>
                    <a:pt x="1144057" y="36477"/>
                  </a:lnTo>
                  <a:lnTo>
                    <a:pt x="1097242" y="24640"/>
                  </a:lnTo>
                  <a:lnTo>
                    <a:pt x="1049754" y="15076"/>
                  </a:lnTo>
                  <a:lnTo>
                    <a:pt x="1001707" y="7806"/>
                  </a:lnTo>
                  <a:lnTo>
                    <a:pt x="953217" y="2854"/>
                  </a:lnTo>
                  <a:lnTo>
                    <a:pt x="904401" y="244"/>
                  </a:lnTo>
                  <a:lnTo>
                    <a:pt x="855373" y="0"/>
                  </a:lnTo>
                  <a:close/>
                </a:path>
              </a:pathLst>
            </a:custGeom>
            <a:solidFill>
              <a:srgbClr val="FFFFFF"/>
            </a:solidFill>
          </p:spPr>
          <p:txBody>
            <a:bodyPr wrap="square" lIns="0" tIns="0" rIns="0" bIns="0" rtlCol="0"/>
            <a:lstStyle/>
            <a:p>
              <a:endParaRPr/>
            </a:p>
          </p:txBody>
        </p:sp>
        <p:sp>
          <p:nvSpPr>
            <p:cNvPr id="6" name="object 6"/>
            <p:cNvSpPr/>
            <p:nvPr/>
          </p:nvSpPr>
          <p:spPr>
            <a:xfrm>
              <a:off x="5076955" y="3096165"/>
              <a:ext cx="2269490" cy="1511935"/>
            </a:xfrm>
            <a:custGeom>
              <a:avLst/>
              <a:gdLst/>
              <a:ahLst/>
              <a:cxnLst/>
              <a:rect l="l" t="t" r="r" b="b"/>
              <a:pathLst>
                <a:path w="2269490" h="1511935">
                  <a:moveTo>
                    <a:pt x="2269232" y="6444"/>
                  </a:moveTo>
                  <a:lnTo>
                    <a:pt x="1692398" y="486377"/>
                  </a:lnTo>
                  <a:lnTo>
                    <a:pt x="1709901" y="529888"/>
                  </a:lnTo>
                  <a:lnTo>
                    <a:pt x="1724176" y="573683"/>
                  </a:lnTo>
                  <a:lnTo>
                    <a:pt x="1735276" y="617659"/>
                  </a:lnTo>
                  <a:lnTo>
                    <a:pt x="1743253" y="661714"/>
                  </a:lnTo>
                  <a:lnTo>
                    <a:pt x="1748161" y="705747"/>
                  </a:lnTo>
                  <a:lnTo>
                    <a:pt x="1750053" y="749654"/>
                  </a:lnTo>
                  <a:lnTo>
                    <a:pt x="1748982" y="793335"/>
                  </a:lnTo>
                  <a:lnTo>
                    <a:pt x="1745000" y="836686"/>
                  </a:lnTo>
                  <a:lnTo>
                    <a:pt x="1738161" y="879607"/>
                  </a:lnTo>
                  <a:lnTo>
                    <a:pt x="1728517" y="921993"/>
                  </a:lnTo>
                  <a:lnTo>
                    <a:pt x="1716122" y="963744"/>
                  </a:lnTo>
                  <a:lnTo>
                    <a:pt x="1701028" y="1004758"/>
                  </a:lnTo>
                  <a:lnTo>
                    <a:pt x="1683289" y="1044931"/>
                  </a:lnTo>
                  <a:lnTo>
                    <a:pt x="1662957" y="1084163"/>
                  </a:lnTo>
                  <a:lnTo>
                    <a:pt x="1640085" y="1122351"/>
                  </a:lnTo>
                  <a:lnTo>
                    <a:pt x="1614727" y="1159392"/>
                  </a:lnTo>
                  <a:lnTo>
                    <a:pt x="1586935" y="1195185"/>
                  </a:lnTo>
                  <a:lnTo>
                    <a:pt x="1556762" y="1229628"/>
                  </a:lnTo>
                  <a:lnTo>
                    <a:pt x="1524262" y="1262618"/>
                  </a:lnTo>
                  <a:lnTo>
                    <a:pt x="1489486" y="1294053"/>
                  </a:lnTo>
                  <a:lnTo>
                    <a:pt x="1452489" y="1323832"/>
                  </a:lnTo>
                  <a:lnTo>
                    <a:pt x="1413323" y="1351852"/>
                  </a:lnTo>
                  <a:lnTo>
                    <a:pt x="1372041" y="1378010"/>
                  </a:lnTo>
                  <a:lnTo>
                    <a:pt x="1328695" y="1402205"/>
                  </a:lnTo>
                  <a:lnTo>
                    <a:pt x="1283340" y="1424335"/>
                  </a:lnTo>
                  <a:lnTo>
                    <a:pt x="1236028" y="1444298"/>
                  </a:lnTo>
                  <a:lnTo>
                    <a:pt x="1186811" y="1461991"/>
                  </a:lnTo>
                  <a:lnTo>
                    <a:pt x="1138262" y="1476627"/>
                  </a:lnTo>
                  <a:lnTo>
                    <a:pt x="1089403" y="1488669"/>
                  </a:lnTo>
                  <a:lnTo>
                    <a:pt x="1040341" y="1498156"/>
                  </a:lnTo>
                  <a:lnTo>
                    <a:pt x="991182" y="1505131"/>
                  </a:lnTo>
                  <a:lnTo>
                    <a:pt x="942032" y="1509633"/>
                  </a:lnTo>
                  <a:lnTo>
                    <a:pt x="892996" y="1511705"/>
                  </a:lnTo>
                  <a:lnTo>
                    <a:pt x="844181" y="1511386"/>
                  </a:lnTo>
                  <a:lnTo>
                    <a:pt x="795693" y="1508718"/>
                  </a:lnTo>
                  <a:lnTo>
                    <a:pt x="747637" y="1503742"/>
                  </a:lnTo>
                  <a:lnTo>
                    <a:pt x="700120" y="1496498"/>
                  </a:lnTo>
                  <a:lnTo>
                    <a:pt x="653246" y="1487029"/>
                  </a:lnTo>
                  <a:lnTo>
                    <a:pt x="607124" y="1475374"/>
                  </a:lnTo>
                  <a:lnTo>
                    <a:pt x="561857" y="1461574"/>
                  </a:lnTo>
                  <a:lnTo>
                    <a:pt x="517553" y="1445671"/>
                  </a:lnTo>
                  <a:lnTo>
                    <a:pt x="474317" y="1427706"/>
                  </a:lnTo>
                  <a:lnTo>
                    <a:pt x="432255" y="1407719"/>
                  </a:lnTo>
                  <a:lnTo>
                    <a:pt x="391473" y="1385752"/>
                  </a:lnTo>
                  <a:lnTo>
                    <a:pt x="352077" y="1361845"/>
                  </a:lnTo>
                  <a:lnTo>
                    <a:pt x="314173" y="1336040"/>
                  </a:lnTo>
                  <a:lnTo>
                    <a:pt x="277867" y="1308376"/>
                  </a:lnTo>
                  <a:lnTo>
                    <a:pt x="243265" y="1278897"/>
                  </a:lnTo>
                  <a:lnTo>
                    <a:pt x="210472" y="1247641"/>
                  </a:lnTo>
                  <a:lnTo>
                    <a:pt x="179595" y="1214651"/>
                  </a:lnTo>
                  <a:lnTo>
                    <a:pt x="150740" y="1179967"/>
                  </a:lnTo>
                  <a:lnTo>
                    <a:pt x="124013" y="1143629"/>
                  </a:lnTo>
                  <a:lnTo>
                    <a:pt x="99518" y="1105681"/>
                  </a:lnTo>
                  <a:lnTo>
                    <a:pt x="77364" y="1066161"/>
                  </a:lnTo>
                  <a:lnTo>
                    <a:pt x="57654" y="1025111"/>
                  </a:lnTo>
                  <a:lnTo>
                    <a:pt x="40151" y="981600"/>
                  </a:lnTo>
                  <a:lnTo>
                    <a:pt x="25877" y="937807"/>
                  </a:lnTo>
                  <a:lnTo>
                    <a:pt x="14777" y="893833"/>
                  </a:lnTo>
                  <a:lnTo>
                    <a:pt x="6800" y="849781"/>
                  </a:lnTo>
                  <a:lnTo>
                    <a:pt x="1891" y="805752"/>
                  </a:lnTo>
                  <a:lnTo>
                    <a:pt x="0" y="761848"/>
                  </a:lnTo>
                  <a:lnTo>
                    <a:pt x="1071" y="718172"/>
                  </a:lnTo>
                  <a:lnTo>
                    <a:pt x="5053" y="674825"/>
                  </a:lnTo>
                  <a:lnTo>
                    <a:pt x="11892" y="631910"/>
                  </a:lnTo>
                  <a:lnTo>
                    <a:pt x="21536" y="589528"/>
                  </a:lnTo>
                  <a:lnTo>
                    <a:pt x="33931" y="547781"/>
                  </a:lnTo>
                  <a:lnTo>
                    <a:pt x="49025" y="506772"/>
                  </a:lnTo>
                  <a:lnTo>
                    <a:pt x="66764" y="466602"/>
                  </a:lnTo>
                  <a:lnTo>
                    <a:pt x="87096" y="427374"/>
                  </a:lnTo>
                  <a:lnTo>
                    <a:pt x="109967" y="389189"/>
                  </a:lnTo>
                  <a:lnTo>
                    <a:pt x="135326" y="352150"/>
                  </a:lnTo>
                  <a:lnTo>
                    <a:pt x="163118" y="316358"/>
                  </a:lnTo>
                  <a:lnTo>
                    <a:pt x="193290" y="281916"/>
                  </a:lnTo>
                  <a:lnTo>
                    <a:pt x="225791" y="248926"/>
                  </a:lnTo>
                  <a:lnTo>
                    <a:pt x="260566" y="217489"/>
                  </a:lnTo>
                  <a:lnTo>
                    <a:pt x="297564" y="187707"/>
                  </a:lnTo>
                  <a:lnTo>
                    <a:pt x="336730" y="159683"/>
                  </a:lnTo>
                  <a:lnTo>
                    <a:pt x="378012" y="133519"/>
                  </a:lnTo>
                  <a:lnTo>
                    <a:pt x="421357" y="109316"/>
                  </a:lnTo>
                  <a:lnTo>
                    <a:pt x="466713" y="87177"/>
                  </a:lnTo>
                  <a:lnTo>
                    <a:pt x="514025" y="67203"/>
                  </a:lnTo>
                  <a:lnTo>
                    <a:pt x="563241" y="49497"/>
                  </a:lnTo>
                  <a:lnTo>
                    <a:pt x="611110" y="35063"/>
                  </a:lnTo>
                  <a:lnTo>
                    <a:pt x="659460" y="23135"/>
                  </a:lnTo>
                  <a:lnTo>
                    <a:pt x="708178" y="13687"/>
                  </a:lnTo>
                  <a:lnTo>
                    <a:pt x="757146" y="6697"/>
                  </a:lnTo>
                  <a:lnTo>
                    <a:pt x="806250" y="2143"/>
                  </a:lnTo>
                  <a:lnTo>
                    <a:pt x="855373" y="0"/>
                  </a:lnTo>
                  <a:lnTo>
                    <a:pt x="904401" y="244"/>
                  </a:lnTo>
                  <a:lnTo>
                    <a:pt x="953217" y="2854"/>
                  </a:lnTo>
                  <a:lnTo>
                    <a:pt x="1001707" y="7806"/>
                  </a:lnTo>
                  <a:lnTo>
                    <a:pt x="1049754" y="15076"/>
                  </a:lnTo>
                  <a:lnTo>
                    <a:pt x="1097242" y="24640"/>
                  </a:lnTo>
                  <a:lnTo>
                    <a:pt x="1144057" y="36477"/>
                  </a:lnTo>
                  <a:lnTo>
                    <a:pt x="1190083" y="50562"/>
                  </a:lnTo>
                  <a:lnTo>
                    <a:pt x="1235203" y="66872"/>
                  </a:lnTo>
                  <a:lnTo>
                    <a:pt x="1279303" y="85385"/>
                  </a:lnTo>
                  <a:lnTo>
                    <a:pt x="1322267" y="106075"/>
                  </a:lnTo>
                  <a:lnTo>
                    <a:pt x="1363978" y="128922"/>
                  </a:lnTo>
                  <a:lnTo>
                    <a:pt x="1404323" y="153900"/>
                  </a:lnTo>
                  <a:lnTo>
                    <a:pt x="1443184" y="180987"/>
                  </a:lnTo>
                  <a:lnTo>
                    <a:pt x="1480447" y="210159"/>
                  </a:lnTo>
                  <a:lnTo>
                    <a:pt x="1515995" y="241394"/>
                  </a:lnTo>
                  <a:lnTo>
                    <a:pt x="2269232" y="6444"/>
                  </a:lnTo>
                  <a:close/>
                </a:path>
              </a:pathLst>
            </a:custGeom>
            <a:ln w="25400">
              <a:solidFill>
                <a:srgbClr val="F79546"/>
              </a:solidFill>
            </a:ln>
          </p:spPr>
          <p:txBody>
            <a:bodyPr wrap="square" lIns="0" tIns="0" rIns="0" bIns="0" rtlCol="0"/>
            <a:lstStyle/>
            <a:p>
              <a:endParaRPr/>
            </a:p>
          </p:txBody>
        </p:sp>
      </p:grpSp>
      <p:sp>
        <p:nvSpPr>
          <p:cNvPr id="7" name="object 7"/>
          <p:cNvSpPr txBox="1"/>
          <p:nvPr/>
        </p:nvSpPr>
        <p:spPr>
          <a:xfrm>
            <a:off x="245565" y="1064638"/>
            <a:ext cx="8554720" cy="5220970"/>
          </a:xfrm>
          <a:prstGeom prst="rect">
            <a:avLst/>
          </a:prstGeom>
        </p:spPr>
        <p:txBody>
          <a:bodyPr vert="horz" wrap="square" lIns="0" tIns="86360" rIns="0" bIns="0" rtlCol="0">
            <a:spAutoFit/>
          </a:bodyPr>
          <a:lstStyle/>
          <a:p>
            <a:pPr marL="367665" indent="-342265">
              <a:lnSpc>
                <a:spcPct val="100000"/>
              </a:lnSpc>
              <a:spcBef>
                <a:spcPts val="680"/>
              </a:spcBef>
              <a:buFont typeface="Arial"/>
              <a:buChar char="•"/>
              <a:tabLst>
                <a:tab pos="367665" algn="l"/>
              </a:tabLst>
            </a:pPr>
            <a:r>
              <a:rPr sz="2400" b="1" dirty="0">
                <a:solidFill>
                  <a:srgbClr val="C00000"/>
                </a:solidFill>
                <a:latin typeface="Calibri"/>
                <a:cs typeface="Calibri"/>
              </a:rPr>
              <a:t>İş</a:t>
            </a:r>
            <a:r>
              <a:rPr sz="2400" b="1" spc="-50" dirty="0">
                <a:solidFill>
                  <a:srgbClr val="C00000"/>
                </a:solidFill>
                <a:latin typeface="Calibri"/>
                <a:cs typeface="Calibri"/>
              </a:rPr>
              <a:t> </a:t>
            </a:r>
            <a:r>
              <a:rPr sz="2400" b="1" dirty="0">
                <a:solidFill>
                  <a:srgbClr val="C00000"/>
                </a:solidFill>
                <a:latin typeface="Calibri"/>
                <a:cs typeface="Calibri"/>
              </a:rPr>
              <a:t>yerindeki</a:t>
            </a:r>
            <a:r>
              <a:rPr sz="2400" b="1" spc="-45" dirty="0">
                <a:solidFill>
                  <a:srgbClr val="C00000"/>
                </a:solidFill>
                <a:latin typeface="Calibri"/>
                <a:cs typeface="Calibri"/>
              </a:rPr>
              <a:t> </a:t>
            </a:r>
            <a:r>
              <a:rPr sz="2400" b="1" spc="-10" dirty="0">
                <a:solidFill>
                  <a:srgbClr val="C00000"/>
                </a:solidFill>
                <a:latin typeface="Calibri"/>
                <a:cs typeface="Calibri"/>
              </a:rPr>
              <a:t>tehlikeler</a:t>
            </a:r>
            <a:r>
              <a:rPr sz="2400" b="1" spc="-55" dirty="0">
                <a:solidFill>
                  <a:srgbClr val="C00000"/>
                </a:solidFill>
                <a:latin typeface="Calibri"/>
                <a:cs typeface="Calibri"/>
              </a:rPr>
              <a:t> </a:t>
            </a:r>
            <a:r>
              <a:rPr sz="2400" dirty="0">
                <a:latin typeface="Calibri"/>
                <a:cs typeface="Calibri"/>
              </a:rPr>
              <a:t>hakkında</a:t>
            </a:r>
            <a:r>
              <a:rPr sz="2400" spc="-50" dirty="0">
                <a:latin typeface="Calibri"/>
                <a:cs typeface="Calibri"/>
              </a:rPr>
              <a:t> </a:t>
            </a:r>
            <a:r>
              <a:rPr sz="2400" dirty="0">
                <a:latin typeface="Calibri"/>
                <a:cs typeface="Calibri"/>
              </a:rPr>
              <a:t>bilgi</a:t>
            </a:r>
            <a:r>
              <a:rPr sz="2400" spc="-65" dirty="0">
                <a:latin typeface="Calibri"/>
                <a:cs typeface="Calibri"/>
              </a:rPr>
              <a:t> </a:t>
            </a:r>
            <a:r>
              <a:rPr sz="2400" dirty="0">
                <a:latin typeface="Calibri"/>
                <a:cs typeface="Calibri"/>
              </a:rPr>
              <a:t>sahibi</a:t>
            </a:r>
            <a:r>
              <a:rPr sz="2400" spc="-45" dirty="0">
                <a:latin typeface="Calibri"/>
                <a:cs typeface="Calibri"/>
              </a:rPr>
              <a:t> </a:t>
            </a:r>
            <a:r>
              <a:rPr sz="2400" spc="-10" dirty="0">
                <a:latin typeface="Calibri"/>
                <a:cs typeface="Calibri"/>
              </a:rPr>
              <a:t>olmamak</a:t>
            </a:r>
            <a:endParaRPr sz="2400">
              <a:latin typeface="Calibri"/>
              <a:cs typeface="Calibri"/>
            </a:endParaRPr>
          </a:p>
          <a:p>
            <a:pPr marL="367665" indent="-342265">
              <a:lnSpc>
                <a:spcPct val="100000"/>
              </a:lnSpc>
              <a:spcBef>
                <a:spcPts val="575"/>
              </a:spcBef>
              <a:buFont typeface="Arial"/>
              <a:buChar char="•"/>
              <a:tabLst>
                <a:tab pos="367665" algn="l"/>
              </a:tabLst>
            </a:pPr>
            <a:r>
              <a:rPr sz="2400" dirty="0">
                <a:latin typeface="Calibri"/>
                <a:cs typeface="Calibri"/>
              </a:rPr>
              <a:t>İş</a:t>
            </a:r>
            <a:r>
              <a:rPr sz="2400" spc="-80" dirty="0">
                <a:latin typeface="Calibri"/>
                <a:cs typeface="Calibri"/>
              </a:rPr>
              <a:t> </a:t>
            </a:r>
            <a:r>
              <a:rPr sz="2400" dirty="0">
                <a:latin typeface="Calibri"/>
                <a:cs typeface="Calibri"/>
              </a:rPr>
              <a:t>ekipmanını,</a:t>
            </a:r>
            <a:r>
              <a:rPr sz="2400" spc="-80" dirty="0">
                <a:latin typeface="Calibri"/>
                <a:cs typeface="Calibri"/>
              </a:rPr>
              <a:t> </a:t>
            </a:r>
            <a:r>
              <a:rPr sz="2400" dirty="0">
                <a:latin typeface="Calibri"/>
                <a:cs typeface="Calibri"/>
              </a:rPr>
              <a:t>kullanımı</a:t>
            </a:r>
            <a:r>
              <a:rPr sz="2400" spc="-80" dirty="0">
                <a:latin typeface="Calibri"/>
                <a:cs typeface="Calibri"/>
              </a:rPr>
              <a:t> </a:t>
            </a:r>
            <a:r>
              <a:rPr sz="2400" spc="-10" dirty="0">
                <a:latin typeface="Calibri"/>
                <a:cs typeface="Calibri"/>
              </a:rPr>
              <a:t>konusunda</a:t>
            </a:r>
            <a:r>
              <a:rPr sz="2400" spc="-60" dirty="0">
                <a:latin typeface="Calibri"/>
                <a:cs typeface="Calibri"/>
              </a:rPr>
              <a:t> </a:t>
            </a:r>
            <a:r>
              <a:rPr sz="2400" b="1" dirty="0">
                <a:solidFill>
                  <a:srgbClr val="C00000"/>
                </a:solidFill>
                <a:latin typeface="Calibri"/>
                <a:cs typeface="Calibri"/>
              </a:rPr>
              <a:t>eğitim</a:t>
            </a:r>
            <a:r>
              <a:rPr sz="2400" b="1" spc="-70" dirty="0">
                <a:solidFill>
                  <a:srgbClr val="C00000"/>
                </a:solidFill>
                <a:latin typeface="Calibri"/>
                <a:cs typeface="Calibri"/>
              </a:rPr>
              <a:t> </a:t>
            </a:r>
            <a:r>
              <a:rPr sz="2400" b="1" dirty="0">
                <a:solidFill>
                  <a:srgbClr val="C00000"/>
                </a:solidFill>
                <a:latin typeface="Calibri"/>
                <a:cs typeface="Calibri"/>
              </a:rPr>
              <a:t>almadan</a:t>
            </a:r>
            <a:r>
              <a:rPr sz="2400" b="1" spc="-80" dirty="0">
                <a:solidFill>
                  <a:srgbClr val="C00000"/>
                </a:solidFill>
                <a:latin typeface="Calibri"/>
                <a:cs typeface="Calibri"/>
              </a:rPr>
              <a:t> </a:t>
            </a:r>
            <a:r>
              <a:rPr sz="2400" b="1" spc="-10" dirty="0">
                <a:solidFill>
                  <a:srgbClr val="C00000"/>
                </a:solidFill>
                <a:latin typeface="Calibri"/>
                <a:cs typeface="Calibri"/>
              </a:rPr>
              <a:t>kullanmak</a:t>
            </a:r>
            <a:endParaRPr sz="2400">
              <a:latin typeface="Calibri"/>
              <a:cs typeface="Calibri"/>
            </a:endParaRPr>
          </a:p>
          <a:p>
            <a:pPr marL="367665" indent="-342265">
              <a:lnSpc>
                <a:spcPct val="100000"/>
              </a:lnSpc>
              <a:spcBef>
                <a:spcPts val="580"/>
              </a:spcBef>
              <a:buFont typeface="Arial"/>
              <a:buChar char="•"/>
              <a:tabLst>
                <a:tab pos="367665" algn="l"/>
              </a:tabLst>
            </a:pPr>
            <a:r>
              <a:rPr sz="2400" dirty="0">
                <a:latin typeface="Calibri"/>
                <a:cs typeface="Calibri"/>
              </a:rPr>
              <a:t>Araç</a:t>
            </a:r>
            <a:r>
              <a:rPr sz="2400" spc="-90" dirty="0">
                <a:latin typeface="Calibri"/>
                <a:cs typeface="Calibri"/>
              </a:rPr>
              <a:t> </a:t>
            </a:r>
            <a:r>
              <a:rPr sz="2400" dirty="0">
                <a:latin typeface="Calibri"/>
                <a:cs typeface="Calibri"/>
              </a:rPr>
              <a:t>ve</a:t>
            </a:r>
            <a:r>
              <a:rPr sz="2400" spc="-60" dirty="0">
                <a:latin typeface="Calibri"/>
                <a:cs typeface="Calibri"/>
              </a:rPr>
              <a:t> </a:t>
            </a:r>
            <a:r>
              <a:rPr sz="2400" dirty="0">
                <a:latin typeface="Calibri"/>
                <a:cs typeface="Calibri"/>
              </a:rPr>
              <a:t>ekipmanları</a:t>
            </a:r>
            <a:r>
              <a:rPr sz="2400" spc="-80" dirty="0">
                <a:latin typeface="Calibri"/>
                <a:cs typeface="Calibri"/>
              </a:rPr>
              <a:t> </a:t>
            </a:r>
            <a:r>
              <a:rPr sz="2400" b="1" dirty="0">
                <a:solidFill>
                  <a:srgbClr val="C00000"/>
                </a:solidFill>
                <a:latin typeface="Calibri"/>
                <a:cs typeface="Calibri"/>
              </a:rPr>
              <a:t>imalatçı</a:t>
            </a:r>
            <a:r>
              <a:rPr sz="2400" b="1" spc="-65" dirty="0">
                <a:solidFill>
                  <a:srgbClr val="C00000"/>
                </a:solidFill>
                <a:latin typeface="Calibri"/>
                <a:cs typeface="Calibri"/>
              </a:rPr>
              <a:t> </a:t>
            </a:r>
            <a:r>
              <a:rPr sz="2400" b="1" dirty="0">
                <a:solidFill>
                  <a:srgbClr val="C00000"/>
                </a:solidFill>
                <a:latin typeface="Calibri"/>
                <a:cs typeface="Calibri"/>
              </a:rPr>
              <a:t>talimatları</a:t>
            </a:r>
            <a:r>
              <a:rPr sz="2400" b="1" spc="-80" dirty="0">
                <a:solidFill>
                  <a:srgbClr val="C00000"/>
                </a:solidFill>
                <a:latin typeface="Calibri"/>
                <a:cs typeface="Calibri"/>
              </a:rPr>
              <a:t> </a:t>
            </a:r>
            <a:r>
              <a:rPr sz="2400" spc="-10" dirty="0">
                <a:latin typeface="Calibri"/>
                <a:cs typeface="Calibri"/>
              </a:rPr>
              <a:t>doğrultusunda</a:t>
            </a:r>
            <a:endParaRPr sz="2400">
              <a:latin typeface="Calibri"/>
              <a:cs typeface="Calibri"/>
            </a:endParaRPr>
          </a:p>
          <a:p>
            <a:pPr marL="368300">
              <a:lnSpc>
                <a:spcPct val="100000"/>
              </a:lnSpc>
            </a:pPr>
            <a:r>
              <a:rPr sz="2400" spc="-10" dirty="0">
                <a:latin typeface="Calibri"/>
                <a:cs typeface="Calibri"/>
              </a:rPr>
              <a:t>kullanmamak</a:t>
            </a:r>
            <a:endParaRPr sz="2400">
              <a:latin typeface="Calibri"/>
              <a:cs typeface="Calibri"/>
            </a:endParaRPr>
          </a:p>
          <a:p>
            <a:pPr marL="436245" indent="-410845">
              <a:lnSpc>
                <a:spcPct val="100000"/>
              </a:lnSpc>
              <a:spcBef>
                <a:spcPts val="575"/>
              </a:spcBef>
              <a:buClr>
                <a:srgbClr val="000000"/>
              </a:buClr>
              <a:buFont typeface="Arial"/>
              <a:buChar char="•"/>
              <a:tabLst>
                <a:tab pos="436245" algn="l"/>
              </a:tabLst>
            </a:pPr>
            <a:r>
              <a:rPr sz="2400" b="1" dirty="0">
                <a:solidFill>
                  <a:srgbClr val="C00000"/>
                </a:solidFill>
                <a:latin typeface="Calibri"/>
                <a:cs typeface="Calibri"/>
              </a:rPr>
              <a:t>Acele</a:t>
            </a:r>
            <a:r>
              <a:rPr sz="2400" spc="-90" dirty="0">
                <a:solidFill>
                  <a:srgbClr val="C00000"/>
                </a:solidFill>
                <a:latin typeface="Times New Roman"/>
                <a:cs typeface="Times New Roman"/>
              </a:rPr>
              <a:t> </a:t>
            </a:r>
            <a:r>
              <a:rPr sz="2400" b="1" spc="-10" dirty="0">
                <a:solidFill>
                  <a:srgbClr val="C00000"/>
                </a:solidFill>
                <a:latin typeface="Calibri"/>
                <a:cs typeface="Calibri"/>
              </a:rPr>
              <a:t>etmek</a:t>
            </a:r>
            <a:r>
              <a:rPr sz="2400" spc="-10" dirty="0">
                <a:latin typeface="Calibri"/>
                <a:cs typeface="Calibri"/>
              </a:rPr>
              <a:t>,</a:t>
            </a:r>
            <a:r>
              <a:rPr sz="2400" spc="-95" dirty="0">
                <a:latin typeface="Times New Roman"/>
                <a:cs typeface="Times New Roman"/>
              </a:rPr>
              <a:t> </a:t>
            </a:r>
            <a:r>
              <a:rPr sz="2400" spc="-20" dirty="0">
                <a:latin typeface="Calibri"/>
                <a:cs typeface="Calibri"/>
              </a:rPr>
              <a:t>tehlikeli</a:t>
            </a:r>
            <a:r>
              <a:rPr sz="2400" spc="-100" dirty="0">
                <a:latin typeface="Times New Roman"/>
                <a:cs typeface="Times New Roman"/>
              </a:rPr>
              <a:t> </a:t>
            </a:r>
            <a:r>
              <a:rPr sz="2400" spc="-10" dirty="0">
                <a:latin typeface="Calibri"/>
                <a:cs typeface="Calibri"/>
              </a:rPr>
              <a:t>yerlerden</a:t>
            </a:r>
            <a:r>
              <a:rPr sz="2400" spc="-95" dirty="0">
                <a:latin typeface="Times New Roman"/>
                <a:cs typeface="Times New Roman"/>
              </a:rPr>
              <a:t> </a:t>
            </a:r>
            <a:r>
              <a:rPr sz="2400" spc="-10" dirty="0">
                <a:latin typeface="Calibri"/>
                <a:cs typeface="Calibri"/>
              </a:rPr>
              <a:t>gitmek</a:t>
            </a:r>
            <a:endParaRPr sz="2400">
              <a:latin typeface="Calibri"/>
              <a:cs typeface="Calibri"/>
            </a:endParaRPr>
          </a:p>
          <a:p>
            <a:pPr marL="436245" indent="-410845">
              <a:lnSpc>
                <a:spcPct val="100000"/>
              </a:lnSpc>
              <a:spcBef>
                <a:spcPts val="575"/>
              </a:spcBef>
              <a:buClr>
                <a:srgbClr val="000000"/>
              </a:buClr>
              <a:buFont typeface="Arial"/>
              <a:buChar char="•"/>
              <a:tabLst>
                <a:tab pos="436245" algn="l"/>
                <a:tab pos="5178425" algn="l"/>
              </a:tabLst>
            </a:pPr>
            <a:r>
              <a:rPr sz="2400" b="1" dirty="0">
                <a:solidFill>
                  <a:srgbClr val="C00000"/>
                </a:solidFill>
                <a:latin typeface="Calibri"/>
                <a:cs typeface="Calibri"/>
              </a:rPr>
              <a:t>İkaz</a:t>
            </a:r>
            <a:r>
              <a:rPr sz="2400" b="1" spc="-75" dirty="0">
                <a:solidFill>
                  <a:srgbClr val="C00000"/>
                </a:solidFill>
                <a:latin typeface="Calibri"/>
                <a:cs typeface="Calibri"/>
              </a:rPr>
              <a:t> </a:t>
            </a:r>
            <a:r>
              <a:rPr sz="2400" b="1" dirty="0">
                <a:solidFill>
                  <a:srgbClr val="C00000"/>
                </a:solidFill>
                <a:latin typeface="Calibri"/>
                <a:cs typeface="Calibri"/>
              </a:rPr>
              <a:t>ve</a:t>
            </a:r>
            <a:r>
              <a:rPr sz="2400" b="1" spc="-50" dirty="0">
                <a:solidFill>
                  <a:srgbClr val="C00000"/>
                </a:solidFill>
                <a:latin typeface="Calibri"/>
                <a:cs typeface="Calibri"/>
              </a:rPr>
              <a:t> </a:t>
            </a:r>
            <a:r>
              <a:rPr sz="2400" b="1" spc="-10" dirty="0">
                <a:solidFill>
                  <a:srgbClr val="C00000"/>
                </a:solidFill>
                <a:latin typeface="Calibri"/>
                <a:cs typeface="Calibri"/>
              </a:rPr>
              <a:t>uyarılara</a:t>
            </a:r>
            <a:r>
              <a:rPr sz="2400" b="1" spc="-45" dirty="0">
                <a:solidFill>
                  <a:srgbClr val="C00000"/>
                </a:solidFill>
                <a:latin typeface="Calibri"/>
                <a:cs typeface="Calibri"/>
              </a:rPr>
              <a:t> </a:t>
            </a:r>
            <a:r>
              <a:rPr sz="2400" spc="-10" dirty="0">
                <a:latin typeface="Calibri"/>
                <a:cs typeface="Calibri"/>
              </a:rPr>
              <a:t>uymamak</a:t>
            </a:r>
            <a:r>
              <a:rPr sz="2400" dirty="0">
                <a:latin typeface="Times New Roman"/>
                <a:cs typeface="Times New Roman"/>
              </a:rPr>
              <a:t>	</a:t>
            </a:r>
            <a:r>
              <a:rPr sz="1800" b="1" i="1" baseline="46296" dirty="0">
                <a:latin typeface="Arial"/>
                <a:cs typeface="Arial"/>
              </a:rPr>
              <a:t>-</a:t>
            </a:r>
            <a:r>
              <a:rPr sz="1800" b="1" i="1" spc="-15" baseline="46296" dirty="0">
                <a:latin typeface="Arial"/>
                <a:cs typeface="Arial"/>
              </a:rPr>
              <a:t> </a:t>
            </a:r>
            <a:r>
              <a:rPr sz="1800" b="1" i="1" baseline="46296" dirty="0">
                <a:latin typeface="Arial"/>
                <a:cs typeface="Arial"/>
              </a:rPr>
              <a:t>Bak</a:t>
            </a:r>
            <a:r>
              <a:rPr sz="1800" b="1" i="1" spc="-7" baseline="46296" dirty="0">
                <a:latin typeface="Arial"/>
                <a:cs typeface="Arial"/>
              </a:rPr>
              <a:t> </a:t>
            </a:r>
            <a:r>
              <a:rPr sz="1800" b="1" i="1" spc="-15" baseline="46296" dirty="0">
                <a:latin typeface="Arial"/>
                <a:cs typeface="Arial"/>
              </a:rPr>
              <a:t>güzel</a:t>
            </a:r>
            <a:endParaRPr sz="1800" baseline="46296">
              <a:latin typeface="Arial"/>
              <a:cs typeface="Arial"/>
            </a:endParaRPr>
          </a:p>
          <a:p>
            <a:pPr marL="367665" indent="-342265">
              <a:lnSpc>
                <a:spcPct val="100000"/>
              </a:lnSpc>
              <a:spcBef>
                <a:spcPts val="580"/>
              </a:spcBef>
              <a:buFont typeface="Arial"/>
              <a:buChar char="•"/>
              <a:tabLst>
                <a:tab pos="367665" algn="l"/>
              </a:tabLst>
            </a:pPr>
            <a:r>
              <a:rPr sz="2400" dirty="0">
                <a:latin typeface="Calibri"/>
                <a:cs typeface="Calibri"/>
              </a:rPr>
              <a:t>Hatalı</a:t>
            </a:r>
            <a:r>
              <a:rPr sz="2400" spc="-95" dirty="0">
                <a:latin typeface="Calibri"/>
                <a:cs typeface="Calibri"/>
              </a:rPr>
              <a:t> </a:t>
            </a:r>
            <a:r>
              <a:rPr sz="2400" dirty="0">
                <a:latin typeface="Calibri"/>
                <a:cs typeface="Calibri"/>
              </a:rPr>
              <a:t>çalışma</a:t>
            </a:r>
            <a:r>
              <a:rPr sz="2400" spc="-65" dirty="0">
                <a:latin typeface="Calibri"/>
                <a:cs typeface="Calibri"/>
              </a:rPr>
              <a:t> </a:t>
            </a:r>
            <a:r>
              <a:rPr sz="2400" dirty="0">
                <a:latin typeface="Calibri"/>
                <a:cs typeface="Calibri"/>
              </a:rPr>
              <a:t>ve</a:t>
            </a:r>
            <a:r>
              <a:rPr sz="2400" spc="-60" dirty="0">
                <a:latin typeface="Calibri"/>
                <a:cs typeface="Calibri"/>
              </a:rPr>
              <a:t> </a:t>
            </a:r>
            <a:r>
              <a:rPr sz="2400" dirty="0">
                <a:latin typeface="Calibri"/>
                <a:cs typeface="Calibri"/>
              </a:rPr>
              <a:t>duruş</a:t>
            </a:r>
            <a:r>
              <a:rPr sz="2400" spc="-50" dirty="0">
                <a:latin typeface="Calibri"/>
                <a:cs typeface="Calibri"/>
              </a:rPr>
              <a:t> </a:t>
            </a:r>
            <a:r>
              <a:rPr sz="2400" spc="-10" dirty="0">
                <a:latin typeface="Calibri"/>
                <a:cs typeface="Calibri"/>
              </a:rPr>
              <a:t>pozisyonları</a:t>
            </a:r>
            <a:endParaRPr sz="2400">
              <a:latin typeface="Calibri"/>
              <a:cs typeface="Calibri"/>
            </a:endParaRPr>
          </a:p>
          <a:p>
            <a:pPr marL="367665" indent="-342265">
              <a:lnSpc>
                <a:spcPct val="100000"/>
              </a:lnSpc>
              <a:spcBef>
                <a:spcPts val="575"/>
              </a:spcBef>
              <a:buFont typeface="Arial"/>
              <a:buChar char="•"/>
              <a:tabLst>
                <a:tab pos="367665" algn="l"/>
              </a:tabLst>
            </a:pPr>
            <a:r>
              <a:rPr sz="2400" spc="-10" dirty="0">
                <a:latin typeface="Calibri"/>
                <a:cs typeface="Calibri"/>
              </a:rPr>
              <a:t>İşyeri</a:t>
            </a:r>
            <a:r>
              <a:rPr sz="2400" spc="-55" dirty="0">
                <a:latin typeface="Calibri"/>
                <a:cs typeface="Calibri"/>
              </a:rPr>
              <a:t> </a:t>
            </a:r>
            <a:r>
              <a:rPr sz="2400" dirty="0">
                <a:latin typeface="Calibri"/>
                <a:cs typeface="Calibri"/>
              </a:rPr>
              <a:t>ve</a:t>
            </a:r>
            <a:r>
              <a:rPr sz="2400" spc="-40" dirty="0">
                <a:latin typeface="Calibri"/>
                <a:cs typeface="Calibri"/>
              </a:rPr>
              <a:t> </a:t>
            </a:r>
            <a:r>
              <a:rPr sz="2400" dirty="0">
                <a:latin typeface="Calibri"/>
                <a:cs typeface="Calibri"/>
              </a:rPr>
              <a:t>iş</a:t>
            </a:r>
            <a:r>
              <a:rPr sz="2400" spc="-60" dirty="0">
                <a:latin typeface="Calibri"/>
                <a:cs typeface="Calibri"/>
              </a:rPr>
              <a:t> </a:t>
            </a:r>
            <a:r>
              <a:rPr sz="2400" dirty="0">
                <a:latin typeface="Calibri"/>
                <a:cs typeface="Calibri"/>
              </a:rPr>
              <a:t>disiplinine</a:t>
            </a:r>
            <a:r>
              <a:rPr sz="2400" spc="-45" dirty="0">
                <a:latin typeface="Calibri"/>
                <a:cs typeface="Calibri"/>
              </a:rPr>
              <a:t> </a:t>
            </a:r>
            <a:r>
              <a:rPr sz="2400" spc="-10" dirty="0">
                <a:latin typeface="Calibri"/>
                <a:cs typeface="Calibri"/>
              </a:rPr>
              <a:t>uymamak</a:t>
            </a:r>
            <a:endParaRPr sz="2400">
              <a:latin typeface="Calibri"/>
              <a:cs typeface="Calibri"/>
            </a:endParaRPr>
          </a:p>
          <a:p>
            <a:pPr marL="367665" indent="-342265">
              <a:lnSpc>
                <a:spcPct val="100000"/>
              </a:lnSpc>
              <a:spcBef>
                <a:spcPts val="580"/>
              </a:spcBef>
              <a:buFont typeface="Arial"/>
              <a:buChar char="•"/>
              <a:tabLst>
                <a:tab pos="367665" algn="l"/>
              </a:tabLst>
            </a:pPr>
            <a:r>
              <a:rPr sz="2400" dirty="0">
                <a:latin typeface="Calibri"/>
                <a:cs typeface="Calibri"/>
              </a:rPr>
              <a:t>İşin</a:t>
            </a:r>
            <a:r>
              <a:rPr sz="2400" spc="-50" dirty="0">
                <a:latin typeface="Calibri"/>
                <a:cs typeface="Calibri"/>
              </a:rPr>
              <a:t> </a:t>
            </a:r>
            <a:r>
              <a:rPr sz="2400" spc="-10" dirty="0">
                <a:latin typeface="Calibri"/>
                <a:cs typeface="Calibri"/>
              </a:rPr>
              <a:t>gerektirdiği</a:t>
            </a:r>
            <a:r>
              <a:rPr sz="2400" spc="-50" dirty="0">
                <a:latin typeface="Calibri"/>
                <a:cs typeface="Calibri"/>
              </a:rPr>
              <a:t> </a:t>
            </a:r>
            <a:r>
              <a:rPr sz="2400" b="1" dirty="0">
                <a:solidFill>
                  <a:srgbClr val="C00000"/>
                </a:solidFill>
                <a:latin typeface="Calibri"/>
                <a:cs typeface="Calibri"/>
              </a:rPr>
              <a:t>Kişisel</a:t>
            </a:r>
            <a:r>
              <a:rPr sz="2400" b="1" spc="-45" dirty="0">
                <a:solidFill>
                  <a:srgbClr val="C00000"/>
                </a:solidFill>
                <a:latin typeface="Calibri"/>
                <a:cs typeface="Calibri"/>
              </a:rPr>
              <a:t> </a:t>
            </a:r>
            <a:r>
              <a:rPr sz="2400" b="1" dirty="0">
                <a:solidFill>
                  <a:srgbClr val="C00000"/>
                </a:solidFill>
                <a:latin typeface="Calibri"/>
                <a:cs typeface="Calibri"/>
              </a:rPr>
              <a:t>Koruyucu</a:t>
            </a:r>
            <a:r>
              <a:rPr sz="2400" b="1" spc="-60" dirty="0">
                <a:solidFill>
                  <a:srgbClr val="C00000"/>
                </a:solidFill>
                <a:latin typeface="Calibri"/>
                <a:cs typeface="Calibri"/>
              </a:rPr>
              <a:t> </a:t>
            </a:r>
            <a:r>
              <a:rPr sz="2400" b="1" dirty="0">
                <a:solidFill>
                  <a:srgbClr val="C00000"/>
                </a:solidFill>
                <a:latin typeface="Calibri"/>
                <a:cs typeface="Calibri"/>
              </a:rPr>
              <a:t>Donanımları</a:t>
            </a:r>
            <a:r>
              <a:rPr sz="2400" b="1" spc="-60" dirty="0">
                <a:solidFill>
                  <a:srgbClr val="C00000"/>
                </a:solidFill>
                <a:latin typeface="Calibri"/>
                <a:cs typeface="Calibri"/>
              </a:rPr>
              <a:t> </a:t>
            </a:r>
            <a:r>
              <a:rPr sz="2400" b="1" dirty="0">
                <a:solidFill>
                  <a:srgbClr val="C00000"/>
                </a:solidFill>
                <a:latin typeface="Calibri"/>
                <a:cs typeface="Calibri"/>
              </a:rPr>
              <a:t>(KKD)</a:t>
            </a:r>
            <a:r>
              <a:rPr sz="2400" b="1" spc="-45" dirty="0">
                <a:solidFill>
                  <a:srgbClr val="C00000"/>
                </a:solidFill>
                <a:latin typeface="Calibri"/>
                <a:cs typeface="Calibri"/>
              </a:rPr>
              <a:t> </a:t>
            </a:r>
            <a:r>
              <a:rPr sz="2400" spc="-10" dirty="0">
                <a:latin typeface="Calibri"/>
                <a:cs typeface="Calibri"/>
              </a:rPr>
              <a:t>kullanmamak</a:t>
            </a:r>
            <a:endParaRPr sz="2400">
              <a:latin typeface="Calibri"/>
              <a:cs typeface="Calibri"/>
            </a:endParaRPr>
          </a:p>
          <a:p>
            <a:pPr marL="367665" indent="-342265">
              <a:lnSpc>
                <a:spcPct val="100000"/>
              </a:lnSpc>
              <a:spcBef>
                <a:spcPts val="575"/>
              </a:spcBef>
              <a:buFont typeface="Arial"/>
              <a:buChar char="•"/>
              <a:tabLst>
                <a:tab pos="367665" algn="l"/>
              </a:tabLst>
            </a:pPr>
            <a:r>
              <a:rPr sz="2400" spc="-20" dirty="0">
                <a:latin typeface="Calibri"/>
                <a:cs typeface="Calibri"/>
              </a:rPr>
              <a:t>Etrafta</a:t>
            </a:r>
            <a:r>
              <a:rPr sz="2400" spc="-105" dirty="0">
                <a:latin typeface="Times New Roman"/>
                <a:cs typeface="Times New Roman"/>
              </a:rPr>
              <a:t> </a:t>
            </a:r>
            <a:r>
              <a:rPr sz="2400" b="1" spc="-10" dirty="0">
                <a:solidFill>
                  <a:srgbClr val="C00000"/>
                </a:solidFill>
                <a:latin typeface="Calibri"/>
                <a:cs typeface="Calibri"/>
              </a:rPr>
              <a:t>dikkatsiz</a:t>
            </a:r>
            <a:r>
              <a:rPr sz="2400" spc="-95" dirty="0">
                <a:solidFill>
                  <a:srgbClr val="C00000"/>
                </a:solidFill>
                <a:latin typeface="Times New Roman"/>
                <a:cs typeface="Times New Roman"/>
              </a:rPr>
              <a:t> </a:t>
            </a:r>
            <a:r>
              <a:rPr sz="2400" spc="-10" dirty="0">
                <a:latin typeface="Calibri"/>
                <a:cs typeface="Calibri"/>
              </a:rPr>
              <a:t>dolaşmak</a:t>
            </a:r>
            <a:endParaRPr sz="2400">
              <a:latin typeface="Calibri"/>
              <a:cs typeface="Calibri"/>
            </a:endParaRPr>
          </a:p>
          <a:p>
            <a:pPr marL="367665" indent="-342265">
              <a:lnSpc>
                <a:spcPct val="100000"/>
              </a:lnSpc>
              <a:spcBef>
                <a:spcPts val="575"/>
              </a:spcBef>
              <a:buFont typeface="Arial"/>
              <a:buChar char="•"/>
              <a:tabLst>
                <a:tab pos="367665" algn="l"/>
              </a:tabLst>
            </a:pPr>
            <a:r>
              <a:rPr sz="2400" dirty="0">
                <a:latin typeface="Calibri"/>
                <a:cs typeface="Calibri"/>
              </a:rPr>
              <a:t>Başkalarını</a:t>
            </a:r>
            <a:r>
              <a:rPr sz="2400" spc="-85" dirty="0">
                <a:latin typeface="Calibri"/>
                <a:cs typeface="Calibri"/>
              </a:rPr>
              <a:t> </a:t>
            </a:r>
            <a:r>
              <a:rPr sz="2400" dirty="0">
                <a:latin typeface="Calibri"/>
                <a:cs typeface="Calibri"/>
              </a:rPr>
              <a:t>meşgul</a:t>
            </a:r>
            <a:r>
              <a:rPr sz="2400" spc="-50" dirty="0">
                <a:latin typeface="Calibri"/>
                <a:cs typeface="Calibri"/>
              </a:rPr>
              <a:t> </a:t>
            </a:r>
            <a:r>
              <a:rPr sz="2400" spc="-10" dirty="0">
                <a:latin typeface="Calibri"/>
                <a:cs typeface="Calibri"/>
              </a:rPr>
              <a:t>etmek</a:t>
            </a:r>
            <a:endParaRPr sz="2400">
              <a:latin typeface="Calibri"/>
              <a:cs typeface="Calibri"/>
            </a:endParaRPr>
          </a:p>
          <a:p>
            <a:pPr marL="367665" indent="-342265">
              <a:lnSpc>
                <a:spcPct val="100000"/>
              </a:lnSpc>
              <a:spcBef>
                <a:spcPts val="580"/>
              </a:spcBef>
              <a:buFont typeface="Arial"/>
              <a:buChar char="•"/>
              <a:tabLst>
                <a:tab pos="367665" algn="l"/>
                <a:tab pos="1097915" algn="l"/>
              </a:tabLst>
            </a:pPr>
            <a:r>
              <a:rPr sz="2400" spc="-10" dirty="0">
                <a:latin typeface="Calibri"/>
                <a:cs typeface="Calibri"/>
              </a:rPr>
              <a:t>İşleri</a:t>
            </a:r>
            <a:r>
              <a:rPr sz="2400" dirty="0">
                <a:latin typeface="Calibri"/>
                <a:cs typeface="Calibri"/>
              </a:rPr>
              <a:t>	</a:t>
            </a:r>
            <a:r>
              <a:rPr sz="2400" b="1" dirty="0">
                <a:solidFill>
                  <a:srgbClr val="C00000"/>
                </a:solidFill>
                <a:latin typeface="Calibri"/>
                <a:cs typeface="Calibri"/>
              </a:rPr>
              <a:t>yasal</a:t>
            </a:r>
            <a:r>
              <a:rPr sz="2400" spc="-150" dirty="0">
                <a:solidFill>
                  <a:srgbClr val="C00000"/>
                </a:solidFill>
                <a:latin typeface="Times New Roman"/>
                <a:cs typeface="Times New Roman"/>
              </a:rPr>
              <a:t> </a:t>
            </a:r>
            <a:r>
              <a:rPr sz="2400" b="1" spc="-10" dirty="0">
                <a:solidFill>
                  <a:srgbClr val="C00000"/>
                </a:solidFill>
                <a:latin typeface="Calibri"/>
                <a:cs typeface="Calibri"/>
              </a:rPr>
              <a:t>mevzuatlar</a:t>
            </a:r>
            <a:r>
              <a:rPr sz="2400" spc="-140" dirty="0">
                <a:solidFill>
                  <a:srgbClr val="C00000"/>
                </a:solidFill>
                <a:latin typeface="Times New Roman"/>
                <a:cs typeface="Times New Roman"/>
              </a:rPr>
              <a:t> </a:t>
            </a:r>
            <a:r>
              <a:rPr sz="2400" b="1" dirty="0">
                <a:solidFill>
                  <a:srgbClr val="C00000"/>
                </a:solidFill>
                <a:latin typeface="Calibri"/>
                <a:cs typeface="Calibri"/>
              </a:rPr>
              <a:t>ve</a:t>
            </a:r>
            <a:r>
              <a:rPr sz="2400" spc="-135" dirty="0">
                <a:solidFill>
                  <a:srgbClr val="C00000"/>
                </a:solidFill>
                <a:latin typeface="Times New Roman"/>
                <a:cs typeface="Times New Roman"/>
              </a:rPr>
              <a:t> </a:t>
            </a:r>
            <a:r>
              <a:rPr sz="2400" b="1" dirty="0">
                <a:solidFill>
                  <a:srgbClr val="C00000"/>
                </a:solidFill>
                <a:latin typeface="Calibri"/>
                <a:cs typeface="Calibri"/>
              </a:rPr>
              <a:t>talimatlar</a:t>
            </a:r>
            <a:r>
              <a:rPr sz="2400" spc="-125" dirty="0">
                <a:solidFill>
                  <a:srgbClr val="C00000"/>
                </a:solidFill>
                <a:latin typeface="Times New Roman"/>
                <a:cs typeface="Times New Roman"/>
              </a:rPr>
              <a:t> </a:t>
            </a:r>
            <a:r>
              <a:rPr sz="2400" dirty="0">
                <a:latin typeface="Calibri"/>
                <a:cs typeface="Calibri"/>
              </a:rPr>
              <a:t>doğrultusunda</a:t>
            </a:r>
            <a:r>
              <a:rPr sz="2400" spc="-85" dirty="0">
                <a:latin typeface="Calibri"/>
                <a:cs typeface="Calibri"/>
              </a:rPr>
              <a:t> </a:t>
            </a:r>
            <a:r>
              <a:rPr sz="2400" spc="-10" dirty="0">
                <a:latin typeface="Calibri"/>
                <a:cs typeface="Calibri"/>
              </a:rPr>
              <a:t>yapmamak</a:t>
            </a:r>
            <a:endParaRPr sz="2400">
              <a:latin typeface="Calibri"/>
              <a:cs typeface="Calibri"/>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24</a:t>
            </a:fld>
            <a:endParaRPr spc="-25" dirty="0"/>
          </a:p>
        </p:txBody>
      </p:sp>
      <p:sp>
        <p:nvSpPr>
          <p:cNvPr id="8" name="object 8"/>
          <p:cNvSpPr txBox="1"/>
          <p:nvPr/>
        </p:nvSpPr>
        <p:spPr>
          <a:xfrm>
            <a:off x="5411851" y="3468446"/>
            <a:ext cx="1028065" cy="940435"/>
          </a:xfrm>
          <a:prstGeom prst="rect">
            <a:avLst/>
          </a:prstGeom>
        </p:spPr>
        <p:txBody>
          <a:bodyPr vert="horz" wrap="square" lIns="0" tIns="12700" rIns="0" bIns="0" rtlCol="0">
            <a:spAutoFit/>
          </a:bodyPr>
          <a:lstStyle/>
          <a:p>
            <a:pPr marL="12700" marR="5080">
              <a:lnSpc>
                <a:spcPct val="100000"/>
              </a:lnSpc>
              <a:spcBef>
                <a:spcPts val="100"/>
              </a:spcBef>
            </a:pPr>
            <a:r>
              <a:rPr sz="1200" b="1" i="1" dirty="0">
                <a:latin typeface="Arial"/>
                <a:cs typeface="Arial"/>
              </a:rPr>
              <a:t>kardeşim</a:t>
            </a:r>
            <a:r>
              <a:rPr sz="1200" b="1" i="1" spc="-35" dirty="0">
                <a:latin typeface="Arial"/>
                <a:cs typeface="Arial"/>
              </a:rPr>
              <a:t> </a:t>
            </a:r>
            <a:r>
              <a:rPr sz="1200" b="1" i="1" spc="-25" dirty="0">
                <a:latin typeface="Arial"/>
                <a:cs typeface="Arial"/>
              </a:rPr>
              <a:t>bak </a:t>
            </a:r>
            <a:r>
              <a:rPr sz="1200" b="1" i="1" spc="-20" dirty="0">
                <a:latin typeface="Arial"/>
                <a:cs typeface="Arial"/>
              </a:rPr>
              <a:t>huni </a:t>
            </a:r>
            <a:r>
              <a:rPr sz="1200" b="1" i="1" spc="-10" dirty="0">
                <a:latin typeface="Arial"/>
                <a:cs typeface="Arial"/>
              </a:rPr>
              <a:t>kullanmazsan </a:t>
            </a:r>
            <a:r>
              <a:rPr sz="1200" b="1" i="1" dirty="0">
                <a:latin typeface="Arial"/>
                <a:cs typeface="Arial"/>
              </a:rPr>
              <a:t>daha</a:t>
            </a:r>
            <a:r>
              <a:rPr sz="1200" b="1" i="1" spc="-20" dirty="0">
                <a:latin typeface="Arial"/>
                <a:cs typeface="Arial"/>
              </a:rPr>
              <a:t> </a:t>
            </a:r>
            <a:r>
              <a:rPr sz="1200" b="1" i="1" spc="-10" dirty="0">
                <a:latin typeface="Arial"/>
                <a:cs typeface="Arial"/>
              </a:rPr>
              <a:t>hızlı doluyor...</a:t>
            </a:r>
            <a:endParaRPr sz="12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3624" y="876300"/>
            <a:ext cx="5918454" cy="5840730"/>
          </a:xfrm>
          <a:prstGeom prst="rect">
            <a:avLst/>
          </a:prstGeom>
        </p:spPr>
      </p:pic>
      <p:sp>
        <p:nvSpPr>
          <p:cNvPr id="3" name="object 3"/>
          <p:cNvSpPr txBox="1">
            <a:spLocks noGrp="1"/>
          </p:cNvSpPr>
          <p:nvPr>
            <p:ph type="title"/>
          </p:nvPr>
        </p:nvSpPr>
        <p:spPr>
          <a:prstGeom prst="rect">
            <a:avLst/>
          </a:prstGeom>
        </p:spPr>
        <p:txBody>
          <a:bodyPr vert="horz" wrap="square" lIns="0" tIns="293039" rIns="0" bIns="0" rtlCol="0">
            <a:spAutoFit/>
          </a:bodyPr>
          <a:lstStyle/>
          <a:p>
            <a:pPr marL="193040">
              <a:lnSpc>
                <a:spcPct val="100000"/>
              </a:lnSpc>
              <a:spcBef>
                <a:spcPts val="95"/>
              </a:spcBef>
            </a:pPr>
            <a:r>
              <a:rPr spc="-10" dirty="0"/>
              <a:t>Emniyetsiz</a:t>
            </a:r>
            <a:r>
              <a:rPr spc="-190" dirty="0"/>
              <a:t> </a:t>
            </a:r>
            <a:r>
              <a:rPr dirty="0"/>
              <a:t>(Güvensiz)</a:t>
            </a:r>
            <a:r>
              <a:rPr spc="-175" dirty="0"/>
              <a:t> </a:t>
            </a:r>
            <a:r>
              <a:rPr spc="-10" dirty="0"/>
              <a:t>Davranışlar</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25</a:t>
            </a:fld>
            <a:endParaRPr spc="-2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16380" y="876299"/>
            <a:ext cx="5965698" cy="5901690"/>
          </a:xfrm>
          <a:prstGeom prst="rect">
            <a:avLst/>
          </a:prstGeom>
        </p:spPr>
      </p:pic>
      <p:sp>
        <p:nvSpPr>
          <p:cNvPr id="3" name="object 3"/>
          <p:cNvSpPr txBox="1">
            <a:spLocks noGrp="1"/>
          </p:cNvSpPr>
          <p:nvPr>
            <p:ph type="title"/>
          </p:nvPr>
        </p:nvSpPr>
        <p:spPr>
          <a:prstGeom prst="rect">
            <a:avLst/>
          </a:prstGeom>
        </p:spPr>
        <p:txBody>
          <a:bodyPr vert="horz" wrap="square" lIns="0" tIns="293039" rIns="0" bIns="0" rtlCol="0">
            <a:spAutoFit/>
          </a:bodyPr>
          <a:lstStyle/>
          <a:p>
            <a:pPr marL="193040">
              <a:lnSpc>
                <a:spcPct val="100000"/>
              </a:lnSpc>
              <a:spcBef>
                <a:spcPts val="95"/>
              </a:spcBef>
            </a:pPr>
            <a:r>
              <a:rPr spc="-10" dirty="0"/>
              <a:t>Emniyetsiz</a:t>
            </a:r>
            <a:r>
              <a:rPr spc="-190" dirty="0"/>
              <a:t> </a:t>
            </a:r>
            <a:r>
              <a:rPr dirty="0"/>
              <a:t>(Güvensiz)</a:t>
            </a:r>
            <a:r>
              <a:rPr spc="-175" dirty="0"/>
              <a:t> </a:t>
            </a:r>
            <a:r>
              <a:rPr spc="-10" dirty="0"/>
              <a:t>Davranışlar</a:t>
            </a:r>
          </a:p>
        </p:txBody>
      </p:sp>
      <p:sp>
        <p:nvSpPr>
          <p:cNvPr id="4" name="object 4"/>
          <p:cNvSpPr txBox="1"/>
          <p:nvPr/>
        </p:nvSpPr>
        <p:spPr>
          <a:xfrm>
            <a:off x="535940" y="6465213"/>
            <a:ext cx="722630" cy="177800"/>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27.05.2022</a:t>
            </a:r>
            <a:endParaRPr sz="12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26</a:t>
            </a:fld>
            <a:endParaRPr spc="-2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3568" y="1162811"/>
            <a:ext cx="8434578" cy="5313426"/>
          </a:xfrm>
          <a:prstGeom prst="rect">
            <a:avLst/>
          </a:prstGeom>
        </p:spPr>
      </p:pic>
      <p:sp>
        <p:nvSpPr>
          <p:cNvPr id="3" name="object 3"/>
          <p:cNvSpPr txBox="1">
            <a:spLocks noGrp="1"/>
          </p:cNvSpPr>
          <p:nvPr>
            <p:ph type="title"/>
          </p:nvPr>
        </p:nvSpPr>
        <p:spPr>
          <a:prstGeom prst="rect">
            <a:avLst/>
          </a:prstGeom>
        </p:spPr>
        <p:txBody>
          <a:bodyPr vert="horz" wrap="square" lIns="0" tIns="436626" rIns="0" bIns="0" rtlCol="0">
            <a:spAutoFit/>
          </a:bodyPr>
          <a:lstStyle/>
          <a:p>
            <a:pPr marL="193040">
              <a:lnSpc>
                <a:spcPct val="100000"/>
              </a:lnSpc>
              <a:spcBef>
                <a:spcPts val="95"/>
              </a:spcBef>
            </a:pPr>
            <a:r>
              <a:rPr spc="-10" dirty="0"/>
              <a:t>Emniyetsiz</a:t>
            </a:r>
            <a:r>
              <a:rPr spc="-190" dirty="0"/>
              <a:t> </a:t>
            </a:r>
            <a:r>
              <a:rPr dirty="0"/>
              <a:t>(Güvensiz)</a:t>
            </a:r>
            <a:r>
              <a:rPr spc="-180" dirty="0"/>
              <a:t> </a:t>
            </a:r>
            <a:r>
              <a:rPr spc="-10" dirty="0"/>
              <a:t>Davranışlar</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27</a:t>
            </a:fld>
            <a:endParaRPr spc="-2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2314" y="1196339"/>
            <a:ext cx="7357869" cy="5207505"/>
          </a:xfrm>
          <a:prstGeom prst="rect">
            <a:avLst/>
          </a:prstGeom>
        </p:spPr>
      </p:pic>
      <p:sp>
        <p:nvSpPr>
          <p:cNvPr id="3" name="object 3"/>
          <p:cNvSpPr txBox="1">
            <a:spLocks noGrp="1"/>
          </p:cNvSpPr>
          <p:nvPr>
            <p:ph type="title"/>
          </p:nvPr>
        </p:nvSpPr>
        <p:spPr>
          <a:prstGeom prst="rect">
            <a:avLst/>
          </a:prstGeom>
        </p:spPr>
        <p:txBody>
          <a:bodyPr vert="horz" wrap="square" lIns="0" tIns="436626" rIns="0" bIns="0" rtlCol="0">
            <a:spAutoFit/>
          </a:bodyPr>
          <a:lstStyle/>
          <a:p>
            <a:pPr marL="193040">
              <a:lnSpc>
                <a:spcPct val="100000"/>
              </a:lnSpc>
              <a:spcBef>
                <a:spcPts val="95"/>
              </a:spcBef>
            </a:pPr>
            <a:r>
              <a:rPr spc="-10" dirty="0"/>
              <a:t>Emniyetsiz</a:t>
            </a:r>
            <a:r>
              <a:rPr spc="-190" dirty="0"/>
              <a:t> </a:t>
            </a:r>
            <a:r>
              <a:rPr dirty="0"/>
              <a:t>(Güvensiz)</a:t>
            </a:r>
            <a:r>
              <a:rPr spc="-180" dirty="0"/>
              <a:t> </a:t>
            </a:r>
            <a:r>
              <a:rPr spc="-10" dirty="0"/>
              <a:t>Davranışlar</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28</a:t>
            </a:fld>
            <a:endParaRPr spc="-25"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p:nvPr/>
        </p:nvSpPr>
        <p:spPr>
          <a:xfrm>
            <a:off x="2525395" y="3001771"/>
            <a:ext cx="4119879"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Calibri"/>
                <a:cs typeface="Calibri"/>
              </a:rPr>
              <a:t>İş</a:t>
            </a:r>
            <a:r>
              <a:rPr sz="3600" b="1" spc="-80" dirty="0">
                <a:latin typeface="Calibri"/>
                <a:cs typeface="Calibri"/>
              </a:rPr>
              <a:t> </a:t>
            </a:r>
            <a:r>
              <a:rPr sz="3600" b="1" dirty="0">
                <a:latin typeface="Calibri"/>
                <a:cs typeface="Calibri"/>
              </a:rPr>
              <a:t>Kazası</a:t>
            </a:r>
            <a:r>
              <a:rPr sz="3600" b="1" spc="-80" dirty="0">
                <a:latin typeface="Calibri"/>
                <a:cs typeface="Calibri"/>
              </a:rPr>
              <a:t> </a:t>
            </a:r>
            <a:r>
              <a:rPr sz="3600" b="1" dirty="0">
                <a:latin typeface="Calibri"/>
                <a:cs typeface="Calibri"/>
              </a:rPr>
              <a:t>ve</a:t>
            </a:r>
            <a:r>
              <a:rPr sz="3600" b="1" spc="-85" dirty="0">
                <a:latin typeface="Calibri"/>
                <a:cs typeface="Calibri"/>
              </a:rPr>
              <a:t> </a:t>
            </a:r>
            <a:r>
              <a:rPr sz="3600" b="1" spc="-10" dirty="0">
                <a:latin typeface="Calibri"/>
                <a:cs typeface="Calibri"/>
              </a:rPr>
              <a:t>Nedenleri</a:t>
            </a:r>
            <a:endParaRPr sz="3600">
              <a:latin typeface="Calibri"/>
              <a:cs typeface="Calibri"/>
            </a:endParaRPr>
          </a:p>
        </p:txBody>
      </p:sp>
      <p:sp>
        <p:nvSpPr>
          <p:cNvPr id="4" name="object 4"/>
          <p:cNvSpPr txBox="1"/>
          <p:nvPr/>
        </p:nvSpPr>
        <p:spPr>
          <a:xfrm>
            <a:off x="1143101" y="4079189"/>
            <a:ext cx="6884034" cy="1855470"/>
          </a:xfrm>
          <a:prstGeom prst="rect">
            <a:avLst/>
          </a:prstGeom>
        </p:spPr>
        <p:txBody>
          <a:bodyPr vert="horz" wrap="square" lIns="0" tIns="12700" rIns="0" bIns="0" rtlCol="0">
            <a:spAutoFit/>
          </a:bodyPr>
          <a:lstStyle/>
          <a:p>
            <a:pPr algn="ctr">
              <a:lnSpc>
                <a:spcPct val="100000"/>
              </a:lnSpc>
              <a:spcBef>
                <a:spcPts val="100"/>
              </a:spcBef>
            </a:pPr>
            <a:r>
              <a:rPr sz="6000" b="1" dirty="0">
                <a:latin typeface="Calibri"/>
                <a:cs typeface="Calibri"/>
              </a:rPr>
              <a:t>Emniyetsiz</a:t>
            </a:r>
            <a:r>
              <a:rPr sz="6000" b="1" spc="-195" dirty="0">
                <a:latin typeface="Calibri"/>
                <a:cs typeface="Calibri"/>
              </a:rPr>
              <a:t> </a:t>
            </a:r>
            <a:r>
              <a:rPr sz="6000" b="1" spc="-10" dirty="0">
                <a:latin typeface="Calibri"/>
                <a:cs typeface="Calibri"/>
              </a:rPr>
              <a:t>(Güvensiz)</a:t>
            </a:r>
            <a:endParaRPr sz="6000">
              <a:latin typeface="Calibri"/>
              <a:cs typeface="Calibri"/>
            </a:endParaRPr>
          </a:p>
          <a:p>
            <a:pPr algn="ctr">
              <a:lnSpc>
                <a:spcPct val="100000"/>
              </a:lnSpc>
              <a:spcBef>
                <a:spcPts val="5"/>
              </a:spcBef>
            </a:pPr>
            <a:r>
              <a:rPr sz="6000" b="1" spc="-10" dirty="0">
                <a:latin typeface="Calibri"/>
                <a:cs typeface="Calibri"/>
              </a:rPr>
              <a:t>Durumlar</a:t>
            </a:r>
            <a:endParaRPr sz="60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0582" y="306451"/>
            <a:ext cx="7204709" cy="513715"/>
          </a:xfrm>
          <a:prstGeom prst="rect">
            <a:avLst/>
          </a:prstGeom>
        </p:spPr>
        <p:txBody>
          <a:bodyPr vert="horz" wrap="square" lIns="0" tIns="12700" rIns="0" bIns="0" rtlCol="0">
            <a:spAutoFit/>
          </a:bodyPr>
          <a:lstStyle/>
          <a:p>
            <a:pPr marL="12700">
              <a:lnSpc>
                <a:spcPct val="100000"/>
              </a:lnSpc>
              <a:spcBef>
                <a:spcPts val="100"/>
              </a:spcBef>
            </a:pPr>
            <a:r>
              <a:rPr sz="3200" dirty="0"/>
              <a:t>İş</a:t>
            </a:r>
            <a:r>
              <a:rPr sz="3200" spc="-30" dirty="0"/>
              <a:t> </a:t>
            </a:r>
            <a:r>
              <a:rPr sz="3200" dirty="0"/>
              <a:t>Sağlığı</a:t>
            </a:r>
            <a:r>
              <a:rPr sz="3200" spc="-45" dirty="0"/>
              <a:t> </a:t>
            </a:r>
            <a:r>
              <a:rPr sz="3200" dirty="0"/>
              <a:t>ve</a:t>
            </a:r>
            <a:r>
              <a:rPr sz="3200" b="0" spc="-95" dirty="0">
                <a:latin typeface="Times New Roman"/>
                <a:cs typeface="Times New Roman"/>
              </a:rPr>
              <a:t> </a:t>
            </a:r>
            <a:r>
              <a:rPr sz="3200" dirty="0"/>
              <a:t>İş</a:t>
            </a:r>
            <a:r>
              <a:rPr sz="3200" spc="-25" dirty="0"/>
              <a:t> </a:t>
            </a:r>
            <a:r>
              <a:rPr sz="3200" dirty="0"/>
              <a:t>Güvenliğinin</a:t>
            </a:r>
            <a:r>
              <a:rPr sz="3200" spc="-55" dirty="0"/>
              <a:t> Temel</a:t>
            </a:r>
            <a:r>
              <a:rPr sz="3200" b="0" spc="-110" dirty="0">
                <a:latin typeface="Times New Roman"/>
                <a:cs typeface="Times New Roman"/>
              </a:rPr>
              <a:t> </a:t>
            </a:r>
            <a:r>
              <a:rPr sz="3200" spc="-10" dirty="0"/>
              <a:t>Amaçları</a:t>
            </a:r>
            <a:endParaRPr sz="3200">
              <a:latin typeface="Times New Roman"/>
              <a:cs typeface="Times New Roman"/>
            </a:endParaRPr>
          </a:p>
        </p:txBody>
      </p:sp>
      <p:grpSp>
        <p:nvGrpSpPr>
          <p:cNvPr id="3" name="object 3"/>
          <p:cNvGrpSpPr/>
          <p:nvPr/>
        </p:nvGrpSpPr>
        <p:grpSpPr>
          <a:xfrm>
            <a:off x="105155" y="3642359"/>
            <a:ext cx="8789035" cy="2872740"/>
            <a:chOff x="105155" y="3642359"/>
            <a:chExt cx="8789035" cy="2872740"/>
          </a:xfrm>
        </p:grpSpPr>
        <p:pic>
          <p:nvPicPr>
            <p:cNvPr id="4" name="object 4"/>
            <p:cNvPicPr/>
            <p:nvPr/>
          </p:nvPicPr>
          <p:blipFill>
            <a:blip r:embed="rId2" cstate="print"/>
            <a:stretch>
              <a:fillRect/>
            </a:stretch>
          </p:blipFill>
          <p:spPr>
            <a:xfrm>
              <a:off x="222503" y="3698747"/>
              <a:ext cx="8671560" cy="2645664"/>
            </a:xfrm>
            <a:prstGeom prst="rect">
              <a:avLst/>
            </a:prstGeom>
          </p:spPr>
        </p:pic>
        <p:pic>
          <p:nvPicPr>
            <p:cNvPr id="5" name="object 5"/>
            <p:cNvPicPr/>
            <p:nvPr/>
          </p:nvPicPr>
          <p:blipFill>
            <a:blip r:embed="rId3" cstate="print"/>
            <a:stretch>
              <a:fillRect/>
            </a:stretch>
          </p:blipFill>
          <p:spPr>
            <a:xfrm>
              <a:off x="105155" y="3642359"/>
              <a:ext cx="8327136" cy="2872740"/>
            </a:xfrm>
            <a:prstGeom prst="rect">
              <a:avLst/>
            </a:prstGeom>
          </p:spPr>
        </p:pic>
        <p:sp>
          <p:nvSpPr>
            <p:cNvPr id="6" name="object 6"/>
            <p:cNvSpPr/>
            <p:nvPr/>
          </p:nvSpPr>
          <p:spPr>
            <a:xfrm>
              <a:off x="269745" y="3726177"/>
              <a:ext cx="8582025" cy="2555875"/>
            </a:xfrm>
            <a:custGeom>
              <a:avLst/>
              <a:gdLst/>
              <a:ahLst/>
              <a:cxnLst/>
              <a:rect l="l" t="t" r="r" b="b"/>
              <a:pathLst>
                <a:path w="8582025" h="2555875">
                  <a:moveTo>
                    <a:pt x="8581644" y="0"/>
                  </a:moveTo>
                  <a:lnTo>
                    <a:pt x="0" y="0"/>
                  </a:lnTo>
                  <a:lnTo>
                    <a:pt x="0" y="2555748"/>
                  </a:lnTo>
                  <a:lnTo>
                    <a:pt x="8581644" y="2555748"/>
                  </a:lnTo>
                  <a:lnTo>
                    <a:pt x="8581644" y="0"/>
                  </a:lnTo>
                  <a:close/>
                </a:path>
              </a:pathLst>
            </a:custGeom>
            <a:solidFill>
              <a:srgbClr val="FFC000"/>
            </a:solidFill>
          </p:spPr>
          <p:txBody>
            <a:bodyPr wrap="square" lIns="0" tIns="0" rIns="0" bIns="0" rtlCol="0"/>
            <a:lstStyle/>
            <a:p>
              <a:endParaRPr/>
            </a:p>
          </p:txBody>
        </p:sp>
        <p:sp>
          <p:nvSpPr>
            <p:cNvPr id="7" name="object 7"/>
            <p:cNvSpPr/>
            <p:nvPr/>
          </p:nvSpPr>
          <p:spPr>
            <a:xfrm>
              <a:off x="269745" y="3726177"/>
              <a:ext cx="8582025" cy="2555875"/>
            </a:xfrm>
            <a:custGeom>
              <a:avLst/>
              <a:gdLst/>
              <a:ahLst/>
              <a:cxnLst/>
              <a:rect l="l" t="t" r="r" b="b"/>
              <a:pathLst>
                <a:path w="8582025" h="2555875">
                  <a:moveTo>
                    <a:pt x="0" y="2555748"/>
                  </a:moveTo>
                  <a:lnTo>
                    <a:pt x="8581644" y="2555748"/>
                  </a:lnTo>
                  <a:lnTo>
                    <a:pt x="8581644" y="0"/>
                  </a:lnTo>
                  <a:lnTo>
                    <a:pt x="0" y="0"/>
                  </a:lnTo>
                  <a:lnTo>
                    <a:pt x="0" y="2555748"/>
                  </a:lnTo>
                  <a:close/>
                </a:path>
              </a:pathLst>
            </a:custGeom>
            <a:ln w="9525">
              <a:solidFill>
                <a:srgbClr val="97B853"/>
              </a:solidFill>
            </a:ln>
          </p:spPr>
          <p:txBody>
            <a:bodyPr wrap="square" lIns="0" tIns="0" rIns="0" bIns="0" rtlCol="0"/>
            <a:lstStyle/>
            <a:p>
              <a:endParaRPr/>
            </a:p>
          </p:txBody>
        </p:sp>
      </p:grpSp>
      <p:sp>
        <p:nvSpPr>
          <p:cNvPr id="8" name="object 8"/>
          <p:cNvSpPr txBox="1"/>
          <p:nvPr/>
        </p:nvSpPr>
        <p:spPr>
          <a:xfrm>
            <a:off x="349403" y="1063243"/>
            <a:ext cx="8425180" cy="3126740"/>
          </a:xfrm>
          <a:prstGeom prst="rect">
            <a:avLst/>
          </a:prstGeom>
        </p:spPr>
        <p:txBody>
          <a:bodyPr vert="horz" wrap="square" lIns="0" tIns="12065" rIns="0" bIns="0" rtlCol="0">
            <a:spAutoFit/>
          </a:bodyPr>
          <a:lstStyle/>
          <a:p>
            <a:pPr marL="491490" marR="5080" indent="-457200">
              <a:lnSpc>
                <a:spcPct val="100000"/>
              </a:lnSpc>
              <a:spcBef>
                <a:spcPts val="95"/>
              </a:spcBef>
              <a:buFont typeface="Arial"/>
              <a:buChar char="•"/>
              <a:tabLst>
                <a:tab pos="491490" algn="l"/>
                <a:tab pos="1797685" algn="l"/>
                <a:tab pos="2416810" algn="l"/>
                <a:tab pos="3759835" algn="l"/>
                <a:tab pos="4438015" algn="l"/>
                <a:tab pos="5817870" algn="l"/>
                <a:tab pos="7082155" algn="l"/>
              </a:tabLst>
            </a:pPr>
            <a:r>
              <a:rPr sz="2800" b="1" spc="-10" dirty="0">
                <a:solidFill>
                  <a:srgbClr val="C00000"/>
                </a:solidFill>
                <a:latin typeface="Calibri"/>
                <a:cs typeface="Calibri"/>
              </a:rPr>
              <a:t>Sağlıklı</a:t>
            </a:r>
            <a:r>
              <a:rPr sz="2800" b="1" dirty="0">
                <a:solidFill>
                  <a:srgbClr val="C00000"/>
                </a:solidFill>
                <a:latin typeface="Calibri"/>
                <a:cs typeface="Calibri"/>
              </a:rPr>
              <a:t>	</a:t>
            </a:r>
            <a:r>
              <a:rPr sz="2800" b="1" spc="-25" dirty="0">
                <a:solidFill>
                  <a:srgbClr val="C00000"/>
                </a:solidFill>
                <a:latin typeface="Calibri"/>
                <a:cs typeface="Calibri"/>
              </a:rPr>
              <a:t>ve</a:t>
            </a:r>
            <a:r>
              <a:rPr sz="2800" dirty="0">
                <a:solidFill>
                  <a:srgbClr val="C00000"/>
                </a:solidFill>
                <a:latin typeface="Times New Roman"/>
                <a:cs typeface="Times New Roman"/>
              </a:rPr>
              <a:t>	</a:t>
            </a:r>
            <a:r>
              <a:rPr sz="2800" b="1" spc="-10" dirty="0">
                <a:solidFill>
                  <a:srgbClr val="C00000"/>
                </a:solidFill>
                <a:latin typeface="Calibri"/>
                <a:cs typeface="Calibri"/>
              </a:rPr>
              <a:t>güvenli</a:t>
            </a:r>
            <a:r>
              <a:rPr sz="2800" b="1" dirty="0">
                <a:solidFill>
                  <a:srgbClr val="C00000"/>
                </a:solidFill>
                <a:latin typeface="Calibri"/>
                <a:cs typeface="Calibri"/>
              </a:rPr>
              <a:t>	</a:t>
            </a:r>
            <a:r>
              <a:rPr sz="2800" b="1" spc="-25" dirty="0">
                <a:solidFill>
                  <a:srgbClr val="C00000"/>
                </a:solidFill>
                <a:latin typeface="Calibri"/>
                <a:cs typeface="Calibri"/>
              </a:rPr>
              <a:t>bir</a:t>
            </a:r>
            <a:r>
              <a:rPr sz="2800" dirty="0">
                <a:solidFill>
                  <a:srgbClr val="C00000"/>
                </a:solidFill>
                <a:latin typeface="Times New Roman"/>
                <a:cs typeface="Times New Roman"/>
              </a:rPr>
              <a:t>	</a:t>
            </a:r>
            <a:r>
              <a:rPr sz="2800" b="1" spc="-10" dirty="0">
                <a:solidFill>
                  <a:srgbClr val="C00000"/>
                </a:solidFill>
                <a:latin typeface="Calibri"/>
                <a:cs typeface="Calibri"/>
              </a:rPr>
              <a:t>çalışma</a:t>
            </a:r>
            <a:r>
              <a:rPr sz="2800" b="1" dirty="0">
                <a:solidFill>
                  <a:srgbClr val="C00000"/>
                </a:solidFill>
                <a:latin typeface="Calibri"/>
                <a:cs typeface="Calibri"/>
              </a:rPr>
              <a:t>	</a:t>
            </a:r>
            <a:r>
              <a:rPr sz="2800" b="1" spc="-10" dirty="0">
                <a:solidFill>
                  <a:srgbClr val="C00000"/>
                </a:solidFill>
                <a:latin typeface="Calibri"/>
                <a:cs typeface="Calibri"/>
              </a:rPr>
              <a:t>ortamı</a:t>
            </a:r>
            <a:r>
              <a:rPr sz="2800" b="1" dirty="0">
                <a:solidFill>
                  <a:srgbClr val="C00000"/>
                </a:solidFill>
                <a:latin typeface="Calibri"/>
                <a:cs typeface="Calibri"/>
              </a:rPr>
              <a:t>	</a:t>
            </a:r>
            <a:r>
              <a:rPr sz="2800" spc="-20" dirty="0">
                <a:latin typeface="Calibri"/>
                <a:cs typeface="Calibri"/>
              </a:rPr>
              <a:t>meydana</a:t>
            </a:r>
            <a:r>
              <a:rPr sz="2800" spc="-20" dirty="0">
                <a:latin typeface="Times New Roman"/>
                <a:cs typeface="Times New Roman"/>
              </a:rPr>
              <a:t> </a:t>
            </a:r>
            <a:r>
              <a:rPr sz="2800" spc="-10" dirty="0">
                <a:latin typeface="Calibri"/>
                <a:cs typeface="Calibri"/>
              </a:rPr>
              <a:t>getirmek.</a:t>
            </a:r>
            <a:endParaRPr sz="2800">
              <a:latin typeface="Calibri"/>
              <a:cs typeface="Calibri"/>
            </a:endParaRPr>
          </a:p>
          <a:p>
            <a:pPr marL="491490" indent="-457200">
              <a:lnSpc>
                <a:spcPct val="100000"/>
              </a:lnSpc>
              <a:buFont typeface="Arial"/>
              <a:buChar char="•"/>
              <a:tabLst>
                <a:tab pos="491490" algn="l"/>
              </a:tabLst>
            </a:pPr>
            <a:r>
              <a:rPr sz="2800" dirty="0">
                <a:latin typeface="Calibri"/>
                <a:cs typeface="Calibri"/>
              </a:rPr>
              <a:t>Sağlık</a:t>
            </a:r>
            <a:r>
              <a:rPr sz="2800" spc="-90" dirty="0">
                <a:latin typeface="Calibri"/>
                <a:cs typeface="Calibri"/>
              </a:rPr>
              <a:t> </a:t>
            </a:r>
            <a:r>
              <a:rPr sz="2800" dirty="0">
                <a:latin typeface="Calibri"/>
                <a:cs typeface="Calibri"/>
              </a:rPr>
              <a:t>ve</a:t>
            </a:r>
            <a:r>
              <a:rPr sz="2800" spc="-155" dirty="0">
                <a:latin typeface="Times New Roman"/>
                <a:cs typeface="Times New Roman"/>
              </a:rPr>
              <a:t> </a:t>
            </a:r>
            <a:r>
              <a:rPr sz="2800" dirty="0">
                <a:latin typeface="Calibri"/>
                <a:cs typeface="Calibri"/>
              </a:rPr>
              <a:t>güvenlik</a:t>
            </a:r>
            <a:r>
              <a:rPr sz="2800" spc="-70" dirty="0">
                <a:latin typeface="Calibri"/>
                <a:cs typeface="Calibri"/>
              </a:rPr>
              <a:t> </a:t>
            </a:r>
            <a:r>
              <a:rPr sz="2800" dirty="0">
                <a:latin typeface="Calibri"/>
                <a:cs typeface="Calibri"/>
              </a:rPr>
              <a:t>risklerine</a:t>
            </a:r>
            <a:r>
              <a:rPr sz="2800" spc="-125" dirty="0">
                <a:latin typeface="Times New Roman"/>
                <a:cs typeface="Times New Roman"/>
              </a:rPr>
              <a:t> </a:t>
            </a:r>
            <a:r>
              <a:rPr sz="2800" dirty="0">
                <a:latin typeface="Calibri"/>
                <a:cs typeface="Calibri"/>
              </a:rPr>
              <a:t>karşı</a:t>
            </a:r>
            <a:r>
              <a:rPr sz="2800" spc="-80" dirty="0">
                <a:latin typeface="Calibri"/>
                <a:cs typeface="Calibri"/>
              </a:rPr>
              <a:t> </a:t>
            </a:r>
            <a:r>
              <a:rPr sz="2800" b="1" dirty="0">
                <a:solidFill>
                  <a:srgbClr val="C00000"/>
                </a:solidFill>
                <a:latin typeface="Calibri"/>
                <a:cs typeface="Calibri"/>
              </a:rPr>
              <a:t>çalışanları</a:t>
            </a:r>
            <a:r>
              <a:rPr sz="2800" b="1" spc="-80" dirty="0">
                <a:solidFill>
                  <a:srgbClr val="C00000"/>
                </a:solidFill>
                <a:latin typeface="Calibri"/>
                <a:cs typeface="Calibri"/>
              </a:rPr>
              <a:t> </a:t>
            </a:r>
            <a:r>
              <a:rPr sz="2800" b="1" spc="-10" dirty="0">
                <a:solidFill>
                  <a:srgbClr val="C00000"/>
                </a:solidFill>
                <a:latin typeface="Calibri"/>
                <a:cs typeface="Calibri"/>
              </a:rPr>
              <a:t>korumak</a:t>
            </a:r>
            <a:r>
              <a:rPr sz="2800" spc="-10" dirty="0">
                <a:latin typeface="Calibri"/>
                <a:cs typeface="Calibri"/>
              </a:rPr>
              <a:t>.</a:t>
            </a:r>
            <a:endParaRPr sz="2800">
              <a:latin typeface="Calibri"/>
              <a:cs typeface="Calibri"/>
            </a:endParaRPr>
          </a:p>
          <a:p>
            <a:pPr marL="491490" indent="-457200">
              <a:lnSpc>
                <a:spcPct val="100000"/>
              </a:lnSpc>
              <a:buFont typeface="Arial"/>
              <a:buChar char="•"/>
              <a:tabLst>
                <a:tab pos="491490" algn="l"/>
              </a:tabLst>
            </a:pPr>
            <a:r>
              <a:rPr sz="2800" b="1" dirty="0">
                <a:solidFill>
                  <a:srgbClr val="C00000"/>
                </a:solidFill>
                <a:latin typeface="Calibri"/>
                <a:cs typeface="Calibri"/>
              </a:rPr>
              <a:t>İşletme</a:t>
            </a:r>
            <a:r>
              <a:rPr sz="2800" b="1" spc="-90" dirty="0">
                <a:solidFill>
                  <a:srgbClr val="C00000"/>
                </a:solidFill>
                <a:latin typeface="Calibri"/>
                <a:cs typeface="Calibri"/>
              </a:rPr>
              <a:t> </a:t>
            </a:r>
            <a:r>
              <a:rPr sz="2800" b="1" spc="-10" dirty="0">
                <a:solidFill>
                  <a:srgbClr val="C00000"/>
                </a:solidFill>
                <a:latin typeface="Calibri"/>
                <a:cs typeface="Calibri"/>
              </a:rPr>
              <a:t>güvenliğini</a:t>
            </a:r>
            <a:r>
              <a:rPr sz="2800" b="1" spc="-80" dirty="0">
                <a:solidFill>
                  <a:srgbClr val="C00000"/>
                </a:solidFill>
                <a:latin typeface="Calibri"/>
                <a:cs typeface="Calibri"/>
              </a:rPr>
              <a:t> </a:t>
            </a:r>
            <a:r>
              <a:rPr sz="2800" spc="-10" dirty="0">
                <a:latin typeface="Calibri"/>
                <a:cs typeface="Calibri"/>
              </a:rPr>
              <a:t>sağlamak.</a:t>
            </a:r>
            <a:endParaRPr sz="2800">
              <a:latin typeface="Calibri"/>
              <a:cs typeface="Calibri"/>
            </a:endParaRPr>
          </a:p>
          <a:p>
            <a:pPr marL="491490" indent="-457200">
              <a:lnSpc>
                <a:spcPct val="100000"/>
              </a:lnSpc>
              <a:buFont typeface="Arial"/>
              <a:buChar char="•"/>
              <a:tabLst>
                <a:tab pos="491490" algn="l"/>
              </a:tabLst>
            </a:pPr>
            <a:r>
              <a:rPr sz="2800" b="1" dirty="0">
                <a:solidFill>
                  <a:srgbClr val="C00000"/>
                </a:solidFill>
                <a:latin typeface="Calibri"/>
                <a:cs typeface="Calibri"/>
              </a:rPr>
              <a:t>Üretimin</a:t>
            </a:r>
            <a:r>
              <a:rPr sz="2800" b="1" spc="-114" dirty="0">
                <a:solidFill>
                  <a:srgbClr val="C00000"/>
                </a:solidFill>
                <a:latin typeface="Calibri"/>
                <a:cs typeface="Calibri"/>
              </a:rPr>
              <a:t> </a:t>
            </a:r>
            <a:r>
              <a:rPr sz="2800" b="1" spc="-10" dirty="0">
                <a:solidFill>
                  <a:srgbClr val="C00000"/>
                </a:solidFill>
                <a:latin typeface="Calibri"/>
                <a:cs typeface="Calibri"/>
              </a:rPr>
              <a:t>devamlılığını</a:t>
            </a:r>
            <a:r>
              <a:rPr sz="2800" b="1" spc="-95" dirty="0">
                <a:solidFill>
                  <a:srgbClr val="C00000"/>
                </a:solidFill>
                <a:latin typeface="Calibri"/>
                <a:cs typeface="Calibri"/>
              </a:rPr>
              <a:t> </a:t>
            </a:r>
            <a:r>
              <a:rPr sz="2800" spc="-10" dirty="0">
                <a:latin typeface="Calibri"/>
                <a:cs typeface="Calibri"/>
              </a:rPr>
              <a:t>sağlamak.</a:t>
            </a:r>
            <a:endParaRPr sz="2800">
              <a:latin typeface="Calibri"/>
              <a:cs typeface="Calibri"/>
            </a:endParaRPr>
          </a:p>
          <a:p>
            <a:pPr marL="491490" indent="-457200">
              <a:lnSpc>
                <a:spcPct val="100000"/>
              </a:lnSpc>
              <a:spcBef>
                <a:spcPts val="5"/>
              </a:spcBef>
              <a:buFont typeface="Arial"/>
              <a:buChar char="•"/>
              <a:tabLst>
                <a:tab pos="491490" algn="l"/>
              </a:tabLst>
            </a:pPr>
            <a:r>
              <a:rPr sz="2800" b="1" dirty="0">
                <a:solidFill>
                  <a:srgbClr val="C00000"/>
                </a:solidFill>
                <a:latin typeface="Calibri"/>
                <a:cs typeface="Calibri"/>
              </a:rPr>
              <a:t>Çalışma</a:t>
            </a:r>
            <a:r>
              <a:rPr sz="2800" b="1" spc="-80" dirty="0">
                <a:solidFill>
                  <a:srgbClr val="C00000"/>
                </a:solidFill>
                <a:latin typeface="Calibri"/>
                <a:cs typeface="Calibri"/>
              </a:rPr>
              <a:t> </a:t>
            </a:r>
            <a:r>
              <a:rPr sz="2800" b="1" dirty="0">
                <a:solidFill>
                  <a:srgbClr val="C00000"/>
                </a:solidFill>
                <a:latin typeface="Calibri"/>
                <a:cs typeface="Calibri"/>
              </a:rPr>
              <a:t>verimi</a:t>
            </a:r>
            <a:r>
              <a:rPr sz="2800" spc="-150" dirty="0">
                <a:solidFill>
                  <a:srgbClr val="C00000"/>
                </a:solidFill>
                <a:latin typeface="Times New Roman"/>
                <a:cs typeface="Times New Roman"/>
              </a:rPr>
              <a:t> </a:t>
            </a:r>
            <a:r>
              <a:rPr sz="2800" spc="-10" dirty="0">
                <a:latin typeface="Calibri"/>
                <a:cs typeface="Calibri"/>
              </a:rPr>
              <a:t>arttırmak.</a:t>
            </a:r>
            <a:endParaRPr sz="2800">
              <a:latin typeface="Calibri"/>
              <a:cs typeface="Calibri"/>
            </a:endParaRPr>
          </a:p>
          <a:p>
            <a:pPr marL="12700">
              <a:lnSpc>
                <a:spcPct val="100000"/>
              </a:lnSpc>
              <a:spcBef>
                <a:spcPts val="894"/>
              </a:spcBef>
            </a:pPr>
            <a:r>
              <a:rPr sz="2800" b="1" spc="-10" dirty="0">
                <a:latin typeface="Calibri"/>
                <a:cs typeface="Calibri"/>
              </a:rPr>
              <a:t>Proaktif</a:t>
            </a:r>
            <a:r>
              <a:rPr sz="2800" spc="-150" dirty="0">
                <a:latin typeface="Times New Roman"/>
                <a:cs typeface="Times New Roman"/>
              </a:rPr>
              <a:t> </a:t>
            </a:r>
            <a:r>
              <a:rPr sz="2800" dirty="0">
                <a:latin typeface="Calibri"/>
                <a:cs typeface="Calibri"/>
              </a:rPr>
              <a:t>yaklaşım</a:t>
            </a:r>
            <a:r>
              <a:rPr sz="2800" spc="-110" dirty="0">
                <a:latin typeface="Calibri"/>
                <a:cs typeface="Calibri"/>
              </a:rPr>
              <a:t> </a:t>
            </a:r>
            <a:r>
              <a:rPr sz="2800" spc="-35" dirty="0">
                <a:latin typeface="Calibri"/>
                <a:cs typeface="Calibri"/>
              </a:rPr>
              <a:t>esastır.</a:t>
            </a:r>
            <a:r>
              <a:rPr sz="2800" spc="-85" dirty="0">
                <a:latin typeface="Calibri"/>
                <a:cs typeface="Calibri"/>
              </a:rPr>
              <a:t> </a:t>
            </a:r>
            <a:r>
              <a:rPr sz="2800" spc="-10" dirty="0">
                <a:latin typeface="Calibri"/>
                <a:cs typeface="Calibri"/>
              </a:rPr>
              <a:t>Yani;</a:t>
            </a:r>
            <a:endParaRPr sz="2800">
              <a:latin typeface="Calibri"/>
              <a:cs typeface="Calibri"/>
            </a:endParaRPr>
          </a:p>
        </p:txBody>
      </p:sp>
      <p:grpSp>
        <p:nvGrpSpPr>
          <p:cNvPr id="9" name="object 9"/>
          <p:cNvGrpSpPr/>
          <p:nvPr/>
        </p:nvGrpSpPr>
        <p:grpSpPr>
          <a:xfrm>
            <a:off x="155447" y="4511040"/>
            <a:ext cx="8238490" cy="1945639"/>
            <a:chOff x="155447" y="4511040"/>
            <a:chExt cx="8238490" cy="1945639"/>
          </a:xfrm>
        </p:grpSpPr>
        <p:pic>
          <p:nvPicPr>
            <p:cNvPr id="10" name="object 10"/>
            <p:cNvPicPr/>
            <p:nvPr/>
          </p:nvPicPr>
          <p:blipFill>
            <a:blip r:embed="rId4" cstate="print"/>
            <a:stretch>
              <a:fillRect/>
            </a:stretch>
          </p:blipFill>
          <p:spPr>
            <a:xfrm>
              <a:off x="7091171" y="4511040"/>
              <a:ext cx="1302258" cy="787146"/>
            </a:xfrm>
            <a:prstGeom prst="rect">
              <a:avLst/>
            </a:prstGeom>
          </p:spPr>
        </p:pic>
        <p:pic>
          <p:nvPicPr>
            <p:cNvPr id="11" name="object 11"/>
            <p:cNvPicPr/>
            <p:nvPr/>
          </p:nvPicPr>
          <p:blipFill>
            <a:blip r:embed="rId5" cstate="print"/>
            <a:stretch>
              <a:fillRect/>
            </a:stretch>
          </p:blipFill>
          <p:spPr>
            <a:xfrm>
              <a:off x="155447" y="5108448"/>
              <a:ext cx="560070" cy="733805"/>
            </a:xfrm>
            <a:prstGeom prst="rect">
              <a:avLst/>
            </a:prstGeom>
          </p:spPr>
        </p:pic>
        <p:pic>
          <p:nvPicPr>
            <p:cNvPr id="12" name="object 12"/>
            <p:cNvPicPr/>
            <p:nvPr/>
          </p:nvPicPr>
          <p:blipFill>
            <a:blip r:embed="rId6" cstate="print"/>
            <a:stretch>
              <a:fillRect/>
            </a:stretch>
          </p:blipFill>
          <p:spPr>
            <a:xfrm>
              <a:off x="597407" y="5090160"/>
              <a:ext cx="1553718" cy="787146"/>
            </a:xfrm>
            <a:prstGeom prst="rect">
              <a:avLst/>
            </a:prstGeom>
          </p:spPr>
        </p:pic>
        <p:pic>
          <p:nvPicPr>
            <p:cNvPr id="13" name="object 13"/>
            <p:cNvPicPr/>
            <p:nvPr/>
          </p:nvPicPr>
          <p:blipFill>
            <a:blip r:embed="rId7" cstate="print"/>
            <a:stretch>
              <a:fillRect/>
            </a:stretch>
          </p:blipFill>
          <p:spPr>
            <a:xfrm>
              <a:off x="1684020" y="5090160"/>
              <a:ext cx="4007357" cy="787146"/>
            </a:xfrm>
            <a:prstGeom prst="rect">
              <a:avLst/>
            </a:prstGeom>
          </p:spPr>
        </p:pic>
        <p:pic>
          <p:nvPicPr>
            <p:cNvPr id="14" name="object 14"/>
            <p:cNvPicPr/>
            <p:nvPr/>
          </p:nvPicPr>
          <p:blipFill>
            <a:blip r:embed="rId5" cstate="print"/>
            <a:stretch>
              <a:fillRect/>
            </a:stretch>
          </p:blipFill>
          <p:spPr>
            <a:xfrm>
              <a:off x="155447" y="5687568"/>
              <a:ext cx="560070" cy="733805"/>
            </a:xfrm>
            <a:prstGeom prst="rect">
              <a:avLst/>
            </a:prstGeom>
          </p:spPr>
        </p:pic>
        <p:pic>
          <p:nvPicPr>
            <p:cNvPr id="15" name="object 15"/>
            <p:cNvPicPr/>
            <p:nvPr/>
          </p:nvPicPr>
          <p:blipFill>
            <a:blip r:embed="rId8" cstate="print"/>
            <a:stretch>
              <a:fillRect/>
            </a:stretch>
          </p:blipFill>
          <p:spPr>
            <a:xfrm>
              <a:off x="597407" y="5669280"/>
              <a:ext cx="1684782" cy="787145"/>
            </a:xfrm>
            <a:prstGeom prst="rect">
              <a:avLst/>
            </a:prstGeom>
          </p:spPr>
        </p:pic>
        <p:pic>
          <p:nvPicPr>
            <p:cNvPr id="16" name="object 16"/>
            <p:cNvPicPr/>
            <p:nvPr/>
          </p:nvPicPr>
          <p:blipFill>
            <a:blip r:embed="rId9" cstate="print"/>
            <a:stretch>
              <a:fillRect/>
            </a:stretch>
          </p:blipFill>
          <p:spPr>
            <a:xfrm>
              <a:off x="1815083" y="5669280"/>
              <a:ext cx="3429762" cy="787145"/>
            </a:xfrm>
            <a:prstGeom prst="rect">
              <a:avLst/>
            </a:prstGeom>
          </p:spPr>
        </p:pic>
      </p:grpSp>
      <p:sp>
        <p:nvSpPr>
          <p:cNvPr id="17" name="object 17"/>
          <p:cNvSpPr txBox="1"/>
          <p:nvPr/>
        </p:nvSpPr>
        <p:spPr>
          <a:xfrm>
            <a:off x="349403" y="4438040"/>
            <a:ext cx="7813040" cy="1763395"/>
          </a:xfrm>
          <a:prstGeom prst="rect">
            <a:avLst/>
          </a:prstGeom>
        </p:spPr>
        <p:txBody>
          <a:bodyPr vert="horz" wrap="square" lIns="0" tIns="165100" rIns="0" bIns="0" rtlCol="0">
            <a:spAutoFit/>
          </a:bodyPr>
          <a:lstStyle/>
          <a:p>
            <a:pPr marL="469265" indent="-456565">
              <a:lnSpc>
                <a:spcPct val="100000"/>
              </a:lnSpc>
              <a:spcBef>
                <a:spcPts val="1300"/>
              </a:spcBef>
              <a:buFont typeface="Arial"/>
              <a:buChar char="•"/>
              <a:tabLst>
                <a:tab pos="469265" algn="l"/>
              </a:tabLst>
            </a:pPr>
            <a:r>
              <a:rPr sz="2800" b="1" dirty="0">
                <a:latin typeface="Calibri"/>
                <a:cs typeface="Calibri"/>
              </a:rPr>
              <a:t>İş</a:t>
            </a:r>
            <a:r>
              <a:rPr sz="2800" b="1" spc="-110" dirty="0">
                <a:latin typeface="Calibri"/>
                <a:cs typeface="Calibri"/>
              </a:rPr>
              <a:t> </a:t>
            </a:r>
            <a:r>
              <a:rPr sz="2800" b="1" dirty="0">
                <a:latin typeface="Calibri"/>
                <a:cs typeface="Calibri"/>
              </a:rPr>
              <a:t>kazası</a:t>
            </a:r>
            <a:r>
              <a:rPr sz="2800" b="1" spc="-85" dirty="0">
                <a:latin typeface="Calibri"/>
                <a:cs typeface="Calibri"/>
              </a:rPr>
              <a:t> </a:t>
            </a:r>
            <a:r>
              <a:rPr sz="2800" b="1" dirty="0">
                <a:latin typeface="Calibri"/>
                <a:cs typeface="Calibri"/>
              </a:rPr>
              <a:t>ve</a:t>
            </a:r>
            <a:r>
              <a:rPr sz="2800" b="1" spc="-95" dirty="0">
                <a:latin typeface="Calibri"/>
                <a:cs typeface="Calibri"/>
              </a:rPr>
              <a:t> </a:t>
            </a:r>
            <a:r>
              <a:rPr sz="2800" b="1" dirty="0">
                <a:latin typeface="Calibri"/>
                <a:cs typeface="Calibri"/>
              </a:rPr>
              <a:t>meslek</a:t>
            </a:r>
            <a:r>
              <a:rPr sz="2800" b="1" spc="-75" dirty="0">
                <a:latin typeface="Calibri"/>
                <a:cs typeface="Calibri"/>
              </a:rPr>
              <a:t> </a:t>
            </a:r>
            <a:r>
              <a:rPr sz="2800" b="1" dirty="0">
                <a:latin typeface="Calibri"/>
                <a:cs typeface="Calibri"/>
              </a:rPr>
              <a:t>hastalıkları</a:t>
            </a:r>
            <a:r>
              <a:rPr sz="2800" b="1" spc="-60" dirty="0">
                <a:latin typeface="Calibri"/>
                <a:cs typeface="Calibri"/>
              </a:rPr>
              <a:t> </a:t>
            </a:r>
            <a:r>
              <a:rPr sz="2800" b="1" spc="-10" dirty="0">
                <a:latin typeface="Calibri"/>
                <a:cs typeface="Calibri"/>
              </a:rPr>
              <a:t>yaşanmadan</a:t>
            </a:r>
            <a:r>
              <a:rPr sz="2800" b="1" spc="-70" dirty="0">
                <a:latin typeface="Calibri"/>
                <a:cs typeface="Calibri"/>
              </a:rPr>
              <a:t> </a:t>
            </a:r>
            <a:r>
              <a:rPr sz="2800" b="1" spc="-20" dirty="0">
                <a:latin typeface="Calibri"/>
                <a:cs typeface="Calibri"/>
              </a:rPr>
              <a:t>ÖNCE</a:t>
            </a:r>
            <a:endParaRPr sz="2800">
              <a:latin typeface="Calibri"/>
              <a:cs typeface="Calibri"/>
            </a:endParaRPr>
          </a:p>
          <a:p>
            <a:pPr marL="469265" indent="-456565">
              <a:lnSpc>
                <a:spcPct val="100000"/>
              </a:lnSpc>
              <a:spcBef>
                <a:spcPts val="1205"/>
              </a:spcBef>
              <a:buFont typeface="Arial"/>
              <a:buChar char="•"/>
              <a:tabLst>
                <a:tab pos="469265" algn="l"/>
              </a:tabLst>
            </a:pPr>
            <a:r>
              <a:rPr sz="2800" b="1" spc="-20" dirty="0">
                <a:latin typeface="Calibri"/>
                <a:cs typeface="Calibri"/>
              </a:rPr>
              <a:t>tehlike</a:t>
            </a:r>
            <a:r>
              <a:rPr sz="2800" spc="-110" dirty="0">
                <a:latin typeface="Times New Roman"/>
                <a:cs typeface="Times New Roman"/>
              </a:rPr>
              <a:t> </a:t>
            </a:r>
            <a:r>
              <a:rPr sz="2800" b="1" dirty="0">
                <a:latin typeface="Calibri"/>
                <a:cs typeface="Calibri"/>
              </a:rPr>
              <a:t>ve</a:t>
            </a:r>
            <a:r>
              <a:rPr sz="2800" b="1" spc="-60" dirty="0">
                <a:latin typeface="Calibri"/>
                <a:cs typeface="Calibri"/>
              </a:rPr>
              <a:t> </a:t>
            </a:r>
            <a:r>
              <a:rPr sz="2800" b="1" dirty="0">
                <a:latin typeface="Calibri"/>
                <a:cs typeface="Calibri"/>
              </a:rPr>
              <a:t>risklerin</a:t>
            </a:r>
            <a:r>
              <a:rPr sz="2800" b="1" spc="-40" dirty="0">
                <a:latin typeface="Calibri"/>
                <a:cs typeface="Calibri"/>
              </a:rPr>
              <a:t> </a:t>
            </a:r>
            <a:r>
              <a:rPr sz="2800" b="1" spc="-10" dirty="0">
                <a:latin typeface="Calibri"/>
                <a:cs typeface="Calibri"/>
              </a:rPr>
              <a:t>öngörülmesi</a:t>
            </a:r>
            <a:endParaRPr sz="2800">
              <a:latin typeface="Calibri"/>
              <a:cs typeface="Calibri"/>
            </a:endParaRPr>
          </a:p>
          <a:p>
            <a:pPr marL="469265" indent="-456565">
              <a:lnSpc>
                <a:spcPct val="100000"/>
              </a:lnSpc>
              <a:spcBef>
                <a:spcPts val="1200"/>
              </a:spcBef>
              <a:buFont typeface="Arial"/>
              <a:buChar char="•"/>
              <a:tabLst>
                <a:tab pos="469265" algn="l"/>
              </a:tabLst>
            </a:pPr>
            <a:r>
              <a:rPr sz="2800" b="1" dirty="0">
                <a:latin typeface="Calibri"/>
                <a:cs typeface="Calibri"/>
              </a:rPr>
              <a:t>önleyici</a:t>
            </a:r>
            <a:r>
              <a:rPr sz="2800" b="1" spc="-105" dirty="0">
                <a:latin typeface="Calibri"/>
                <a:cs typeface="Calibri"/>
              </a:rPr>
              <a:t> </a:t>
            </a:r>
            <a:r>
              <a:rPr sz="2800" b="1" dirty="0">
                <a:latin typeface="Calibri"/>
                <a:cs typeface="Calibri"/>
              </a:rPr>
              <a:t>tedbirlerin</a:t>
            </a:r>
            <a:r>
              <a:rPr sz="2800" b="1" spc="-95" dirty="0">
                <a:latin typeface="Calibri"/>
                <a:cs typeface="Calibri"/>
              </a:rPr>
              <a:t> </a:t>
            </a:r>
            <a:r>
              <a:rPr sz="2800" b="1" dirty="0">
                <a:latin typeface="Calibri"/>
                <a:cs typeface="Calibri"/>
              </a:rPr>
              <a:t>alınması</a:t>
            </a:r>
            <a:r>
              <a:rPr sz="2800" b="1" spc="-95" dirty="0">
                <a:latin typeface="Calibri"/>
                <a:cs typeface="Calibri"/>
              </a:rPr>
              <a:t> </a:t>
            </a:r>
            <a:r>
              <a:rPr sz="2800" b="1" spc="-10" dirty="0">
                <a:latin typeface="Calibri"/>
                <a:cs typeface="Calibri"/>
              </a:rPr>
              <a:t>amaçlanmaktadır.</a:t>
            </a:r>
            <a:endParaRPr sz="2800">
              <a:latin typeface="Calibri"/>
              <a:cs typeface="Calibri"/>
            </a:endParaRPr>
          </a:p>
        </p:txBody>
      </p:sp>
      <p:sp>
        <p:nvSpPr>
          <p:cNvPr id="19" name="object 19"/>
          <p:cNvSpPr txBox="1"/>
          <p:nvPr/>
        </p:nvSpPr>
        <p:spPr>
          <a:xfrm>
            <a:off x="535940" y="6465213"/>
            <a:ext cx="722630" cy="177800"/>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27.05.2022</a:t>
            </a:r>
            <a:endParaRPr sz="1200">
              <a:latin typeface="Calibri"/>
              <a:cs typeface="Calibri"/>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93675">
              <a:lnSpc>
                <a:spcPts val="1240"/>
              </a:lnSpc>
            </a:pPr>
            <a:fld id="{81D60167-4931-47E6-BA6A-407CBD079E47}" type="slidenum">
              <a:rPr spc="-50" dirty="0"/>
              <a:t>3</a:t>
            </a:fld>
            <a:endParaRPr spc="-50" dirty="0"/>
          </a:p>
        </p:txBody>
      </p:sp>
      <p:sp>
        <p:nvSpPr>
          <p:cNvPr id="18" name="object 18"/>
          <p:cNvSpPr txBox="1"/>
          <p:nvPr/>
        </p:nvSpPr>
        <p:spPr>
          <a:xfrm>
            <a:off x="8244078" y="4045762"/>
            <a:ext cx="660400" cy="2312035"/>
          </a:xfrm>
          <a:prstGeom prst="rect">
            <a:avLst/>
          </a:prstGeom>
        </p:spPr>
        <p:txBody>
          <a:bodyPr vert="horz" wrap="square" lIns="0" tIns="12700" rIns="0" bIns="0" rtlCol="0">
            <a:spAutoFit/>
          </a:bodyPr>
          <a:lstStyle/>
          <a:p>
            <a:pPr marL="12700">
              <a:lnSpc>
                <a:spcPct val="100000"/>
              </a:lnSpc>
              <a:spcBef>
                <a:spcPts val="100"/>
              </a:spcBef>
            </a:pPr>
            <a:r>
              <a:rPr sz="15000" spc="-50" dirty="0">
                <a:latin typeface="Times New Roman"/>
                <a:cs typeface="Times New Roman"/>
              </a:rPr>
              <a:t>!</a:t>
            </a:r>
            <a:endParaRPr sz="15000">
              <a:latin typeface="Times New Roman"/>
              <a:cs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3811" y="1054989"/>
            <a:ext cx="5622925" cy="4708525"/>
          </a:xfrm>
          <a:prstGeom prst="rect">
            <a:avLst/>
          </a:prstGeom>
        </p:spPr>
        <p:txBody>
          <a:bodyPr vert="horz" wrap="square" lIns="0" tIns="12700" rIns="0" bIns="0" rtlCol="0">
            <a:spAutoFit/>
          </a:bodyPr>
          <a:lstStyle/>
          <a:p>
            <a:pPr marL="354965" indent="-342265">
              <a:lnSpc>
                <a:spcPct val="100000"/>
              </a:lnSpc>
              <a:spcBef>
                <a:spcPts val="100"/>
              </a:spcBef>
              <a:buFont typeface="Calibri"/>
              <a:buChar char="•"/>
              <a:tabLst>
                <a:tab pos="354965" algn="l"/>
              </a:tabLst>
            </a:pPr>
            <a:r>
              <a:rPr sz="2400" b="1" dirty="0">
                <a:solidFill>
                  <a:srgbClr val="C00000"/>
                </a:solidFill>
                <a:latin typeface="Calibri"/>
                <a:cs typeface="Calibri"/>
              </a:rPr>
              <a:t>Arızalı</a:t>
            </a:r>
            <a:r>
              <a:rPr sz="2400" b="1" spc="-65" dirty="0">
                <a:solidFill>
                  <a:srgbClr val="C00000"/>
                </a:solidFill>
                <a:latin typeface="Calibri"/>
                <a:cs typeface="Calibri"/>
              </a:rPr>
              <a:t> </a:t>
            </a:r>
            <a:r>
              <a:rPr sz="2400" b="1" dirty="0">
                <a:solidFill>
                  <a:srgbClr val="C00000"/>
                </a:solidFill>
                <a:latin typeface="Calibri"/>
                <a:cs typeface="Calibri"/>
              </a:rPr>
              <a:t>ve</a:t>
            </a:r>
            <a:r>
              <a:rPr sz="2400" b="1" spc="-45" dirty="0">
                <a:solidFill>
                  <a:srgbClr val="C00000"/>
                </a:solidFill>
                <a:latin typeface="Calibri"/>
                <a:cs typeface="Calibri"/>
              </a:rPr>
              <a:t> </a:t>
            </a:r>
            <a:r>
              <a:rPr sz="2400" b="1" dirty="0">
                <a:solidFill>
                  <a:srgbClr val="C00000"/>
                </a:solidFill>
                <a:latin typeface="Calibri"/>
                <a:cs typeface="Calibri"/>
              </a:rPr>
              <a:t>bakımsız</a:t>
            </a:r>
            <a:r>
              <a:rPr sz="2400" b="1" spc="-45" dirty="0">
                <a:solidFill>
                  <a:srgbClr val="C00000"/>
                </a:solidFill>
                <a:latin typeface="Calibri"/>
                <a:cs typeface="Calibri"/>
              </a:rPr>
              <a:t> </a:t>
            </a:r>
            <a:r>
              <a:rPr sz="2400" spc="-10" dirty="0">
                <a:latin typeface="Calibri"/>
                <a:cs typeface="Calibri"/>
              </a:rPr>
              <a:t>ekipmanlar</a:t>
            </a:r>
            <a:endParaRPr sz="2400">
              <a:latin typeface="Calibri"/>
              <a:cs typeface="Calibri"/>
            </a:endParaRPr>
          </a:p>
          <a:p>
            <a:pPr marL="354965" indent="-342265">
              <a:lnSpc>
                <a:spcPct val="100000"/>
              </a:lnSpc>
              <a:buChar char="•"/>
              <a:tabLst>
                <a:tab pos="354965" algn="l"/>
              </a:tabLst>
            </a:pPr>
            <a:r>
              <a:rPr sz="2400" dirty="0">
                <a:latin typeface="Calibri"/>
                <a:cs typeface="Calibri"/>
              </a:rPr>
              <a:t>Çalışma</a:t>
            </a:r>
            <a:r>
              <a:rPr sz="2400" spc="-60" dirty="0">
                <a:latin typeface="Calibri"/>
                <a:cs typeface="Calibri"/>
              </a:rPr>
              <a:t> </a:t>
            </a:r>
            <a:r>
              <a:rPr sz="2400" dirty="0">
                <a:latin typeface="Calibri"/>
                <a:cs typeface="Calibri"/>
              </a:rPr>
              <a:t>ortamının</a:t>
            </a:r>
            <a:r>
              <a:rPr sz="2400" spc="-55" dirty="0">
                <a:latin typeface="Calibri"/>
                <a:cs typeface="Calibri"/>
              </a:rPr>
              <a:t> </a:t>
            </a:r>
            <a:r>
              <a:rPr sz="2400" b="1" dirty="0">
                <a:solidFill>
                  <a:srgbClr val="C00000"/>
                </a:solidFill>
                <a:latin typeface="Calibri"/>
                <a:cs typeface="Calibri"/>
              </a:rPr>
              <a:t>darlığı</a:t>
            </a:r>
            <a:r>
              <a:rPr sz="2400" b="1" spc="-35" dirty="0">
                <a:solidFill>
                  <a:srgbClr val="C00000"/>
                </a:solidFill>
                <a:latin typeface="Calibri"/>
                <a:cs typeface="Calibri"/>
              </a:rPr>
              <a:t> </a:t>
            </a:r>
            <a:r>
              <a:rPr sz="2400" b="1" dirty="0">
                <a:solidFill>
                  <a:srgbClr val="C00000"/>
                </a:solidFill>
                <a:latin typeface="Calibri"/>
                <a:cs typeface="Calibri"/>
              </a:rPr>
              <a:t>ve</a:t>
            </a:r>
            <a:r>
              <a:rPr sz="2400" b="1" spc="-40" dirty="0">
                <a:solidFill>
                  <a:srgbClr val="C00000"/>
                </a:solidFill>
                <a:latin typeface="Calibri"/>
                <a:cs typeface="Calibri"/>
              </a:rPr>
              <a:t> </a:t>
            </a:r>
            <a:r>
              <a:rPr sz="2400" b="1" spc="-10" dirty="0">
                <a:solidFill>
                  <a:srgbClr val="C00000"/>
                </a:solidFill>
                <a:latin typeface="Calibri"/>
                <a:cs typeface="Calibri"/>
              </a:rPr>
              <a:t>sıkışıklığı</a:t>
            </a:r>
            <a:endParaRPr sz="2400">
              <a:latin typeface="Calibri"/>
              <a:cs typeface="Calibri"/>
            </a:endParaRPr>
          </a:p>
          <a:p>
            <a:pPr marL="354965" indent="-342265">
              <a:lnSpc>
                <a:spcPct val="100000"/>
              </a:lnSpc>
              <a:buChar char="•"/>
              <a:tabLst>
                <a:tab pos="354965" algn="l"/>
              </a:tabLst>
            </a:pPr>
            <a:r>
              <a:rPr sz="2400" spc="-35" dirty="0">
                <a:latin typeface="Calibri"/>
                <a:cs typeface="Calibri"/>
              </a:rPr>
              <a:t>Yetersiz</a:t>
            </a:r>
            <a:r>
              <a:rPr sz="2400" spc="-114" dirty="0">
                <a:latin typeface="Times New Roman"/>
                <a:cs typeface="Times New Roman"/>
              </a:rPr>
              <a:t> </a:t>
            </a:r>
            <a:r>
              <a:rPr sz="2400" b="1" dirty="0">
                <a:solidFill>
                  <a:srgbClr val="C00000"/>
                </a:solidFill>
                <a:latin typeface="Calibri"/>
                <a:cs typeface="Calibri"/>
              </a:rPr>
              <a:t>uyarı</a:t>
            </a:r>
            <a:r>
              <a:rPr sz="2400" b="1" spc="-50" dirty="0">
                <a:solidFill>
                  <a:srgbClr val="C00000"/>
                </a:solidFill>
                <a:latin typeface="Calibri"/>
                <a:cs typeface="Calibri"/>
              </a:rPr>
              <a:t> </a:t>
            </a:r>
            <a:r>
              <a:rPr sz="2400" b="1" dirty="0">
                <a:solidFill>
                  <a:srgbClr val="C00000"/>
                </a:solidFill>
                <a:latin typeface="Calibri"/>
                <a:cs typeface="Calibri"/>
              </a:rPr>
              <a:t>ve</a:t>
            </a:r>
            <a:r>
              <a:rPr sz="2400" b="1" spc="-50" dirty="0">
                <a:solidFill>
                  <a:srgbClr val="C00000"/>
                </a:solidFill>
                <a:latin typeface="Calibri"/>
                <a:cs typeface="Calibri"/>
              </a:rPr>
              <a:t> </a:t>
            </a:r>
            <a:r>
              <a:rPr sz="2400" b="1" spc="-10" dirty="0">
                <a:solidFill>
                  <a:srgbClr val="C00000"/>
                </a:solidFill>
                <a:latin typeface="Calibri"/>
                <a:cs typeface="Calibri"/>
              </a:rPr>
              <a:t>ikazlar</a:t>
            </a:r>
            <a:endParaRPr sz="2400">
              <a:latin typeface="Calibri"/>
              <a:cs typeface="Calibri"/>
            </a:endParaRPr>
          </a:p>
          <a:p>
            <a:pPr marL="354965" indent="-342265">
              <a:lnSpc>
                <a:spcPct val="100000"/>
              </a:lnSpc>
              <a:buChar char="•"/>
              <a:tabLst>
                <a:tab pos="354965" algn="l"/>
              </a:tabLst>
            </a:pPr>
            <a:r>
              <a:rPr sz="2400" dirty="0">
                <a:latin typeface="Calibri"/>
                <a:cs typeface="Calibri"/>
              </a:rPr>
              <a:t>İşe</a:t>
            </a:r>
            <a:r>
              <a:rPr sz="2400" spc="-25" dirty="0">
                <a:latin typeface="Calibri"/>
                <a:cs typeface="Calibri"/>
              </a:rPr>
              <a:t> </a:t>
            </a:r>
            <a:r>
              <a:rPr sz="2400" dirty="0">
                <a:latin typeface="Calibri"/>
                <a:cs typeface="Calibri"/>
              </a:rPr>
              <a:t>uygun</a:t>
            </a:r>
            <a:r>
              <a:rPr sz="2400" spc="-35" dirty="0">
                <a:latin typeface="Calibri"/>
                <a:cs typeface="Calibri"/>
              </a:rPr>
              <a:t> </a:t>
            </a:r>
            <a:r>
              <a:rPr sz="2400" b="1" dirty="0">
                <a:solidFill>
                  <a:srgbClr val="C00000"/>
                </a:solidFill>
                <a:latin typeface="Calibri"/>
                <a:cs typeface="Calibri"/>
              </a:rPr>
              <a:t>eğitimli</a:t>
            </a:r>
            <a:r>
              <a:rPr sz="2400" b="1" spc="-35" dirty="0">
                <a:solidFill>
                  <a:srgbClr val="C00000"/>
                </a:solidFill>
                <a:latin typeface="Calibri"/>
                <a:cs typeface="Calibri"/>
              </a:rPr>
              <a:t> </a:t>
            </a:r>
            <a:r>
              <a:rPr sz="2400" b="1" dirty="0">
                <a:solidFill>
                  <a:srgbClr val="C00000"/>
                </a:solidFill>
                <a:latin typeface="Calibri"/>
                <a:cs typeface="Calibri"/>
              </a:rPr>
              <a:t>eleman</a:t>
            </a:r>
            <a:r>
              <a:rPr sz="2400" b="1" spc="-40" dirty="0">
                <a:solidFill>
                  <a:srgbClr val="C00000"/>
                </a:solidFill>
                <a:latin typeface="Calibri"/>
                <a:cs typeface="Calibri"/>
              </a:rPr>
              <a:t> </a:t>
            </a:r>
            <a:r>
              <a:rPr sz="2400" spc="-10" dirty="0">
                <a:latin typeface="Calibri"/>
                <a:cs typeface="Calibri"/>
              </a:rPr>
              <a:t>çalıştırmama</a:t>
            </a:r>
            <a:endParaRPr sz="2400">
              <a:latin typeface="Calibri"/>
              <a:cs typeface="Calibri"/>
            </a:endParaRPr>
          </a:p>
          <a:p>
            <a:pPr marL="423545" indent="-410845">
              <a:lnSpc>
                <a:spcPct val="100000"/>
              </a:lnSpc>
              <a:buClr>
                <a:srgbClr val="000000"/>
              </a:buClr>
              <a:buFont typeface="Calibri"/>
              <a:buChar char="•"/>
              <a:tabLst>
                <a:tab pos="423545" algn="l"/>
              </a:tabLst>
            </a:pPr>
            <a:r>
              <a:rPr sz="2400" b="1" dirty="0">
                <a:solidFill>
                  <a:srgbClr val="C00000"/>
                </a:solidFill>
                <a:latin typeface="Calibri"/>
                <a:cs typeface="Calibri"/>
              </a:rPr>
              <a:t>Koruyucusuz</a:t>
            </a:r>
            <a:r>
              <a:rPr sz="2400" spc="-150" dirty="0">
                <a:solidFill>
                  <a:srgbClr val="C00000"/>
                </a:solidFill>
                <a:latin typeface="Times New Roman"/>
                <a:cs typeface="Times New Roman"/>
              </a:rPr>
              <a:t> </a:t>
            </a:r>
            <a:r>
              <a:rPr sz="2400" spc="-10" dirty="0">
                <a:latin typeface="Calibri"/>
                <a:cs typeface="Calibri"/>
              </a:rPr>
              <a:t>ekipmanlar</a:t>
            </a:r>
            <a:endParaRPr sz="2400">
              <a:latin typeface="Calibri"/>
              <a:cs typeface="Calibri"/>
            </a:endParaRPr>
          </a:p>
          <a:p>
            <a:pPr marL="354965" indent="-342265">
              <a:lnSpc>
                <a:spcPct val="100000"/>
              </a:lnSpc>
              <a:buChar char="•"/>
              <a:tabLst>
                <a:tab pos="354965" algn="l"/>
              </a:tabLst>
            </a:pPr>
            <a:r>
              <a:rPr sz="2400" spc="-35" dirty="0">
                <a:latin typeface="Calibri"/>
                <a:cs typeface="Calibri"/>
              </a:rPr>
              <a:t>Yetersiz</a:t>
            </a:r>
            <a:r>
              <a:rPr sz="2400" spc="-95" dirty="0">
                <a:latin typeface="Times New Roman"/>
                <a:cs typeface="Times New Roman"/>
              </a:rPr>
              <a:t> </a:t>
            </a:r>
            <a:r>
              <a:rPr sz="2400" b="1" spc="-10" dirty="0">
                <a:solidFill>
                  <a:srgbClr val="C00000"/>
                </a:solidFill>
                <a:latin typeface="Calibri"/>
                <a:cs typeface="Calibri"/>
              </a:rPr>
              <a:t>havalandırma</a:t>
            </a:r>
            <a:endParaRPr sz="2400">
              <a:latin typeface="Calibri"/>
              <a:cs typeface="Calibri"/>
            </a:endParaRPr>
          </a:p>
          <a:p>
            <a:pPr marL="354965" indent="-342265">
              <a:lnSpc>
                <a:spcPct val="100000"/>
              </a:lnSpc>
              <a:buChar char="•"/>
              <a:tabLst>
                <a:tab pos="354965" algn="l"/>
              </a:tabLst>
            </a:pPr>
            <a:r>
              <a:rPr sz="2400" spc="-35" dirty="0">
                <a:latin typeface="Calibri"/>
                <a:cs typeface="Calibri"/>
              </a:rPr>
              <a:t>Yetersiz</a:t>
            </a:r>
            <a:r>
              <a:rPr sz="2400" spc="-95" dirty="0">
                <a:latin typeface="Times New Roman"/>
                <a:cs typeface="Times New Roman"/>
              </a:rPr>
              <a:t> </a:t>
            </a:r>
            <a:r>
              <a:rPr sz="2400" b="1" spc="-10" dirty="0">
                <a:solidFill>
                  <a:srgbClr val="C00000"/>
                </a:solidFill>
                <a:latin typeface="Calibri"/>
                <a:cs typeface="Calibri"/>
              </a:rPr>
              <a:t>aydınlatma</a:t>
            </a:r>
            <a:endParaRPr sz="2400">
              <a:latin typeface="Calibri"/>
              <a:cs typeface="Calibri"/>
            </a:endParaRPr>
          </a:p>
          <a:p>
            <a:pPr marL="423545" indent="-410845">
              <a:lnSpc>
                <a:spcPct val="100000"/>
              </a:lnSpc>
              <a:buClr>
                <a:srgbClr val="000000"/>
              </a:buClr>
              <a:buFont typeface="Calibri"/>
              <a:buChar char="•"/>
              <a:tabLst>
                <a:tab pos="423545" algn="l"/>
              </a:tabLst>
            </a:pPr>
            <a:r>
              <a:rPr sz="2400" b="1" spc="-30" dirty="0">
                <a:solidFill>
                  <a:srgbClr val="C00000"/>
                </a:solidFill>
                <a:latin typeface="Calibri"/>
                <a:cs typeface="Calibri"/>
              </a:rPr>
              <a:t>Tehlikeli</a:t>
            </a:r>
            <a:r>
              <a:rPr sz="2400" spc="-120" dirty="0">
                <a:solidFill>
                  <a:srgbClr val="C00000"/>
                </a:solidFill>
                <a:latin typeface="Times New Roman"/>
                <a:cs typeface="Times New Roman"/>
              </a:rPr>
              <a:t> </a:t>
            </a:r>
            <a:r>
              <a:rPr sz="2400" b="1" dirty="0">
                <a:solidFill>
                  <a:srgbClr val="C00000"/>
                </a:solidFill>
                <a:latin typeface="Calibri"/>
                <a:cs typeface="Calibri"/>
              </a:rPr>
              <a:t>ortam</a:t>
            </a:r>
            <a:r>
              <a:rPr sz="2400" dirty="0">
                <a:latin typeface="Calibri"/>
                <a:cs typeface="Calibri"/>
              </a:rPr>
              <a:t>(</a:t>
            </a:r>
            <a:r>
              <a:rPr sz="2400" spc="-85" dirty="0">
                <a:latin typeface="Calibri"/>
                <a:cs typeface="Calibri"/>
              </a:rPr>
              <a:t> </a:t>
            </a:r>
            <a:r>
              <a:rPr sz="2400" dirty="0">
                <a:latin typeface="Calibri"/>
                <a:cs typeface="Calibri"/>
              </a:rPr>
              <a:t>tozlu,</a:t>
            </a:r>
            <a:r>
              <a:rPr sz="2400" spc="-55" dirty="0">
                <a:latin typeface="Calibri"/>
                <a:cs typeface="Calibri"/>
              </a:rPr>
              <a:t> </a:t>
            </a:r>
            <a:r>
              <a:rPr sz="2400" dirty="0">
                <a:latin typeface="Calibri"/>
                <a:cs typeface="Calibri"/>
              </a:rPr>
              <a:t>gazlı,</a:t>
            </a:r>
            <a:r>
              <a:rPr sz="2400" spc="-75" dirty="0">
                <a:latin typeface="Calibri"/>
                <a:cs typeface="Calibri"/>
              </a:rPr>
              <a:t> </a:t>
            </a:r>
            <a:r>
              <a:rPr sz="2400" dirty="0">
                <a:latin typeface="Calibri"/>
                <a:cs typeface="Calibri"/>
              </a:rPr>
              <a:t>gürültülü</a:t>
            </a:r>
            <a:r>
              <a:rPr sz="2400" spc="-55" dirty="0">
                <a:latin typeface="Calibri"/>
                <a:cs typeface="Calibri"/>
              </a:rPr>
              <a:t> </a:t>
            </a:r>
            <a:r>
              <a:rPr sz="2400" spc="-20" dirty="0">
                <a:latin typeface="Calibri"/>
                <a:cs typeface="Calibri"/>
              </a:rPr>
              <a:t>vb.)</a:t>
            </a:r>
            <a:endParaRPr sz="2400">
              <a:latin typeface="Calibri"/>
              <a:cs typeface="Calibri"/>
            </a:endParaRPr>
          </a:p>
          <a:p>
            <a:pPr marL="423545" indent="-410845">
              <a:lnSpc>
                <a:spcPct val="100000"/>
              </a:lnSpc>
              <a:spcBef>
                <a:spcPts val="5"/>
              </a:spcBef>
              <a:buClr>
                <a:srgbClr val="000000"/>
              </a:buClr>
              <a:buFont typeface="Calibri"/>
              <a:buChar char="•"/>
              <a:tabLst>
                <a:tab pos="423545" algn="l"/>
              </a:tabLst>
            </a:pPr>
            <a:r>
              <a:rPr sz="2400" b="1" dirty="0">
                <a:solidFill>
                  <a:srgbClr val="C00000"/>
                </a:solidFill>
                <a:latin typeface="Calibri"/>
                <a:cs typeface="Calibri"/>
              </a:rPr>
              <a:t>Düzensiz</a:t>
            </a:r>
            <a:r>
              <a:rPr sz="2400" b="1" spc="-130" dirty="0">
                <a:solidFill>
                  <a:srgbClr val="C00000"/>
                </a:solidFill>
                <a:latin typeface="Calibri"/>
                <a:cs typeface="Calibri"/>
              </a:rPr>
              <a:t> </a:t>
            </a:r>
            <a:r>
              <a:rPr sz="2400" spc="-10" dirty="0">
                <a:latin typeface="Calibri"/>
                <a:cs typeface="Calibri"/>
              </a:rPr>
              <a:t>ortam</a:t>
            </a:r>
            <a:endParaRPr sz="2400">
              <a:latin typeface="Calibri"/>
              <a:cs typeface="Calibri"/>
            </a:endParaRPr>
          </a:p>
          <a:p>
            <a:pPr marL="423545" indent="-410845">
              <a:lnSpc>
                <a:spcPct val="100000"/>
              </a:lnSpc>
              <a:buClr>
                <a:srgbClr val="000000"/>
              </a:buClr>
              <a:buFont typeface="Calibri"/>
              <a:buChar char="•"/>
              <a:tabLst>
                <a:tab pos="423545" algn="l"/>
              </a:tabLst>
            </a:pPr>
            <a:r>
              <a:rPr sz="2400" b="1" spc="-20" dirty="0">
                <a:solidFill>
                  <a:srgbClr val="C00000"/>
                </a:solidFill>
                <a:latin typeface="Calibri"/>
                <a:cs typeface="Calibri"/>
              </a:rPr>
              <a:t>Kaygan</a:t>
            </a:r>
            <a:r>
              <a:rPr sz="2400" b="1" spc="-80" dirty="0">
                <a:solidFill>
                  <a:srgbClr val="C00000"/>
                </a:solidFill>
                <a:latin typeface="Calibri"/>
                <a:cs typeface="Calibri"/>
              </a:rPr>
              <a:t> </a:t>
            </a:r>
            <a:r>
              <a:rPr sz="2400" b="1" dirty="0">
                <a:solidFill>
                  <a:srgbClr val="C00000"/>
                </a:solidFill>
                <a:latin typeface="Calibri"/>
                <a:cs typeface="Calibri"/>
              </a:rPr>
              <a:t>veya</a:t>
            </a:r>
            <a:r>
              <a:rPr sz="2400" b="1" spc="-75" dirty="0">
                <a:solidFill>
                  <a:srgbClr val="C00000"/>
                </a:solidFill>
                <a:latin typeface="Calibri"/>
                <a:cs typeface="Calibri"/>
              </a:rPr>
              <a:t> </a:t>
            </a:r>
            <a:r>
              <a:rPr sz="2400" b="1" dirty="0">
                <a:solidFill>
                  <a:srgbClr val="C00000"/>
                </a:solidFill>
                <a:latin typeface="Calibri"/>
                <a:cs typeface="Calibri"/>
              </a:rPr>
              <a:t>düzgün</a:t>
            </a:r>
            <a:r>
              <a:rPr sz="2400" b="1" spc="-80" dirty="0">
                <a:solidFill>
                  <a:srgbClr val="C00000"/>
                </a:solidFill>
                <a:latin typeface="Calibri"/>
                <a:cs typeface="Calibri"/>
              </a:rPr>
              <a:t> </a:t>
            </a:r>
            <a:r>
              <a:rPr sz="2400" b="1" spc="-10" dirty="0">
                <a:solidFill>
                  <a:srgbClr val="C00000"/>
                </a:solidFill>
                <a:latin typeface="Calibri"/>
                <a:cs typeface="Calibri"/>
              </a:rPr>
              <a:t>olmayan</a:t>
            </a:r>
            <a:r>
              <a:rPr sz="2400" b="1" spc="-85" dirty="0">
                <a:solidFill>
                  <a:srgbClr val="C00000"/>
                </a:solidFill>
                <a:latin typeface="Calibri"/>
                <a:cs typeface="Calibri"/>
              </a:rPr>
              <a:t> </a:t>
            </a:r>
            <a:r>
              <a:rPr sz="2400" spc="-10" dirty="0">
                <a:latin typeface="Calibri"/>
                <a:cs typeface="Calibri"/>
              </a:rPr>
              <a:t>zeminler</a:t>
            </a:r>
            <a:endParaRPr sz="2400">
              <a:latin typeface="Calibri"/>
              <a:cs typeface="Calibri"/>
            </a:endParaRPr>
          </a:p>
          <a:p>
            <a:pPr marL="355600" marR="5080" indent="-342900">
              <a:lnSpc>
                <a:spcPts val="2300"/>
              </a:lnSpc>
              <a:spcBef>
                <a:spcPts val="560"/>
              </a:spcBef>
              <a:buChar char="•"/>
              <a:tabLst>
                <a:tab pos="355600" algn="l"/>
              </a:tabLst>
            </a:pPr>
            <a:r>
              <a:rPr sz="2400" spc="-10" dirty="0">
                <a:latin typeface="Calibri"/>
                <a:cs typeface="Calibri"/>
              </a:rPr>
              <a:t>Gerekli</a:t>
            </a:r>
            <a:r>
              <a:rPr sz="2400" spc="-100" dirty="0">
                <a:latin typeface="Times New Roman"/>
                <a:cs typeface="Times New Roman"/>
              </a:rPr>
              <a:t> </a:t>
            </a:r>
            <a:r>
              <a:rPr sz="2400" spc="-10" dirty="0">
                <a:latin typeface="Calibri"/>
                <a:cs typeface="Calibri"/>
              </a:rPr>
              <a:t>yerlerde</a:t>
            </a:r>
            <a:r>
              <a:rPr sz="2400" spc="-100" dirty="0">
                <a:latin typeface="Times New Roman"/>
                <a:cs typeface="Times New Roman"/>
              </a:rPr>
              <a:t> </a:t>
            </a:r>
            <a:r>
              <a:rPr sz="2400" dirty="0">
                <a:latin typeface="Calibri"/>
                <a:cs typeface="Calibri"/>
              </a:rPr>
              <a:t>ve</a:t>
            </a:r>
            <a:r>
              <a:rPr sz="2400" spc="-80" dirty="0">
                <a:latin typeface="Times New Roman"/>
                <a:cs typeface="Times New Roman"/>
              </a:rPr>
              <a:t> </a:t>
            </a:r>
            <a:r>
              <a:rPr sz="2400" spc="-20" dirty="0">
                <a:latin typeface="Calibri"/>
                <a:cs typeface="Calibri"/>
              </a:rPr>
              <a:t>merdivenlerde</a:t>
            </a:r>
            <a:r>
              <a:rPr sz="2400" spc="-70" dirty="0">
                <a:latin typeface="Times New Roman"/>
                <a:cs typeface="Times New Roman"/>
              </a:rPr>
              <a:t> </a:t>
            </a:r>
            <a:r>
              <a:rPr sz="2400" b="1" spc="-10" dirty="0">
                <a:solidFill>
                  <a:srgbClr val="C00000"/>
                </a:solidFill>
                <a:latin typeface="Calibri"/>
                <a:cs typeface="Calibri"/>
              </a:rPr>
              <a:t>yetersiz</a:t>
            </a:r>
            <a:r>
              <a:rPr sz="2400" spc="-10" dirty="0">
                <a:solidFill>
                  <a:srgbClr val="C00000"/>
                </a:solidFill>
                <a:latin typeface="Times New Roman"/>
                <a:cs typeface="Times New Roman"/>
              </a:rPr>
              <a:t> </a:t>
            </a:r>
            <a:r>
              <a:rPr sz="2400" b="1" spc="-10" dirty="0">
                <a:solidFill>
                  <a:srgbClr val="C00000"/>
                </a:solidFill>
                <a:latin typeface="Calibri"/>
                <a:cs typeface="Calibri"/>
              </a:rPr>
              <a:t>korkuluklar</a:t>
            </a:r>
            <a:endParaRPr sz="2400">
              <a:latin typeface="Calibri"/>
              <a:cs typeface="Calibri"/>
            </a:endParaRPr>
          </a:p>
          <a:p>
            <a:pPr marL="354965" indent="-342265">
              <a:lnSpc>
                <a:spcPct val="100000"/>
              </a:lnSpc>
              <a:spcBef>
                <a:spcPts val="25"/>
              </a:spcBef>
              <a:buChar char="•"/>
              <a:tabLst>
                <a:tab pos="354965" algn="l"/>
              </a:tabLst>
            </a:pPr>
            <a:r>
              <a:rPr sz="2400" spc="-30" dirty="0">
                <a:latin typeface="Calibri"/>
                <a:cs typeface="Calibri"/>
              </a:rPr>
              <a:t>Taşeron</a:t>
            </a:r>
            <a:r>
              <a:rPr sz="2400" spc="-85" dirty="0">
                <a:latin typeface="Calibri"/>
                <a:cs typeface="Calibri"/>
              </a:rPr>
              <a:t> </a:t>
            </a:r>
            <a:r>
              <a:rPr sz="2400" spc="-10" dirty="0">
                <a:latin typeface="Calibri"/>
                <a:cs typeface="Calibri"/>
              </a:rPr>
              <a:t>faaliyetleri</a:t>
            </a:r>
            <a:endParaRPr sz="2400">
              <a:latin typeface="Calibri"/>
              <a:cs typeface="Calibri"/>
            </a:endParaRPr>
          </a:p>
        </p:txBody>
      </p:sp>
      <p:sp>
        <p:nvSpPr>
          <p:cNvPr id="3" name="object 3"/>
          <p:cNvSpPr txBox="1">
            <a:spLocks noGrp="1"/>
          </p:cNvSpPr>
          <p:nvPr>
            <p:ph type="title"/>
          </p:nvPr>
        </p:nvSpPr>
        <p:spPr>
          <a:xfrm>
            <a:off x="1258569" y="405460"/>
            <a:ext cx="6629400" cy="635000"/>
          </a:xfrm>
          <a:prstGeom prst="rect">
            <a:avLst/>
          </a:prstGeom>
        </p:spPr>
        <p:txBody>
          <a:bodyPr vert="horz" wrap="square" lIns="0" tIns="12065" rIns="0" bIns="0" rtlCol="0">
            <a:spAutoFit/>
          </a:bodyPr>
          <a:lstStyle/>
          <a:p>
            <a:pPr marL="12700">
              <a:lnSpc>
                <a:spcPct val="100000"/>
              </a:lnSpc>
              <a:spcBef>
                <a:spcPts val="95"/>
              </a:spcBef>
            </a:pPr>
            <a:r>
              <a:rPr spc="-10" dirty="0"/>
              <a:t>Emniyetsiz</a:t>
            </a:r>
            <a:r>
              <a:rPr b="0" spc="-240" dirty="0">
                <a:latin typeface="Times New Roman"/>
                <a:cs typeface="Times New Roman"/>
              </a:rPr>
              <a:t> </a:t>
            </a:r>
            <a:r>
              <a:rPr dirty="0"/>
              <a:t>(Güvensiz)</a:t>
            </a:r>
            <a:r>
              <a:rPr spc="-210" dirty="0"/>
              <a:t> </a:t>
            </a:r>
            <a:r>
              <a:rPr spc="-10" dirty="0"/>
              <a:t>Ortamlar</a:t>
            </a:r>
          </a:p>
        </p:txBody>
      </p:sp>
      <p:pic>
        <p:nvPicPr>
          <p:cNvPr id="4" name="object 4"/>
          <p:cNvPicPr/>
          <p:nvPr/>
        </p:nvPicPr>
        <p:blipFill>
          <a:blip r:embed="rId2" cstate="print"/>
          <a:stretch>
            <a:fillRect/>
          </a:stretch>
        </p:blipFill>
        <p:spPr>
          <a:xfrm>
            <a:off x="6934200" y="1772411"/>
            <a:ext cx="1883663" cy="1944623"/>
          </a:xfrm>
          <a:prstGeom prst="rect">
            <a:avLst/>
          </a:prstGeom>
        </p:spPr>
      </p:pic>
      <p:pic>
        <p:nvPicPr>
          <p:cNvPr id="5" name="object 5"/>
          <p:cNvPicPr/>
          <p:nvPr/>
        </p:nvPicPr>
        <p:blipFill>
          <a:blip r:embed="rId3" cstate="print"/>
          <a:stretch>
            <a:fillRect/>
          </a:stretch>
        </p:blipFill>
        <p:spPr>
          <a:xfrm>
            <a:off x="5430011" y="5207508"/>
            <a:ext cx="1772919" cy="1370074"/>
          </a:xfrm>
          <a:prstGeom prst="rect">
            <a:avLst/>
          </a:prstGeom>
        </p:spPr>
      </p:pic>
      <p:pic>
        <p:nvPicPr>
          <p:cNvPr id="6" name="object 6"/>
          <p:cNvPicPr/>
          <p:nvPr/>
        </p:nvPicPr>
        <p:blipFill>
          <a:blip r:embed="rId4" cstate="print"/>
          <a:stretch>
            <a:fillRect/>
          </a:stretch>
        </p:blipFill>
        <p:spPr>
          <a:xfrm>
            <a:off x="7325868" y="3857246"/>
            <a:ext cx="1418843" cy="1892805"/>
          </a:xfrm>
          <a:prstGeom prst="rect">
            <a:avLst/>
          </a:prstGeom>
        </p:spPr>
      </p:pic>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30</a:t>
            </a:fld>
            <a:endParaRPr spc="-2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28117" y="1132333"/>
            <a:ext cx="7287895" cy="5465445"/>
            <a:chOff x="928117" y="1132333"/>
            <a:chExt cx="7287895" cy="5465445"/>
          </a:xfrm>
        </p:grpSpPr>
        <p:pic>
          <p:nvPicPr>
            <p:cNvPr id="3" name="object 3"/>
            <p:cNvPicPr/>
            <p:nvPr/>
          </p:nvPicPr>
          <p:blipFill>
            <a:blip r:embed="rId2" cstate="print"/>
            <a:stretch>
              <a:fillRect/>
            </a:stretch>
          </p:blipFill>
          <p:spPr>
            <a:xfrm>
              <a:off x="928117" y="1132333"/>
              <a:ext cx="7287766" cy="5465062"/>
            </a:xfrm>
            <a:prstGeom prst="rect">
              <a:avLst/>
            </a:prstGeom>
          </p:spPr>
        </p:pic>
        <p:sp>
          <p:nvSpPr>
            <p:cNvPr id="4" name="object 4"/>
            <p:cNvSpPr/>
            <p:nvPr/>
          </p:nvSpPr>
          <p:spPr>
            <a:xfrm>
              <a:off x="4356354" y="1423161"/>
              <a:ext cx="1891664" cy="2044700"/>
            </a:xfrm>
            <a:custGeom>
              <a:avLst/>
              <a:gdLst/>
              <a:ahLst/>
              <a:cxnLst/>
              <a:rect l="l" t="t" r="r" b="b"/>
              <a:pathLst>
                <a:path w="1891664" h="2044700">
                  <a:moveTo>
                    <a:pt x="1125325" y="12700"/>
                  </a:moveTo>
                  <a:lnTo>
                    <a:pt x="765958" y="12700"/>
                  </a:lnTo>
                  <a:lnTo>
                    <a:pt x="722691" y="25400"/>
                  </a:lnTo>
                  <a:lnTo>
                    <a:pt x="597652" y="63500"/>
                  </a:lnTo>
                  <a:lnTo>
                    <a:pt x="557725" y="88900"/>
                  </a:lnTo>
                  <a:lnTo>
                    <a:pt x="518756" y="101600"/>
                  </a:lnTo>
                  <a:lnTo>
                    <a:pt x="480796" y="127000"/>
                  </a:lnTo>
                  <a:lnTo>
                    <a:pt x="443894" y="152400"/>
                  </a:lnTo>
                  <a:lnTo>
                    <a:pt x="408099" y="177800"/>
                  </a:lnTo>
                  <a:lnTo>
                    <a:pt x="373462" y="203200"/>
                  </a:lnTo>
                  <a:lnTo>
                    <a:pt x="340031" y="241300"/>
                  </a:lnTo>
                  <a:lnTo>
                    <a:pt x="307856" y="266700"/>
                  </a:lnTo>
                  <a:lnTo>
                    <a:pt x="276987" y="292100"/>
                  </a:lnTo>
                  <a:lnTo>
                    <a:pt x="247473" y="330200"/>
                  </a:lnTo>
                  <a:lnTo>
                    <a:pt x="219363" y="368300"/>
                  </a:lnTo>
                  <a:lnTo>
                    <a:pt x="192709" y="406400"/>
                  </a:lnTo>
                  <a:lnTo>
                    <a:pt x="167558" y="444500"/>
                  </a:lnTo>
                  <a:lnTo>
                    <a:pt x="143960" y="482600"/>
                  </a:lnTo>
                  <a:lnTo>
                    <a:pt x="121966" y="520700"/>
                  </a:lnTo>
                  <a:lnTo>
                    <a:pt x="101624" y="558800"/>
                  </a:lnTo>
                  <a:lnTo>
                    <a:pt x="82984" y="596900"/>
                  </a:lnTo>
                  <a:lnTo>
                    <a:pt x="66096" y="647700"/>
                  </a:lnTo>
                  <a:lnTo>
                    <a:pt x="51010" y="685800"/>
                  </a:lnTo>
                  <a:lnTo>
                    <a:pt x="37774" y="736600"/>
                  </a:lnTo>
                  <a:lnTo>
                    <a:pt x="26438" y="787400"/>
                  </a:lnTo>
                  <a:lnTo>
                    <a:pt x="17052" y="825500"/>
                  </a:lnTo>
                  <a:lnTo>
                    <a:pt x="9666" y="876300"/>
                  </a:lnTo>
                  <a:lnTo>
                    <a:pt x="4329" y="927100"/>
                  </a:lnTo>
                  <a:lnTo>
                    <a:pt x="1090" y="977900"/>
                  </a:lnTo>
                  <a:lnTo>
                    <a:pt x="0" y="1028700"/>
                  </a:lnTo>
                  <a:lnTo>
                    <a:pt x="1090" y="1079500"/>
                  </a:lnTo>
                  <a:lnTo>
                    <a:pt x="4329" y="1117600"/>
                  </a:lnTo>
                  <a:lnTo>
                    <a:pt x="9666" y="1168400"/>
                  </a:lnTo>
                  <a:lnTo>
                    <a:pt x="17052" y="1219200"/>
                  </a:lnTo>
                  <a:lnTo>
                    <a:pt x="26438" y="1270000"/>
                  </a:lnTo>
                  <a:lnTo>
                    <a:pt x="37774" y="1308100"/>
                  </a:lnTo>
                  <a:lnTo>
                    <a:pt x="51010" y="1358900"/>
                  </a:lnTo>
                  <a:lnTo>
                    <a:pt x="66096" y="1397000"/>
                  </a:lnTo>
                  <a:lnTo>
                    <a:pt x="82984" y="1447800"/>
                  </a:lnTo>
                  <a:lnTo>
                    <a:pt x="101624" y="1485900"/>
                  </a:lnTo>
                  <a:lnTo>
                    <a:pt x="121966" y="1524000"/>
                  </a:lnTo>
                  <a:lnTo>
                    <a:pt x="143960" y="1574800"/>
                  </a:lnTo>
                  <a:lnTo>
                    <a:pt x="167558" y="1612900"/>
                  </a:lnTo>
                  <a:lnTo>
                    <a:pt x="192709" y="1651000"/>
                  </a:lnTo>
                  <a:lnTo>
                    <a:pt x="219363" y="1676400"/>
                  </a:lnTo>
                  <a:lnTo>
                    <a:pt x="247473" y="1714500"/>
                  </a:lnTo>
                  <a:lnTo>
                    <a:pt x="276987" y="1752600"/>
                  </a:lnTo>
                  <a:lnTo>
                    <a:pt x="307856" y="1778000"/>
                  </a:lnTo>
                  <a:lnTo>
                    <a:pt x="340031" y="1816100"/>
                  </a:lnTo>
                  <a:lnTo>
                    <a:pt x="373462" y="1841500"/>
                  </a:lnTo>
                  <a:lnTo>
                    <a:pt x="408099" y="1866900"/>
                  </a:lnTo>
                  <a:lnTo>
                    <a:pt x="443894" y="1892300"/>
                  </a:lnTo>
                  <a:lnTo>
                    <a:pt x="480796" y="1917700"/>
                  </a:lnTo>
                  <a:lnTo>
                    <a:pt x="518756" y="1943100"/>
                  </a:lnTo>
                  <a:lnTo>
                    <a:pt x="557725" y="1955800"/>
                  </a:lnTo>
                  <a:lnTo>
                    <a:pt x="597652" y="1981200"/>
                  </a:lnTo>
                  <a:lnTo>
                    <a:pt x="680185" y="2006600"/>
                  </a:lnTo>
                  <a:lnTo>
                    <a:pt x="809937" y="2044700"/>
                  </a:lnTo>
                  <a:lnTo>
                    <a:pt x="1081347" y="2044700"/>
                  </a:lnTo>
                  <a:lnTo>
                    <a:pt x="1211098" y="2006600"/>
                  </a:lnTo>
                  <a:lnTo>
                    <a:pt x="1293631" y="1981200"/>
                  </a:lnTo>
                  <a:lnTo>
                    <a:pt x="1333558" y="1955800"/>
                  </a:lnTo>
                  <a:lnTo>
                    <a:pt x="1372527" y="1943100"/>
                  </a:lnTo>
                  <a:lnTo>
                    <a:pt x="853762" y="1943100"/>
                  </a:lnTo>
                  <a:lnTo>
                    <a:pt x="808866" y="1930400"/>
                  </a:lnTo>
                  <a:lnTo>
                    <a:pt x="764751" y="1930400"/>
                  </a:lnTo>
                  <a:lnTo>
                    <a:pt x="679121" y="1905000"/>
                  </a:lnTo>
                  <a:lnTo>
                    <a:pt x="637735" y="1879600"/>
                  </a:lnTo>
                  <a:lnTo>
                    <a:pt x="597388" y="1866900"/>
                  </a:lnTo>
                  <a:lnTo>
                    <a:pt x="558143" y="1841500"/>
                  </a:lnTo>
                  <a:lnTo>
                    <a:pt x="520065" y="1816100"/>
                  </a:lnTo>
                  <a:lnTo>
                    <a:pt x="483217" y="1803400"/>
                  </a:lnTo>
                  <a:lnTo>
                    <a:pt x="447665" y="1765300"/>
                  </a:lnTo>
                  <a:lnTo>
                    <a:pt x="413473" y="1739900"/>
                  </a:lnTo>
                  <a:lnTo>
                    <a:pt x="380705" y="1714500"/>
                  </a:lnTo>
                  <a:lnTo>
                    <a:pt x="349424" y="1676400"/>
                  </a:lnTo>
                  <a:lnTo>
                    <a:pt x="319696" y="1638300"/>
                  </a:lnTo>
                  <a:lnTo>
                    <a:pt x="291585" y="1612900"/>
                  </a:lnTo>
                  <a:lnTo>
                    <a:pt x="265154" y="1574800"/>
                  </a:lnTo>
                  <a:lnTo>
                    <a:pt x="240469" y="1536700"/>
                  </a:lnTo>
                  <a:lnTo>
                    <a:pt x="217593" y="1485900"/>
                  </a:lnTo>
                  <a:lnTo>
                    <a:pt x="196591" y="1447800"/>
                  </a:lnTo>
                  <a:lnTo>
                    <a:pt x="177526" y="1409700"/>
                  </a:lnTo>
                  <a:lnTo>
                    <a:pt x="160464" y="1358900"/>
                  </a:lnTo>
                  <a:lnTo>
                    <a:pt x="145468" y="1320800"/>
                  </a:lnTo>
                  <a:lnTo>
                    <a:pt x="132603" y="1270000"/>
                  </a:lnTo>
                  <a:lnTo>
                    <a:pt x="121933" y="1219200"/>
                  </a:lnTo>
                  <a:lnTo>
                    <a:pt x="113523" y="1168400"/>
                  </a:lnTo>
                  <a:lnTo>
                    <a:pt x="107435" y="1130300"/>
                  </a:lnTo>
                  <a:lnTo>
                    <a:pt x="103736" y="1079500"/>
                  </a:lnTo>
                  <a:lnTo>
                    <a:pt x="102489" y="1028700"/>
                  </a:lnTo>
                  <a:lnTo>
                    <a:pt x="103736" y="977900"/>
                  </a:lnTo>
                  <a:lnTo>
                    <a:pt x="107435" y="927100"/>
                  </a:lnTo>
                  <a:lnTo>
                    <a:pt x="113523" y="876300"/>
                  </a:lnTo>
                  <a:lnTo>
                    <a:pt x="121933" y="825500"/>
                  </a:lnTo>
                  <a:lnTo>
                    <a:pt x="132603" y="774700"/>
                  </a:lnTo>
                  <a:lnTo>
                    <a:pt x="145468" y="736600"/>
                  </a:lnTo>
                  <a:lnTo>
                    <a:pt x="160464" y="685800"/>
                  </a:lnTo>
                  <a:lnTo>
                    <a:pt x="177526" y="647700"/>
                  </a:lnTo>
                  <a:lnTo>
                    <a:pt x="196591" y="596900"/>
                  </a:lnTo>
                  <a:lnTo>
                    <a:pt x="217593" y="558800"/>
                  </a:lnTo>
                  <a:lnTo>
                    <a:pt x="240469" y="520700"/>
                  </a:lnTo>
                  <a:lnTo>
                    <a:pt x="265154" y="482600"/>
                  </a:lnTo>
                  <a:lnTo>
                    <a:pt x="291585" y="444500"/>
                  </a:lnTo>
                  <a:lnTo>
                    <a:pt x="319696" y="406400"/>
                  </a:lnTo>
                  <a:lnTo>
                    <a:pt x="349424" y="368300"/>
                  </a:lnTo>
                  <a:lnTo>
                    <a:pt x="380705" y="342900"/>
                  </a:lnTo>
                  <a:lnTo>
                    <a:pt x="413473" y="304800"/>
                  </a:lnTo>
                  <a:lnTo>
                    <a:pt x="447665" y="279400"/>
                  </a:lnTo>
                  <a:lnTo>
                    <a:pt x="483217" y="254000"/>
                  </a:lnTo>
                  <a:lnTo>
                    <a:pt x="520065" y="228600"/>
                  </a:lnTo>
                  <a:lnTo>
                    <a:pt x="558143" y="203200"/>
                  </a:lnTo>
                  <a:lnTo>
                    <a:pt x="597388" y="177800"/>
                  </a:lnTo>
                  <a:lnTo>
                    <a:pt x="679121" y="152400"/>
                  </a:lnTo>
                  <a:lnTo>
                    <a:pt x="721481" y="127000"/>
                  </a:lnTo>
                  <a:lnTo>
                    <a:pt x="764751" y="114300"/>
                  </a:lnTo>
                  <a:lnTo>
                    <a:pt x="808866" y="114300"/>
                  </a:lnTo>
                  <a:lnTo>
                    <a:pt x="853762" y="101600"/>
                  </a:lnTo>
                  <a:lnTo>
                    <a:pt x="1372527" y="101600"/>
                  </a:lnTo>
                  <a:lnTo>
                    <a:pt x="1333558" y="88900"/>
                  </a:lnTo>
                  <a:lnTo>
                    <a:pt x="1293631" y="63500"/>
                  </a:lnTo>
                  <a:lnTo>
                    <a:pt x="1168592" y="25400"/>
                  </a:lnTo>
                  <a:lnTo>
                    <a:pt x="1125325" y="12700"/>
                  </a:lnTo>
                  <a:close/>
                </a:path>
                <a:path w="1891664" h="2044700">
                  <a:moveTo>
                    <a:pt x="1372527" y="101600"/>
                  </a:moveTo>
                  <a:lnTo>
                    <a:pt x="1037521" y="101600"/>
                  </a:lnTo>
                  <a:lnTo>
                    <a:pt x="1082417" y="114300"/>
                  </a:lnTo>
                  <a:lnTo>
                    <a:pt x="1126532" y="114300"/>
                  </a:lnTo>
                  <a:lnTo>
                    <a:pt x="1169802" y="127000"/>
                  </a:lnTo>
                  <a:lnTo>
                    <a:pt x="1212162" y="152400"/>
                  </a:lnTo>
                  <a:lnTo>
                    <a:pt x="1293895" y="177800"/>
                  </a:lnTo>
                  <a:lnTo>
                    <a:pt x="1333140" y="203200"/>
                  </a:lnTo>
                  <a:lnTo>
                    <a:pt x="1371219" y="228600"/>
                  </a:lnTo>
                  <a:lnTo>
                    <a:pt x="1408066" y="254000"/>
                  </a:lnTo>
                  <a:lnTo>
                    <a:pt x="1443618" y="279400"/>
                  </a:lnTo>
                  <a:lnTo>
                    <a:pt x="1477810" y="304800"/>
                  </a:lnTo>
                  <a:lnTo>
                    <a:pt x="1510579" y="342900"/>
                  </a:lnTo>
                  <a:lnTo>
                    <a:pt x="1541859" y="368300"/>
                  </a:lnTo>
                  <a:lnTo>
                    <a:pt x="1571587" y="406400"/>
                  </a:lnTo>
                  <a:lnTo>
                    <a:pt x="1599698" y="444500"/>
                  </a:lnTo>
                  <a:lnTo>
                    <a:pt x="1626129" y="482600"/>
                  </a:lnTo>
                  <a:lnTo>
                    <a:pt x="1650814" y="520700"/>
                  </a:lnTo>
                  <a:lnTo>
                    <a:pt x="1673690" y="558800"/>
                  </a:lnTo>
                  <a:lnTo>
                    <a:pt x="1694693" y="596900"/>
                  </a:lnTo>
                  <a:lnTo>
                    <a:pt x="1713757" y="647700"/>
                  </a:lnTo>
                  <a:lnTo>
                    <a:pt x="1730819" y="685800"/>
                  </a:lnTo>
                  <a:lnTo>
                    <a:pt x="1745815" y="736600"/>
                  </a:lnTo>
                  <a:lnTo>
                    <a:pt x="1758680" y="774700"/>
                  </a:lnTo>
                  <a:lnTo>
                    <a:pt x="1769350" y="825500"/>
                  </a:lnTo>
                  <a:lnTo>
                    <a:pt x="1777760" y="876300"/>
                  </a:lnTo>
                  <a:lnTo>
                    <a:pt x="1783848" y="927100"/>
                  </a:lnTo>
                  <a:lnTo>
                    <a:pt x="1787547" y="977900"/>
                  </a:lnTo>
                  <a:lnTo>
                    <a:pt x="1788795" y="1028700"/>
                  </a:lnTo>
                  <a:lnTo>
                    <a:pt x="1787547" y="1079500"/>
                  </a:lnTo>
                  <a:lnTo>
                    <a:pt x="1783848" y="1130300"/>
                  </a:lnTo>
                  <a:lnTo>
                    <a:pt x="1777760" y="1168400"/>
                  </a:lnTo>
                  <a:lnTo>
                    <a:pt x="1769350" y="1219200"/>
                  </a:lnTo>
                  <a:lnTo>
                    <a:pt x="1758680" y="1270000"/>
                  </a:lnTo>
                  <a:lnTo>
                    <a:pt x="1745815" y="1320800"/>
                  </a:lnTo>
                  <a:lnTo>
                    <a:pt x="1730819" y="1358900"/>
                  </a:lnTo>
                  <a:lnTo>
                    <a:pt x="1713757" y="1409700"/>
                  </a:lnTo>
                  <a:lnTo>
                    <a:pt x="1694693" y="1447800"/>
                  </a:lnTo>
                  <a:lnTo>
                    <a:pt x="1673690" y="1485900"/>
                  </a:lnTo>
                  <a:lnTo>
                    <a:pt x="1650814" y="1536700"/>
                  </a:lnTo>
                  <a:lnTo>
                    <a:pt x="1626129" y="1574800"/>
                  </a:lnTo>
                  <a:lnTo>
                    <a:pt x="1599698" y="1612900"/>
                  </a:lnTo>
                  <a:lnTo>
                    <a:pt x="1571587" y="1638300"/>
                  </a:lnTo>
                  <a:lnTo>
                    <a:pt x="1541859" y="1676400"/>
                  </a:lnTo>
                  <a:lnTo>
                    <a:pt x="1510579" y="1714500"/>
                  </a:lnTo>
                  <a:lnTo>
                    <a:pt x="1477810" y="1739900"/>
                  </a:lnTo>
                  <a:lnTo>
                    <a:pt x="1443618" y="1765300"/>
                  </a:lnTo>
                  <a:lnTo>
                    <a:pt x="1408066" y="1803400"/>
                  </a:lnTo>
                  <a:lnTo>
                    <a:pt x="1371219" y="1816100"/>
                  </a:lnTo>
                  <a:lnTo>
                    <a:pt x="1333140" y="1841500"/>
                  </a:lnTo>
                  <a:lnTo>
                    <a:pt x="1293895" y="1866900"/>
                  </a:lnTo>
                  <a:lnTo>
                    <a:pt x="1253548" y="1879600"/>
                  </a:lnTo>
                  <a:lnTo>
                    <a:pt x="1212162" y="1905000"/>
                  </a:lnTo>
                  <a:lnTo>
                    <a:pt x="1126532" y="1930400"/>
                  </a:lnTo>
                  <a:lnTo>
                    <a:pt x="1082417" y="1930400"/>
                  </a:lnTo>
                  <a:lnTo>
                    <a:pt x="1037521" y="1943100"/>
                  </a:lnTo>
                  <a:lnTo>
                    <a:pt x="1372527" y="1943100"/>
                  </a:lnTo>
                  <a:lnTo>
                    <a:pt x="1410487" y="1917700"/>
                  </a:lnTo>
                  <a:lnTo>
                    <a:pt x="1447389" y="1892300"/>
                  </a:lnTo>
                  <a:lnTo>
                    <a:pt x="1483184" y="1866900"/>
                  </a:lnTo>
                  <a:lnTo>
                    <a:pt x="1517821" y="1841500"/>
                  </a:lnTo>
                  <a:lnTo>
                    <a:pt x="1551252" y="1816100"/>
                  </a:lnTo>
                  <a:lnTo>
                    <a:pt x="1583427" y="1778000"/>
                  </a:lnTo>
                  <a:lnTo>
                    <a:pt x="1614297" y="1752600"/>
                  </a:lnTo>
                  <a:lnTo>
                    <a:pt x="1643811" y="1714500"/>
                  </a:lnTo>
                  <a:lnTo>
                    <a:pt x="1671920" y="1676400"/>
                  </a:lnTo>
                  <a:lnTo>
                    <a:pt x="1698574" y="1651000"/>
                  </a:lnTo>
                  <a:lnTo>
                    <a:pt x="1723725" y="1612900"/>
                  </a:lnTo>
                  <a:lnTo>
                    <a:pt x="1747323" y="1574800"/>
                  </a:lnTo>
                  <a:lnTo>
                    <a:pt x="1769317" y="1524000"/>
                  </a:lnTo>
                  <a:lnTo>
                    <a:pt x="1789659" y="1485900"/>
                  </a:lnTo>
                  <a:lnTo>
                    <a:pt x="1808299" y="1447800"/>
                  </a:lnTo>
                  <a:lnTo>
                    <a:pt x="1825187" y="1397000"/>
                  </a:lnTo>
                  <a:lnTo>
                    <a:pt x="1840273" y="1358900"/>
                  </a:lnTo>
                  <a:lnTo>
                    <a:pt x="1853509" y="1308100"/>
                  </a:lnTo>
                  <a:lnTo>
                    <a:pt x="1864845" y="1270000"/>
                  </a:lnTo>
                  <a:lnTo>
                    <a:pt x="1874231" y="1219200"/>
                  </a:lnTo>
                  <a:lnTo>
                    <a:pt x="1881617" y="1168400"/>
                  </a:lnTo>
                  <a:lnTo>
                    <a:pt x="1886954" y="1117600"/>
                  </a:lnTo>
                  <a:lnTo>
                    <a:pt x="1890193" y="1079500"/>
                  </a:lnTo>
                  <a:lnTo>
                    <a:pt x="1891284" y="1028700"/>
                  </a:lnTo>
                  <a:lnTo>
                    <a:pt x="1890193" y="977900"/>
                  </a:lnTo>
                  <a:lnTo>
                    <a:pt x="1886954" y="927100"/>
                  </a:lnTo>
                  <a:lnTo>
                    <a:pt x="1881617" y="876300"/>
                  </a:lnTo>
                  <a:lnTo>
                    <a:pt x="1874231" y="825500"/>
                  </a:lnTo>
                  <a:lnTo>
                    <a:pt x="1864845" y="787400"/>
                  </a:lnTo>
                  <a:lnTo>
                    <a:pt x="1853509" y="736600"/>
                  </a:lnTo>
                  <a:lnTo>
                    <a:pt x="1840273" y="685800"/>
                  </a:lnTo>
                  <a:lnTo>
                    <a:pt x="1825187" y="647700"/>
                  </a:lnTo>
                  <a:lnTo>
                    <a:pt x="1808299" y="596900"/>
                  </a:lnTo>
                  <a:lnTo>
                    <a:pt x="1789659" y="558800"/>
                  </a:lnTo>
                  <a:lnTo>
                    <a:pt x="1769317" y="520700"/>
                  </a:lnTo>
                  <a:lnTo>
                    <a:pt x="1747323" y="482600"/>
                  </a:lnTo>
                  <a:lnTo>
                    <a:pt x="1723725" y="444500"/>
                  </a:lnTo>
                  <a:lnTo>
                    <a:pt x="1698574" y="406400"/>
                  </a:lnTo>
                  <a:lnTo>
                    <a:pt x="1671920" y="368300"/>
                  </a:lnTo>
                  <a:lnTo>
                    <a:pt x="1643811" y="330200"/>
                  </a:lnTo>
                  <a:lnTo>
                    <a:pt x="1614297" y="292100"/>
                  </a:lnTo>
                  <a:lnTo>
                    <a:pt x="1583427" y="266700"/>
                  </a:lnTo>
                  <a:lnTo>
                    <a:pt x="1551252" y="241300"/>
                  </a:lnTo>
                  <a:lnTo>
                    <a:pt x="1517821" y="203200"/>
                  </a:lnTo>
                  <a:lnTo>
                    <a:pt x="1483184" y="177800"/>
                  </a:lnTo>
                  <a:lnTo>
                    <a:pt x="1447389" y="152400"/>
                  </a:lnTo>
                  <a:lnTo>
                    <a:pt x="1410487" y="127000"/>
                  </a:lnTo>
                  <a:lnTo>
                    <a:pt x="1372527" y="101600"/>
                  </a:lnTo>
                  <a:close/>
                </a:path>
                <a:path w="1891664" h="2044700">
                  <a:moveTo>
                    <a:pt x="1036707" y="0"/>
                  </a:moveTo>
                  <a:lnTo>
                    <a:pt x="854576" y="0"/>
                  </a:lnTo>
                  <a:lnTo>
                    <a:pt x="809937" y="12700"/>
                  </a:lnTo>
                  <a:lnTo>
                    <a:pt x="1081347" y="12700"/>
                  </a:lnTo>
                  <a:lnTo>
                    <a:pt x="1036707" y="0"/>
                  </a:lnTo>
                  <a:close/>
                </a:path>
              </a:pathLst>
            </a:custGeom>
            <a:solidFill>
              <a:srgbClr val="FFFF00"/>
            </a:solidFill>
          </p:spPr>
          <p:txBody>
            <a:bodyPr wrap="square" lIns="0" tIns="0" rIns="0" bIns="0" rtlCol="0"/>
            <a:lstStyle/>
            <a:p>
              <a:endParaRPr/>
            </a:p>
          </p:txBody>
        </p:sp>
        <p:sp>
          <p:nvSpPr>
            <p:cNvPr id="5" name="object 5"/>
            <p:cNvSpPr/>
            <p:nvPr/>
          </p:nvSpPr>
          <p:spPr>
            <a:xfrm>
              <a:off x="4356354" y="1413509"/>
              <a:ext cx="1891664" cy="2054860"/>
            </a:xfrm>
            <a:custGeom>
              <a:avLst/>
              <a:gdLst/>
              <a:ahLst/>
              <a:cxnLst/>
              <a:rect l="l" t="t" r="r" b="b"/>
              <a:pathLst>
                <a:path w="1891664" h="2054860">
                  <a:moveTo>
                    <a:pt x="0" y="1027176"/>
                  </a:moveTo>
                  <a:lnTo>
                    <a:pt x="1090" y="977407"/>
                  </a:lnTo>
                  <a:lnTo>
                    <a:pt x="4329" y="928249"/>
                  </a:lnTo>
                  <a:lnTo>
                    <a:pt x="9666" y="879757"/>
                  </a:lnTo>
                  <a:lnTo>
                    <a:pt x="17052" y="831984"/>
                  </a:lnTo>
                  <a:lnTo>
                    <a:pt x="26438" y="784984"/>
                  </a:lnTo>
                  <a:lnTo>
                    <a:pt x="37774" y="738810"/>
                  </a:lnTo>
                  <a:lnTo>
                    <a:pt x="51010" y="693517"/>
                  </a:lnTo>
                  <a:lnTo>
                    <a:pt x="66096" y="649158"/>
                  </a:lnTo>
                  <a:lnTo>
                    <a:pt x="82984" y="605787"/>
                  </a:lnTo>
                  <a:lnTo>
                    <a:pt x="101624" y="563458"/>
                  </a:lnTo>
                  <a:lnTo>
                    <a:pt x="121966" y="522225"/>
                  </a:lnTo>
                  <a:lnTo>
                    <a:pt x="143960" y="482141"/>
                  </a:lnTo>
                  <a:lnTo>
                    <a:pt x="167558" y="443260"/>
                  </a:lnTo>
                  <a:lnTo>
                    <a:pt x="192709" y="405637"/>
                  </a:lnTo>
                  <a:lnTo>
                    <a:pt x="219363" y="369324"/>
                  </a:lnTo>
                  <a:lnTo>
                    <a:pt x="247473" y="334376"/>
                  </a:lnTo>
                  <a:lnTo>
                    <a:pt x="276987" y="300847"/>
                  </a:lnTo>
                  <a:lnTo>
                    <a:pt x="307856" y="268789"/>
                  </a:lnTo>
                  <a:lnTo>
                    <a:pt x="340031" y="238258"/>
                  </a:lnTo>
                  <a:lnTo>
                    <a:pt x="373462" y="209307"/>
                  </a:lnTo>
                  <a:lnTo>
                    <a:pt x="408099" y="181989"/>
                  </a:lnTo>
                  <a:lnTo>
                    <a:pt x="443894" y="156359"/>
                  </a:lnTo>
                  <a:lnTo>
                    <a:pt x="480796" y="132470"/>
                  </a:lnTo>
                  <a:lnTo>
                    <a:pt x="518756" y="110376"/>
                  </a:lnTo>
                  <a:lnTo>
                    <a:pt x="557725" y="90130"/>
                  </a:lnTo>
                  <a:lnTo>
                    <a:pt x="597652" y="71788"/>
                  </a:lnTo>
                  <a:lnTo>
                    <a:pt x="638489" y="55402"/>
                  </a:lnTo>
                  <a:lnTo>
                    <a:pt x="680185" y="41026"/>
                  </a:lnTo>
                  <a:lnTo>
                    <a:pt x="722691" y="28714"/>
                  </a:lnTo>
                  <a:lnTo>
                    <a:pt x="765958" y="18520"/>
                  </a:lnTo>
                  <a:lnTo>
                    <a:pt x="809936" y="10498"/>
                  </a:lnTo>
                  <a:lnTo>
                    <a:pt x="854576" y="4701"/>
                  </a:lnTo>
                  <a:lnTo>
                    <a:pt x="899828" y="1184"/>
                  </a:lnTo>
                  <a:lnTo>
                    <a:pt x="945642" y="0"/>
                  </a:lnTo>
                  <a:lnTo>
                    <a:pt x="991455" y="1184"/>
                  </a:lnTo>
                  <a:lnTo>
                    <a:pt x="1036707" y="4701"/>
                  </a:lnTo>
                  <a:lnTo>
                    <a:pt x="1081347" y="10498"/>
                  </a:lnTo>
                  <a:lnTo>
                    <a:pt x="1125325" y="18520"/>
                  </a:lnTo>
                  <a:lnTo>
                    <a:pt x="1168592" y="28714"/>
                  </a:lnTo>
                  <a:lnTo>
                    <a:pt x="1211098" y="41026"/>
                  </a:lnTo>
                  <a:lnTo>
                    <a:pt x="1252794" y="55402"/>
                  </a:lnTo>
                  <a:lnTo>
                    <a:pt x="1293631" y="71788"/>
                  </a:lnTo>
                  <a:lnTo>
                    <a:pt x="1333558" y="90130"/>
                  </a:lnTo>
                  <a:lnTo>
                    <a:pt x="1372527" y="110376"/>
                  </a:lnTo>
                  <a:lnTo>
                    <a:pt x="1410487" y="132470"/>
                  </a:lnTo>
                  <a:lnTo>
                    <a:pt x="1447389" y="156359"/>
                  </a:lnTo>
                  <a:lnTo>
                    <a:pt x="1483184" y="181989"/>
                  </a:lnTo>
                  <a:lnTo>
                    <a:pt x="1517821" y="209307"/>
                  </a:lnTo>
                  <a:lnTo>
                    <a:pt x="1551252" y="238258"/>
                  </a:lnTo>
                  <a:lnTo>
                    <a:pt x="1583427" y="268789"/>
                  </a:lnTo>
                  <a:lnTo>
                    <a:pt x="1614297" y="300847"/>
                  </a:lnTo>
                  <a:lnTo>
                    <a:pt x="1643810" y="334376"/>
                  </a:lnTo>
                  <a:lnTo>
                    <a:pt x="1671920" y="369324"/>
                  </a:lnTo>
                  <a:lnTo>
                    <a:pt x="1698574" y="405637"/>
                  </a:lnTo>
                  <a:lnTo>
                    <a:pt x="1723725" y="443260"/>
                  </a:lnTo>
                  <a:lnTo>
                    <a:pt x="1747323" y="482141"/>
                  </a:lnTo>
                  <a:lnTo>
                    <a:pt x="1769317" y="522225"/>
                  </a:lnTo>
                  <a:lnTo>
                    <a:pt x="1789659" y="563458"/>
                  </a:lnTo>
                  <a:lnTo>
                    <a:pt x="1808299" y="605787"/>
                  </a:lnTo>
                  <a:lnTo>
                    <a:pt x="1825187" y="649158"/>
                  </a:lnTo>
                  <a:lnTo>
                    <a:pt x="1840273" y="693517"/>
                  </a:lnTo>
                  <a:lnTo>
                    <a:pt x="1853509" y="738810"/>
                  </a:lnTo>
                  <a:lnTo>
                    <a:pt x="1864845" y="784984"/>
                  </a:lnTo>
                  <a:lnTo>
                    <a:pt x="1874231" y="831984"/>
                  </a:lnTo>
                  <a:lnTo>
                    <a:pt x="1881617" y="879757"/>
                  </a:lnTo>
                  <a:lnTo>
                    <a:pt x="1886954" y="928249"/>
                  </a:lnTo>
                  <a:lnTo>
                    <a:pt x="1890193" y="977407"/>
                  </a:lnTo>
                  <a:lnTo>
                    <a:pt x="1891284" y="1027176"/>
                  </a:lnTo>
                  <a:lnTo>
                    <a:pt x="1890193" y="1076944"/>
                  </a:lnTo>
                  <a:lnTo>
                    <a:pt x="1886954" y="1126102"/>
                  </a:lnTo>
                  <a:lnTo>
                    <a:pt x="1881617" y="1174594"/>
                  </a:lnTo>
                  <a:lnTo>
                    <a:pt x="1874231" y="1222367"/>
                  </a:lnTo>
                  <a:lnTo>
                    <a:pt x="1864845" y="1269367"/>
                  </a:lnTo>
                  <a:lnTo>
                    <a:pt x="1853509" y="1315541"/>
                  </a:lnTo>
                  <a:lnTo>
                    <a:pt x="1840273" y="1360834"/>
                  </a:lnTo>
                  <a:lnTo>
                    <a:pt x="1825187" y="1405193"/>
                  </a:lnTo>
                  <a:lnTo>
                    <a:pt x="1808299" y="1448564"/>
                  </a:lnTo>
                  <a:lnTo>
                    <a:pt x="1789659" y="1490893"/>
                  </a:lnTo>
                  <a:lnTo>
                    <a:pt x="1769317" y="1532126"/>
                  </a:lnTo>
                  <a:lnTo>
                    <a:pt x="1747323" y="1572210"/>
                  </a:lnTo>
                  <a:lnTo>
                    <a:pt x="1723725" y="1611091"/>
                  </a:lnTo>
                  <a:lnTo>
                    <a:pt x="1698574" y="1648714"/>
                  </a:lnTo>
                  <a:lnTo>
                    <a:pt x="1671920" y="1685027"/>
                  </a:lnTo>
                  <a:lnTo>
                    <a:pt x="1643810" y="1719975"/>
                  </a:lnTo>
                  <a:lnTo>
                    <a:pt x="1614297" y="1753504"/>
                  </a:lnTo>
                  <a:lnTo>
                    <a:pt x="1583427" y="1785562"/>
                  </a:lnTo>
                  <a:lnTo>
                    <a:pt x="1551252" y="1816093"/>
                  </a:lnTo>
                  <a:lnTo>
                    <a:pt x="1517821" y="1845044"/>
                  </a:lnTo>
                  <a:lnTo>
                    <a:pt x="1483184" y="1872362"/>
                  </a:lnTo>
                  <a:lnTo>
                    <a:pt x="1447389" y="1897992"/>
                  </a:lnTo>
                  <a:lnTo>
                    <a:pt x="1410487" y="1921882"/>
                  </a:lnTo>
                  <a:lnTo>
                    <a:pt x="1372527" y="1943976"/>
                  </a:lnTo>
                  <a:lnTo>
                    <a:pt x="1333558" y="1964221"/>
                  </a:lnTo>
                  <a:lnTo>
                    <a:pt x="1293631" y="1982563"/>
                  </a:lnTo>
                  <a:lnTo>
                    <a:pt x="1252794" y="1998949"/>
                  </a:lnTo>
                  <a:lnTo>
                    <a:pt x="1211098" y="2013325"/>
                  </a:lnTo>
                  <a:lnTo>
                    <a:pt x="1168592" y="2025637"/>
                  </a:lnTo>
                  <a:lnTo>
                    <a:pt x="1125325" y="2035831"/>
                  </a:lnTo>
                  <a:lnTo>
                    <a:pt x="1081347" y="2043853"/>
                  </a:lnTo>
                  <a:lnTo>
                    <a:pt x="1036707" y="2049650"/>
                  </a:lnTo>
                  <a:lnTo>
                    <a:pt x="991455" y="2053167"/>
                  </a:lnTo>
                  <a:lnTo>
                    <a:pt x="945642" y="2054352"/>
                  </a:lnTo>
                  <a:lnTo>
                    <a:pt x="899828" y="2053167"/>
                  </a:lnTo>
                  <a:lnTo>
                    <a:pt x="854576" y="2049650"/>
                  </a:lnTo>
                  <a:lnTo>
                    <a:pt x="809936" y="2043853"/>
                  </a:lnTo>
                  <a:lnTo>
                    <a:pt x="765958" y="2035831"/>
                  </a:lnTo>
                  <a:lnTo>
                    <a:pt x="722691" y="2025637"/>
                  </a:lnTo>
                  <a:lnTo>
                    <a:pt x="680185" y="2013325"/>
                  </a:lnTo>
                  <a:lnTo>
                    <a:pt x="638489" y="1998949"/>
                  </a:lnTo>
                  <a:lnTo>
                    <a:pt x="597652" y="1982563"/>
                  </a:lnTo>
                  <a:lnTo>
                    <a:pt x="557725" y="1964221"/>
                  </a:lnTo>
                  <a:lnTo>
                    <a:pt x="518756" y="1943976"/>
                  </a:lnTo>
                  <a:lnTo>
                    <a:pt x="480796" y="1921882"/>
                  </a:lnTo>
                  <a:lnTo>
                    <a:pt x="443894" y="1897992"/>
                  </a:lnTo>
                  <a:lnTo>
                    <a:pt x="408099" y="1872362"/>
                  </a:lnTo>
                  <a:lnTo>
                    <a:pt x="373462" y="1845044"/>
                  </a:lnTo>
                  <a:lnTo>
                    <a:pt x="340031" y="1816093"/>
                  </a:lnTo>
                  <a:lnTo>
                    <a:pt x="307856" y="1785562"/>
                  </a:lnTo>
                  <a:lnTo>
                    <a:pt x="276987" y="1753504"/>
                  </a:lnTo>
                  <a:lnTo>
                    <a:pt x="247473" y="1719975"/>
                  </a:lnTo>
                  <a:lnTo>
                    <a:pt x="219363" y="1685027"/>
                  </a:lnTo>
                  <a:lnTo>
                    <a:pt x="192709" y="1648714"/>
                  </a:lnTo>
                  <a:lnTo>
                    <a:pt x="167558" y="1611091"/>
                  </a:lnTo>
                  <a:lnTo>
                    <a:pt x="143960" y="1572210"/>
                  </a:lnTo>
                  <a:lnTo>
                    <a:pt x="121966" y="1532126"/>
                  </a:lnTo>
                  <a:lnTo>
                    <a:pt x="101624" y="1490893"/>
                  </a:lnTo>
                  <a:lnTo>
                    <a:pt x="82984" y="1448564"/>
                  </a:lnTo>
                  <a:lnTo>
                    <a:pt x="66096" y="1405193"/>
                  </a:lnTo>
                  <a:lnTo>
                    <a:pt x="51010" y="1360834"/>
                  </a:lnTo>
                  <a:lnTo>
                    <a:pt x="37774" y="1315541"/>
                  </a:lnTo>
                  <a:lnTo>
                    <a:pt x="26438" y="1269367"/>
                  </a:lnTo>
                  <a:lnTo>
                    <a:pt x="17052" y="1222367"/>
                  </a:lnTo>
                  <a:lnTo>
                    <a:pt x="9666" y="1174594"/>
                  </a:lnTo>
                  <a:lnTo>
                    <a:pt x="4329" y="1126102"/>
                  </a:lnTo>
                  <a:lnTo>
                    <a:pt x="1090" y="1076944"/>
                  </a:lnTo>
                  <a:lnTo>
                    <a:pt x="0" y="1027176"/>
                  </a:lnTo>
                  <a:close/>
                </a:path>
                <a:path w="1891664" h="2054860">
                  <a:moveTo>
                    <a:pt x="102489" y="1027176"/>
                  </a:moveTo>
                  <a:lnTo>
                    <a:pt x="103736" y="1077908"/>
                  </a:lnTo>
                  <a:lnTo>
                    <a:pt x="107435" y="1127926"/>
                  </a:lnTo>
                  <a:lnTo>
                    <a:pt x="113523" y="1177159"/>
                  </a:lnTo>
                  <a:lnTo>
                    <a:pt x="121933" y="1225536"/>
                  </a:lnTo>
                  <a:lnTo>
                    <a:pt x="132603" y="1272986"/>
                  </a:lnTo>
                  <a:lnTo>
                    <a:pt x="145468" y="1319439"/>
                  </a:lnTo>
                  <a:lnTo>
                    <a:pt x="160464" y="1364825"/>
                  </a:lnTo>
                  <a:lnTo>
                    <a:pt x="177526" y="1409073"/>
                  </a:lnTo>
                  <a:lnTo>
                    <a:pt x="196591" y="1452112"/>
                  </a:lnTo>
                  <a:lnTo>
                    <a:pt x="217593" y="1493872"/>
                  </a:lnTo>
                  <a:lnTo>
                    <a:pt x="240469" y="1534283"/>
                  </a:lnTo>
                  <a:lnTo>
                    <a:pt x="265154" y="1573273"/>
                  </a:lnTo>
                  <a:lnTo>
                    <a:pt x="291585" y="1610773"/>
                  </a:lnTo>
                  <a:lnTo>
                    <a:pt x="319696" y="1646712"/>
                  </a:lnTo>
                  <a:lnTo>
                    <a:pt x="349424" y="1681019"/>
                  </a:lnTo>
                  <a:lnTo>
                    <a:pt x="380705" y="1713624"/>
                  </a:lnTo>
                  <a:lnTo>
                    <a:pt x="413473" y="1744456"/>
                  </a:lnTo>
                  <a:lnTo>
                    <a:pt x="447665" y="1773445"/>
                  </a:lnTo>
                  <a:lnTo>
                    <a:pt x="483217" y="1800520"/>
                  </a:lnTo>
                  <a:lnTo>
                    <a:pt x="520065" y="1825610"/>
                  </a:lnTo>
                  <a:lnTo>
                    <a:pt x="558143" y="1848646"/>
                  </a:lnTo>
                  <a:lnTo>
                    <a:pt x="597388" y="1869557"/>
                  </a:lnTo>
                  <a:lnTo>
                    <a:pt x="637735" y="1888271"/>
                  </a:lnTo>
                  <a:lnTo>
                    <a:pt x="679121" y="1904719"/>
                  </a:lnTo>
                  <a:lnTo>
                    <a:pt x="721481" y="1918830"/>
                  </a:lnTo>
                  <a:lnTo>
                    <a:pt x="764751" y="1930534"/>
                  </a:lnTo>
                  <a:lnTo>
                    <a:pt x="808866" y="1939759"/>
                  </a:lnTo>
                  <a:lnTo>
                    <a:pt x="853762" y="1946436"/>
                  </a:lnTo>
                  <a:lnTo>
                    <a:pt x="899376" y="1950494"/>
                  </a:lnTo>
                  <a:lnTo>
                    <a:pt x="945642" y="1951863"/>
                  </a:lnTo>
                  <a:lnTo>
                    <a:pt x="991907" y="1950494"/>
                  </a:lnTo>
                  <a:lnTo>
                    <a:pt x="1037521" y="1946436"/>
                  </a:lnTo>
                  <a:lnTo>
                    <a:pt x="1082417" y="1939759"/>
                  </a:lnTo>
                  <a:lnTo>
                    <a:pt x="1126532" y="1930534"/>
                  </a:lnTo>
                  <a:lnTo>
                    <a:pt x="1169802" y="1918830"/>
                  </a:lnTo>
                  <a:lnTo>
                    <a:pt x="1212162" y="1904719"/>
                  </a:lnTo>
                  <a:lnTo>
                    <a:pt x="1253548" y="1888271"/>
                  </a:lnTo>
                  <a:lnTo>
                    <a:pt x="1293895" y="1869557"/>
                  </a:lnTo>
                  <a:lnTo>
                    <a:pt x="1333140" y="1848646"/>
                  </a:lnTo>
                  <a:lnTo>
                    <a:pt x="1371219" y="1825610"/>
                  </a:lnTo>
                  <a:lnTo>
                    <a:pt x="1408066" y="1800520"/>
                  </a:lnTo>
                  <a:lnTo>
                    <a:pt x="1443618" y="1773445"/>
                  </a:lnTo>
                  <a:lnTo>
                    <a:pt x="1477810" y="1744456"/>
                  </a:lnTo>
                  <a:lnTo>
                    <a:pt x="1510579" y="1713624"/>
                  </a:lnTo>
                  <a:lnTo>
                    <a:pt x="1541859" y="1681019"/>
                  </a:lnTo>
                  <a:lnTo>
                    <a:pt x="1571587" y="1646712"/>
                  </a:lnTo>
                  <a:lnTo>
                    <a:pt x="1599698" y="1610773"/>
                  </a:lnTo>
                  <a:lnTo>
                    <a:pt x="1626129" y="1573273"/>
                  </a:lnTo>
                  <a:lnTo>
                    <a:pt x="1650814" y="1534283"/>
                  </a:lnTo>
                  <a:lnTo>
                    <a:pt x="1673690" y="1493872"/>
                  </a:lnTo>
                  <a:lnTo>
                    <a:pt x="1694692" y="1452112"/>
                  </a:lnTo>
                  <a:lnTo>
                    <a:pt x="1713757" y="1409073"/>
                  </a:lnTo>
                  <a:lnTo>
                    <a:pt x="1730819" y="1364825"/>
                  </a:lnTo>
                  <a:lnTo>
                    <a:pt x="1745815" y="1319439"/>
                  </a:lnTo>
                  <a:lnTo>
                    <a:pt x="1758680" y="1272986"/>
                  </a:lnTo>
                  <a:lnTo>
                    <a:pt x="1769350" y="1225536"/>
                  </a:lnTo>
                  <a:lnTo>
                    <a:pt x="1777760" y="1177159"/>
                  </a:lnTo>
                  <a:lnTo>
                    <a:pt x="1783848" y="1127926"/>
                  </a:lnTo>
                  <a:lnTo>
                    <a:pt x="1787547" y="1077908"/>
                  </a:lnTo>
                  <a:lnTo>
                    <a:pt x="1788795" y="1027176"/>
                  </a:lnTo>
                  <a:lnTo>
                    <a:pt x="1787547" y="976443"/>
                  </a:lnTo>
                  <a:lnTo>
                    <a:pt x="1783848" y="926425"/>
                  </a:lnTo>
                  <a:lnTo>
                    <a:pt x="1777760" y="877192"/>
                  </a:lnTo>
                  <a:lnTo>
                    <a:pt x="1769350" y="828816"/>
                  </a:lnTo>
                  <a:lnTo>
                    <a:pt x="1758680" y="781365"/>
                  </a:lnTo>
                  <a:lnTo>
                    <a:pt x="1745815" y="734912"/>
                  </a:lnTo>
                  <a:lnTo>
                    <a:pt x="1730819" y="689526"/>
                  </a:lnTo>
                  <a:lnTo>
                    <a:pt x="1713757" y="645278"/>
                  </a:lnTo>
                  <a:lnTo>
                    <a:pt x="1694692" y="602239"/>
                  </a:lnTo>
                  <a:lnTo>
                    <a:pt x="1673690" y="560479"/>
                  </a:lnTo>
                  <a:lnTo>
                    <a:pt x="1650814" y="520068"/>
                  </a:lnTo>
                  <a:lnTo>
                    <a:pt x="1626129" y="481078"/>
                  </a:lnTo>
                  <a:lnTo>
                    <a:pt x="1599698" y="443578"/>
                  </a:lnTo>
                  <a:lnTo>
                    <a:pt x="1571587" y="407639"/>
                  </a:lnTo>
                  <a:lnTo>
                    <a:pt x="1541859" y="373332"/>
                  </a:lnTo>
                  <a:lnTo>
                    <a:pt x="1510579" y="340727"/>
                  </a:lnTo>
                  <a:lnTo>
                    <a:pt x="1477810" y="309895"/>
                  </a:lnTo>
                  <a:lnTo>
                    <a:pt x="1443618" y="280906"/>
                  </a:lnTo>
                  <a:lnTo>
                    <a:pt x="1408066" y="253831"/>
                  </a:lnTo>
                  <a:lnTo>
                    <a:pt x="1371219" y="228741"/>
                  </a:lnTo>
                  <a:lnTo>
                    <a:pt x="1333140" y="205705"/>
                  </a:lnTo>
                  <a:lnTo>
                    <a:pt x="1293895" y="184794"/>
                  </a:lnTo>
                  <a:lnTo>
                    <a:pt x="1253548" y="166080"/>
                  </a:lnTo>
                  <a:lnTo>
                    <a:pt x="1212162" y="149632"/>
                  </a:lnTo>
                  <a:lnTo>
                    <a:pt x="1169802" y="135521"/>
                  </a:lnTo>
                  <a:lnTo>
                    <a:pt x="1126532" y="123817"/>
                  </a:lnTo>
                  <a:lnTo>
                    <a:pt x="1082417" y="114592"/>
                  </a:lnTo>
                  <a:lnTo>
                    <a:pt x="1037521" y="107915"/>
                  </a:lnTo>
                  <a:lnTo>
                    <a:pt x="991907" y="103857"/>
                  </a:lnTo>
                  <a:lnTo>
                    <a:pt x="945642" y="102489"/>
                  </a:lnTo>
                  <a:lnTo>
                    <a:pt x="899376" y="103857"/>
                  </a:lnTo>
                  <a:lnTo>
                    <a:pt x="853762" y="107915"/>
                  </a:lnTo>
                  <a:lnTo>
                    <a:pt x="808866" y="114592"/>
                  </a:lnTo>
                  <a:lnTo>
                    <a:pt x="764751" y="123817"/>
                  </a:lnTo>
                  <a:lnTo>
                    <a:pt x="721481" y="135521"/>
                  </a:lnTo>
                  <a:lnTo>
                    <a:pt x="679121" y="149632"/>
                  </a:lnTo>
                  <a:lnTo>
                    <a:pt x="637735" y="166080"/>
                  </a:lnTo>
                  <a:lnTo>
                    <a:pt x="597388" y="184794"/>
                  </a:lnTo>
                  <a:lnTo>
                    <a:pt x="558143" y="205705"/>
                  </a:lnTo>
                  <a:lnTo>
                    <a:pt x="520065" y="228741"/>
                  </a:lnTo>
                  <a:lnTo>
                    <a:pt x="483217" y="253831"/>
                  </a:lnTo>
                  <a:lnTo>
                    <a:pt x="447665" y="280906"/>
                  </a:lnTo>
                  <a:lnTo>
                    <a:pt x="413473" y="309895"/>
                  </a:lnTo>
                  <a:lnTo>
                    <a:pt x="380705" y="340727"/>
                  </a:lnTo>
                  <a:lnTo>
                    <a:pt x="349424" y="373332"/>
                  </a:lnTo>
                  <a:lnTo>
                    <a:pt x="319696" y="407639"/>
                  </a:lnTo>
                  <a:lnTo>
                    <a:pt x="291585" y="443578"/>
                  </a:lnTo>
                  <a:lnTo>
                    <a:pt x="265154" y="481078"/>
                  </a:lnTo>
                  <a:lnTo>
                    <a:pt x="240469" y="520068"/>
                  </a:lnTo>
                  <a:lnTo>
                    <a:pt x="217593" y="560479"/>
                  </a:lnTo>
                  <a:lnTo>
                    <a:pt x="196591" y="602239"/>
                  </a:lnTo>
                  <a:lnTo>
                    <a:pt x="177526" y="645278"/>
                  </a:lnTo>
                  <a:lnTo>
                    <a:pt x="160464" y="689526"/>
                  </a:lnTo>
                  <a:lnTo>
                    <a:pt x="145468" y="734912"/>
                  </a:lnTo>
                  <a:lnTo>
                    <a:pt x="132603" y="781365"/>
                  </a:lnTo>
                  <a:lnTo>
                    <a:pt x="121933" y="828816"/>
                  </a:lnTo>
                  <a:lnTo>
                    <a:pt x="113523" y="877192"/>
                  </a:lnTo>
                  <a:lnTo>
                    <a:pt x="107435" y="926425"/>
                  </a:lnTo>
                  <a:lnTo>
                    <a:pt x="103736" y="976443"/>
                  </a:lnTo>
                  <a:lnTo>
                    <a:pt x="102489" y="1027176"/>
                  </a:lnTo>
                  <a:close/>
                </a:path>
              </a:pathLst>
            </a:custGeom>
            <a:ln w="25400">
              <a:solidFill>
                <a:srgbClr val="000000"/>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436626" rIns="0" bIns="0" rtlCol="0">
            <a:spAutoFit/>
          </a:bodyPr>
          <a:lstStyle/>
          <a:p>
            <a:pPr marL="2325370">
              <a:lnSpc>
                <a:spcPct val="100000"/>
              </a:lnSpc>
              <a:spcBef>
                <a:spcPts val="95"/>
              </a:spcBef>
            </a:pPr>
            <a:r>
              <a:rPr dirty="0"/>
              <a:t>Cam</a:t>
            </a:r>
            <a:r>
              <a:rPr spc="-25" dirty="0"/>
              <a:t> </a:t>
            </a:r>
            <a:r>
              <a:rPr spc="-40" dirty="0"/>
              <a:t>Yüzeyler</a:t>
            </a:r>
          </a:p>
        </p:txBody>
      </p:sp>
      <p:sp>
        <p:nvSpPr>
          <p:cNvPr id="7" name="object 7"/>
          <p:cNvSpPr txBox="1"/>
          <p:nvPr/>
        </p:nvSpPr>
        <p:spPr>
          <a:xfrm>
            <a:off x="935923" y="6477913"/>
            <a:ext cx="309880" cy="152400"/>
          </a:xfrm>
          <a:prstGeom prst="rect">
            <a:avLst/>
          </a:prstGeom>
        </p:spPr>
        <p:txBody>
          <a:bodyPr vert="horz" wrap="square" lIns="0" tIns="0" rIns="0" bIns="0" rtlCol="0">
            <a:spAutoFit/>
          </a:bodyPr>
          <a:lstStyle/>
          <a:p>
            <a:pPr>
              <a:lnSpc>
                <a:spcPts val="1140"/>
              </a:lnSpc>
            </a:pPr>
            <a:r>
              <a:rPr sz="1200" spc="-15" dirty="0">
                <a:solidFill>
                  <a:srgbClr val="888888"/>
                </a:solidFill>
                <a:latin typeface="Calibri"/>
                <a:cs typeface="Calibri"/>
              </a:rPr>
              <a:t>2022</a:t>
            </a:r>
            <a:endParaRPr sz="1200">
              <a:latin typeface="Calibri"/>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31</a:t>
            </a:fld>
            <a:endParaRPr spc="-25"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31976" y="1112522"/>
            <a:ext cx="6425565" cy="5316220"/>
            <a:chOff x="1331976" y="1112522"/>
            <a:chExt cx="6425565" cy="5316220"/>
          </a:xfrm>
        </p:grpSpPr>
        <p:pic>
          <p:nvPicPr>
            <p:cNvPr id="3" name="object 3"/>
            <p:cNvPicPr/>
            <p:nvPr/>
          </p:nvPicPr>
          <p:blipFill>
            <a:blip r:embed="rId2" cstate="print"/>
            <a:stretch>
              <a:fillRect/>
            </a:stretch>
          </p:blipFill>
          <p:spPr>
            <a:xfrm>
              <a:off x="1331976" y="1112522"/>
              <a:ext cx="6425183" cy="5315709"/>
            </a:xfrm>
            <a:prstGeom prst="rect">
              <a:avLst/>
            </a:prstGeom>
          </p:spPr>
        </p:pic>
        <p:sp>
          <p:nvSpPr>
            <p:cNvPr id="4" name="object 4"/>
            <p:cNvSpPr/>
            <p:nvPr/>
          </p:nvSpPr>
          <p:spPr>
            <a:xfrm>
              <a:off x="3637026" y="2207005"/>
              <a:ext cx="2880360" cy="2413000"/>
            </a:xfrm>
            <a:custGeom>
              <a:avLst/>
              <a:gdLst/>
              <a:ahLst/>
              <a:cxnLst/>
              <a:rect l="l" t="t" r="r" b="b"/>
              <a:pathLst>
                <a:path w="2880359" h="2413000">
                  <a:moveTo>
                    <a:pt x="1749135" y="2387600"/>
                  </a:moveTo>
                  <a:lnTo>
                    <a:pt x="1131224" y="2387600"/>
                  </a:lnTo>
                  <a:lnTo>
                    <a:pt x="1231990" y="2413000"/>
                  </a:lnTo>
                  <a:lnTo>
                    <a:pt x="1648369" y="2413000"/>
                  </a:lnTo>
                  <a:lnTo>
                    <a:pt x="1749135" y="2387600"/>
                  </a:lnTo>
                  <a:close/>
                </a:path>
                <a:path w="2880359" h="2413000">
                  <a:moveTo>
                    <a:pt x="1798573" y="38100"/>
                  </a:moveTo>
                  <a:lnTo>
                    <a:pt x="1081786" y="38100"/>
                  </a:lnTo>
                  <a:lnTo>
                    <a:pt x="937649" y="76200"/>
                  </a:lnTo>
                  <a:lnTo>
                    <a:pt x="891104" y="101600"/>
                  </a:lnTo>
                  <a:lnTo>
                    <a:pt x="800457" y="127000"/>
                  </a:lnTo>
                  <a:lnTo>
                    <a:pt x="756422" y="152400"/>
                  </a:lnTo>
                  <a:lnTo>
                    <a:pt x="713288" y="165100"/>
                  </a:lnTo>
                  <a:lnTo>
                    <a:pt x="671089" y="190500"/>
                  </a:lnTo>
                  <a:lnTo>
                    <a:pt x="629856" y="215900"/>
                  </a:lnTo>
                  <a:lnTo>
                    <a:pt x="589623" y="241300"/>
                  </a:lnTo>
                  <a:lnTo>
                    <a:pt x="550422" y="266700"/>
                  </a:lnTo>
                  <a:lnTo>
                    <a:pt x="512285" y="292100"/>
                  </a:lnTo>
                  <a:lnTo>
                    <a:pt x="475245" y="317500"/>
                  </a:lnTo>
                  <a:lnTo>
                    <a:pt x="439335" y="342900"/>
                  </a:lnTo>
                  <a:lnTo>
                    <a:pt x="404587" y="368300"/>
                  </a:lnTo>
                  <a:lnTo>
                    <a:pt x="371034" y="406400"/>
                  </a:lnTo>
                  <a:lnTo>
                    <a:pt x="338708" y="431800"/>
                  </a:lnTo>
                  <a:lnTo>
                    <a:pt x="307642" y="469900"/>
                  </a:lnTo>
                  <a:lnTo>
                    <a:pt x="277867" y="495300"/>
                  </a:lnTo>
                  <a:lnTo>
                    <a:pt x="249418" y="533400"/>
                  </a:lnTo>
                  <a:lnTo>
                    <a:pt x="222326" y="571500"/>
                  </a:lnTo>
                  <a:lnTo>
                    <a:pt x="196624" y="596900"/>
                  </a:lnTo>
                  <a:lnTo>
                    <a:pt x="172344" y="635000"/>
                  </a:lnTo>
                  <a:lnTo>
                    <a:pt x="149519" y="673100"/>
                  </a:lnTo>
                  <a:lnTo>
                    <a:pt x="128182" y="711200"/>
                  </a:lnTo>
                  <a:lnTo>
                    <a:pt x="108364" y="749300"/>
                  </a:lnTo>
                  <a:lnTo>
                    <a:pt x="90099" y="787400"/>
                  </a:lnTo>
                  <a:lnTo>
                    <a:pt x="73420" y="825500"/>
                  </a:lnTo>
                  <a:lnTo>
                    <a:pt x="58358" y="876300"/>
                  </a:lnTo>
                  <a:lnTo>
                    <a:pt x="44946" y="914400"/>
                  </a:lnTo>
                  <a:lnTo>
                    <a:pt x="33216" y="952500"/>
                  </a:lnTo>
                  <a:lnTo>
                    <a:pt x="23202" y="990600"/>
                  </a:lnTo>
                  <a:lnTo>
                    <a:pt x="14936" y="1041400"/>
                  </a:lnTo>
                  <a:lnTo>
                    <a:pt x="8450" y="1079500"/>
                  </a:lnTo>
                  <a:lnTo>
                    <a:pt x="3777" y="1130300"/>
                  </a:lnTo>
                  <a:lnTo>
                    <a:pt x="949" y="1168400"/>
                  </a:lnTo>
                  <a:lnTo>
                    <a:pt x="0" y="1206500"/>
                  </a:lnTo>
                  <a:lnTo>
                    <a:pt x="949" y="1257300"/>
                  </a:lnTo>
                  <a:lnTo>
                    <a:pt x="3777" y="1295400"/>
                  </a:lnTo>
                  <a:lnTo>
                    <a:pt x="8450" y="1346200"/>
                  </a:lnTo>
                  <a:lnTo>
                    <a:pt x="14936" y="1384300"/>
                  </a:lnTo>
                  <a:lnTo>
                    <a:pt x="23202" y="1435100"/>
                  </a:lnTo>
                  <a:lnTo>
                    <a:pt x="33216" y="1473200"/>
                  </a:lnTo>
                  <a:lnTo>
                    <a:pt x="44946" y="1511300"/>
                  </a:lnTo>
                  <a:lnTo>
                    <a:pt x="58358" y="1549400"/>
                  </a:lnTo>
                  <a:lnTo>
                    <a:pt x="73420" y="1600200"/>
                  </a:lnTo>
                  <a:lnTo>
                    <a:pt x="90099" y="1638300"/>
                  </a:lnTo>
                  <a:lnTo>
                    <a:pt x="108364" y="1676400"/>
                  </a:lnTo>
                  <a:lnTo>
                    <a:pt x="128182" y="1714500"/>
                  </a:lnTo>
                  <a:lnTo>
                    <a:pt x="149519" y="1752600"/>
                  </a:lnTo>
                  <a:lnTo>
                    <a:pt x="172344" y="1790700"/>
                  </a:lnTo>
                  <a:lnTo>
                    <a:pt x="196624" y="1816100"/>
                  </a:lnTo>
                  <a:lnTo>
                    <a:pt x="222326" y="1854200"/>
                  </a:lnTo>
                  <a:lnTo>
                    <a:pt x="249418" y="1892300"/>
                  </a:lnTo>
                  <a:lnTo>
                    <a:pt x="277867" y="1930400"/>
                  </a:lnTo>
                  <a:lnTo>
                    <a:pt x="307642" y="1955800"/>
                  </a:lnTo>
                  <a:lnTo>
                    <a:pt x="338708" y="1993900"/>
                  </a:lnTo>
                  <a:lnTo>
                    <a:pt x="371034" y="2019300"/>
                  </a:lnTo>
                  <a:lnTo>
                    <a:pt x="404587" y="2057400"/>
                  </a:lnTo>
                  <a:lnTo>
                    <a:pt x="439335" y="2082800"/>
                  </a:lnTo>
                  <a:lnTo>
                    <a:pt x="475245" y="2108200"/>
                  </a:lnTo>
                  <a:lnTo>
                    <a:pt x="512285" y="2133600"/>
                  </a:lnTo>
                  <a:lnTo>
                    <a:pt x="550422" y="2159000"/>
                  </a:lnTo>
                  <a:lnTo>
                    <a:pt x="589623" y="2184400"/>
                  </a:lnTo>
                  <a:lnTo>
                    <a:pt x="629856" y="2209800"/>
                  </a:lnTo>
                  <a:lnTo>
                    <a:pt x="671089" y="2235200"/>
                  </a:lnTo>
                  <a:lnTo>
                    <a:pt x="713288" y="2260600"/>
                  </a:lnTo>
                  <a:lnTo>
                    <a:pt x="756422" y="2273300"/>
                  </a:lnTo>
                  <a:lnTo>
                    <a:pt x="800457" y="2298700"/>
                  </a:lnTo>
                  <a:lnTo>
                    <a:pt x="891104" y="2324100"/>
                  </a:lnTo>
                  <a:lnTo>
                    <a:pt x="937649" y="2349500"/>
                  </a:lnTo>
                  <a:lnTo>
                    <a:pt x="1081786" y="2387600"/>
                  </a:lnTo>
                  <a:lnTo>
                    <a:pt x="1798573" y="2387600"/>
                  </a:lnTo>
                  <a:lnTo>
                    <a:pt x="1942710" y="2349500"/>
                  </a:lnTo>
                  <a:lnTo>
                    <a:pt x="1989255" y="2324100"/>
                  </a:lnTo>
                  <a:lnTo>
                    <a:pt x="2079902" y="2298700"/>
                  </a:lnTo>
                  <a:lnTo>
                    <a:pt x="2101920" y="2286000"/>
                  </a:lnTo>
                  <a:lnTo>
                    <a:pt x="1283817" y="2286000"/>
                  </a:lnTo>
                  <a:lnTo>
                    <a:pt x="1232856" y="2273300"/>
                  </a:lnTo>
                  <a:lnTo>
                    <a:pt x="1182540" y="2273300"/>
                  </a:lnTo>
                  <a:lnTo>
                    <a:pt x="988510" y="2222500"/>
                  </a:lnTo>
                  <a:lnTo>
                    <a:pt x="896383" y="2197100"/>
                  </a:lnTo>
                  <a:lnTo>
                    <a:pt x="851678" y="2171700"/>
                  </a:lnTo>
                  <a:lnTo>
                    <a:pt x="807931" y="2159000"/>
                  </a:lnTo>
                  <a:lnTo>
                    <a:pt x="765182" y="2133600"/>
                  </a:lnTo>
                  <a:lnTo>
                    <a:pt x="723469" y="2108200"/>
                  </a:lnTo>
                  <a:lnTo>
                    <a:pt x="682831" y="2095500"/>
                  </a:lnTo>
                  <a:lnTo>
                    <a:pt x="643308" y="2070100"/>
                  </a:lnTo>
                  <a:lnTo>
                    <a:pt x="604938" y="2044700"/>
                  </a:lnTo>
                  <a:lnTo>
                    <a:pt x="567761" y="2019300"/>
                  </a:lnTo>
                  <a:lnTo>
                    <a:pt x="531816" y="1981200"/>
                  </a:lnTo>
                  <a:lnTo>
                    <a:pt x="497142" y="1955800"/>
                  </a:lnTo>
                  <a:lnTo>
                    <a:pt x="463778" y="1930400"/>
                  </a:lnTo>
                  <a:lnTo>
                    <a:pt x="431763" y="1905000"/>
                  </a:lnTo>
                  <a:lnTo>
                    <a:pt x="401137" y="1866900"/>
                  </a:lnTo>
                  <a:lnTo>
                    <a:pt x="371938" y="1828800"/>
                  </a:lnTo>
                  <a:lnTo>
                    <a:pt x="344206" y="1803400"/>
                  </a:lnTo>
                  <a:lnTo>
                    <a:pt x="317979" y="1765300"/>
                  </a:lnTo>
                  <a:lnTo>
                    <a:pt x="293298" y="1727200"/>
                  </a:lnTo>
                  <a:lnTo>
                    <a:pt x="270200" y="1701800"/>
                  </a:lnTo>
                  <a:lnTo>
                    <a:pt x="248725" y="1663700"/>
                  </a:lnTo>
                  <a:lnTo>
                    <a:pt x="228912" y="1625600"/>
                  </a:lnTo>
                  <a:lnTo>
                    <a:pt x="210801" y="1587500"/>
                  </a:lnTo>
                  <a:lnTo>
                    <a:pt x="194430" y="1549400"/>
                  </a:lnTo>
                  <a:lnTo>
                    <a:pt x="179838" y="1511300"/>
                  </a:lnTo>
                  <a:lnTo>
                    <a:pt x="167065" y="1460500"/>
                  </a:lnTo>
                  <a:lnTo>
                    <a:pt x="156150" y="1422400"/>
                  </a:lnTo>
                  <a:lnTo>
                    <a:pt x="147132" y="1384300"/>
                  </a:lnTo>
                  <a:lnTo>
                    <a:pt x="140049" y="1346200"/>
                  </a:lnTo>
                  <a:lnTo>
                    <a:pt x="134942" y="1295400"/>
                  </a:lnTo>
                  <a:lnTo>
                    <a:pt x="131849" y="1257300"/>
                  </a:lnTo>
                  <a:lnTo>
                    <a:pt x="130810" y="1206500"/>
                  </a:lnTo>
                  <a:lnTo>
                    <a:pt x="131849" y="1168400"/>
                  </a:lnTo>
                  <a:lnTo>
                    <a:pt x="134942" y="1130300"/>
                  </a:lnTo>
                  <a:lnTo>
                    <a:pt x="140049" y="1079500"/>
                  </a:lnTo>
                  <a:lnTo>
                    <a:pt x="147132" y="1041400"/>
                  </a:lnTo>
                  <a:lnTo>
                    <a:pt x="156150" y="1003300"/>
                  </a:lnTo>
                  <a:lnTo>
                    <a:pt x="167065" y="965200"/>
                  </a:lnTo>
                  <a:lnTo>
                    <a:pt x="179838" y="914400"/>
                  </a:lnTo>
                  <a:lnTo>
                    <a:pt x="194430" y="876300"/>
                  </a:lnTo>
                  <a:lnTo>
                    <a:pt x="210801" y="838200"/>
                  </a:lnTo>
                  <a:lnTo>
                    <a:pt x="228912" y="800100"/>
                  </a:lnTo>
                  <a:lnTo>
                    <a:pt x="248725" y="762000"/>
                  </a:lnTo>
                  <a:lnTo>
                    <a:pt x="270200" y="723900"/>
                  </a:lnTo>
                  <a:lnTo>
                    <a:pt x="293298" y="698500"/>
                  </a:lnTo>
                  <a:lnTo>
                    <a:pt x="317979" y="660400"/>
                  </a:lnTo>
                  <a:lnTo>
                    <a:pt x="344206" y="622300"/>
                  </a:lnTo>
                  <a:lnTo>
                    <a:pt x="371938" y="584200"/>
                  </a:lnTo>
                  <a:lnTo>
                    <a:pt x="401137" y="558800"/>
                  </a:lnTo>
                  <a:lnTo>
                    <a:pt x="431763" y="520700"/>
                  </a:lnTo>
                  <a:lnTo>
                    <a:pt x="463778" y="495300"/>
                  </a:lnTo>
                  <a:lnTo>
                    <a:pt x="497142" y="469900"/>
                  </a:lnTo>
                  <a:lnTo>
                    <a:pt x="531816" y="431800"/>
                  </a:lnTo>
                  <a:lnTo>
                    <a:pt x="567761" y="406400"/>
                  </a:lnTo>
                  <a:lnTo>
                    <a:pt x="604938" y="381000"/>
                  </a:lnTo>
                  <a:lnTo>
                    <a:pt x="643308" y="355600"/>
                  </a:lnTo>
                  <a:lnTo>
                    <a:pt x="682831" y="330200"/>
                  </a:lnTo>
                  <a:lnTo>
                    <a:pt x="723469" y="317500"/>
                  </a:lnTo>
                  <a:lnTo>
                    <a:pt x="765182" y="292100"/>
                  </a:lnTo>
                  <a:lnTo>
                    <a:pt x="807931" y="266700"/>
                  </a:lnTo>
                  <a:lnTo>
                    <a:pt x="851678" y="254000"/>
                  </a:lnTo>
                  <a:lnTo>
                    <a:pt x="896383" y="228600"/>
                  </a:lnTo>
                  <a:lnTo>
                    <a:pt x="1084000" y="177800"/>
                  </a:lnTo>
                  <a:lnTo>
                    <a:pt x="1182540" y="152400"/>
                  </a:lnTo>
                  <a:lnTo>
                    <a:pt x="1232856" y="152400"/>
                  </a:lnTo>
                  <a:lnTo>
                    <a:pt x="1283817" y="139700"/>
                  </a:lnTo>
                  <a:lnTo>
                    <a:pt x="2101920" y="139700"/>
                  </a:lnTo>
                  <a:lnTo>
                    <a:pt x="2079902" y="127000"/>
                  </a:lnTo>
                  <a:lnTo>
                    <a:pt x="1989255" y="101600"/>
                  </a:lnTo>
                  <a:lnTo>
                    <a:pt x="1942710" y="76200"/>
                  </a:lnTo>
                  <a:lnTo>
                    <a:pt x="1798573" y="38100"/>
                  </a:lnTo>
                  <a:close/>
                </a:path>
                <a:path w="2880359" h="2413000">
                  <a:moveTo>
                    <a:pt x="2101920" y="139700"/>
                  </a:moveTo>
                  <a:lnTo>
                    <a:pt x="1596542" y="139700"/>
                  </a:lnTo>
                  <a:lnTo>
                    <a:pt x="1647503" y="152400"/>
                  </a:lnTo>
                  <a:lnTo>
                    <a:pt x="1697819" y="152400"/>
                  </a:lnTo>
                  <a:lnTo>
                    <a:pt x="1796359" y="177800"/>
                  </a:lnTo>
                  <a:lnTo>
                    <a:pt x="1983976" y="228600"/>
                  </a:lnTo>
                  <a:lnTo>
                    <a:pt x="2028681" y="254000"/>
                  </a:lnTo>
                  <a:lnTo>
                    <a:pt x="2072428" y="266700"/>
                  </a:lnTo>
                  <a:lnTo>
                    <a:pt x="2115177" y="292100"/>
                  </a:lnTo>
                  <a:lnTo>
                    <a:pt x="2156890" y="317500"/>
                  </a:lnTo>
                  <a:lnTo>
                    <a:pt x="2197528" y="330200"/>
                  </a:lnTo>
                  <a:lnTo>
                    <a:pt x="2237051" y="355600"/>
                  </a:lnTo>
                  <a:lnTo>
                    <a:pt x="2275421" y="381000"/>
                  </a:lnTo>
                  <a:lnTo>
                    <a:pt x="2312598" y="406400"/>
                  </a:lnTo>
                  <a:lnTo>
                    <a:pt x="2348543" y="431800"/>
                  </a:lnTo>
                  <a:lnTo>
                    <a:pt x="2383217" y="469900"/>
                  </a:lnTo>
                  <a:lnTo>
                    <a:pt x="2416581" y="495300"/>
                  </a:lnTo>
                  <a:lnTo>
                    <a:pt x="2448596" y="520700"/>
                  </a:lnTo>
                  <a:lnTo>
                    <a:pt x="2479222" y="558800"/>
                  </a:lnTo>
                  <a:lnTo>
                    <a:pt x="2508421" y="584200"/>
                  </a:lnTo>
                  <a:lnTo>
                    <a:pt x="2536153" y="622300"/>
                  </a:lnTo>
                  <a:lnTo>
                    <a:pt x="2562380" y="660400"/>
                  </a:lnTo>
                  <a:lnTo>
                    <a:pt x="2587062" y="698500"/>
                  </a:lnTo>
                  <a:lnTo>
                    <a:pt x="2610159" y="723900"/>
                  </a:lnTo>
                  <a:lnTo>
                    <a:pt x="2631634" y="762000"/>
                  </a:lnTo>
                  <a:lnTo>
                    <a:pt x="2651447" y="800100"/>
                  </a:lnTo>
                  <a:lnTo>
                    <a:pt x="2669558" y="838200"/>
                  </a:lnTo>
                  <a:lnTo>
                    <a:pt x="2685929" y="876300"/>
                  </a:lnTo>
                  <a:lnTo>
                    <a:pt x="2700521" y="914400"/>
                  </a:lnTo>
                  <a:lnTo>
                    <a:pt x="2713294" y="965200"/>
                  </a:lnTo>
                  <a:lnTo>
                    <a:pt x="2724209" y="1003300"/>
                  </a:lnTo>
                  <a:lnTo>
                    <a:pt x="2733227" y="1041400"/>
                  </a:lnTo>
                  <a:lnTo>
                    <a:pt x="2740310" y="1079500"/>
                  </a:lnTo>
                  <a:lnTo>
                    <a:pt x="2745417" y="1130300"/>
                  </a:lnTo>
                  <a:lnTo>
                    <a:pt x="2748510" y="1168400"/>
                  </a:lnTo>
                  <a:lnTo>
                    <a:pt x="2749550" y="1206500"/>
                  </a:lnTo>
                  <a:lnTo>
                    <a:pt x="2748510" y="1257300"/>
                  </a:lnTo>
                  <a:lnTo>
                    <a:pt x="2745417" y="1295400"/>
                  </a:lnTo>
                  <a:lnTo>
                    <a:pt x="2740310" y="1346200"/>
                  </a:lnTo>
                  <a:lnTo>
                    <a:pt x="2733227" y="1384300"/>
                  </a:lnTo>
                  <a:lnTo>
                    <a:pt x="2724209" y="1422400"/>
                  </a:lnTo>
                  <a:lnTo>
                    <a:pt x="2713294" y="1460500"/>
                  </a:lnTo>
                  <a:lnTo>
                    <a:pt x="2700521" y="1511300"/>
                  </a:lnTo>
                  <a:lnTo>
                    <a:pt x="2685929" y="1549400"/>
                  </a:lnTo>
                  <a:lnTo>
                    <a:pt x="2669558" y="1587500"/>
                  </a:lnTo>
                  <a:lnTo>
                    <a:pt x="2651447" y="1625600"/>
                  </a:lnTo>
                  <a:lnTo>
                    <a:pt x="2631634" y="1663700"/>
                  </a:lnTo>
                  <a:lnTo>
                    <a:pt x="2610159" y="1701800"/>
                  </a:lnTo>
                  <a:lnTo>
                    <a:pt x="2587062" y="1727200"/>
                  </a:lnTo>
                  <a:lnTo>
                    <a:pt x="2562380" y="1765300"/>
                  </a:lnTo>
                  <a:lnTo>
                    <a:pt x="2536153" y="1803400"/>
                  </a:lnTo>
                  <a:lnTo>
                    <a:pt x="2508421" y="1828800"/>
                  </a:lnTo>
                  <a:lnTo>
                    <a:pt x="2479222" y="1866900"/>
                  </a:lnTo>
                  <a:lnTo>
                    <a:pt x="2448596" y="1905000"/>
                  </a:lnTo>
                  <a:lnTo>
                    <a:pt x="2416581" y="1930400"/>
                  </a:lnTo>
                  <a:lnTo>
                    <a:pt x="2383217" y="1955800"/>
                  </a:lnTo>
                  <a:lnTo>
                    <a:pt x="2348543" y="1981200"/>
                  </a:lnTo>
                  <a:lnTo>
                    <a:pt x="2312598" y="2019300"/>
                  </a:lnTo>
                  <a:lnTo>
                    <a:pt x="2275421" y="2044700"/>
                  </a:lnTo>
                  <a:lnTo>
                    <a:pt x="2237051" y="2070100"/>
                  </a:lnTo>
                  <a:lnTo>
                    <a:pt x="2197528" y="2095500"/>
                  </a:lnTo>
                  <a:lnTo>
                    <a:pt x="2156890" y="2108200"/>
                  </a:lnTo>
                  <a:lnTo>
                    <a:pt x="2115177" y="2133600"/>
                  </a:lnTo>
                  <a:lnTo>
                    <a:pt x="2072428" y="2159000"/>
                  </a:lnTo>
                  <a:lnTo>
                    <a:pt x="2028681" y="2171700"/>
                  </a:lnTo>
                  <a:lnTo>
                    <a:pt x="1983976" y="2197100"/>
                  </a:lnTo>
                  <a:lnTo>
                    <a:pt x="1891849" y="2222500"/>
                  </a:lnTo>
                  <a:lnTo>
                    <a:pt x="1697819" y="2273300"/>
                  </a:lnTo>
                  <a:lnTo>
                    <a:pt x="1647503" y="2273300"/>
                  </a:lnTo>
                  <a:lnTo>
                    <a:pt x="1596542" y="2286000"/>
                  </a:lnTo>
                  <a:lnTo>
                    <a:pt x="2101920" y="2286000"/>
                  </a:lnTo>
                  <a:lnTo>
                    <a:pt x="2123937" y="2273300"/>
                  </a:lnTo>
                  <a:lnTo>
                    <a:pt x="2167071" y="2260600"/>
                  </a:lnTo>
                  <a:lnTo>
                    <a:pt x="2209271" y="2235200"/>
                  </a:lnTo>
                  <a:lnTo>
                    <a:pt x="2250503" y="2209800"/>
                  </a:lnTo>
                  <a:lnTo>
                    <a:pt x="2290736" y="2184400"/>
                  </a:lnTo>
                  <a:lnTo>
                    <a:pt x="2329937" y="2159000"/>
                  </a:lnTo>
                  <a:lnTo>
                    <a:pt x="2368074" y="2133600"/>
                  </a:lnTo>
                  <a:lnTo>
                    <a:pt x="2405114" y="2108200"/>
                  </a:lnTo>
                  <a:lnTo>
                    <a:pt x="2441024" y="2082800"/>
                  </a:lnTo>
                  <a:lnTo>
                    <a:pt x="2475772" y="2057400"/>
                  </a:lnTo>
                  <a:lnTo>
                    <a:pt x="2509325" y="2019300"/>
                  </a:lnTo>
                  <a:lnTo>
                    <a:pt x="2541651" y="1993900"/>
                  </a:lnTo>
                  <a:lnTo>
                    <a:pt x="2572718" y="1955800"/>
                  </a:lnTo>
                  <a:lnTo>
                    <a:pt x="2602492" y="1930400"/>
                  </a:lnTo>
                  <a:lnTo>
                    <a:pt x="2630941" y="1892300"/>
                  </a:lnTo>
                  <a:lnTo>
                    <a:pt x="2658033" y="1854200"/>
                  </a:lnTo>
                  <a:lnTo>
                    <a:pt x="2683735" y="1816100"/>
                  </a:lnTo>
                  <a:lnTo>
                    <a:pt x="2708015" y="1790700"/>
                  </a:lnTo>
                  <a:lnTo>
                    <a:pt x="2730840" y="1752600"/>
                  </a:lnTo>
                  <a:lnTo>
                    <a:pt x="2752177" y="1714500"/>
                  </a:lnTo>
                  <a:lnTo>
                    <a:pt x="2771995" y="1676400"/>
                  </a:lnTo>
                  <a:lnTo>
                    <a:pt x="2790260" y="1638300"/>
                  </a:lnTo>
                  <a:lnTo>
                    <a:pt x="2806939" y="1600200"/>
                  </a:lnTo>
                  <a:lnTo>
                    <a:pt x="2822001" y="1549400"/>
                  </a:lnTo>
                  <a:lnTo>
                    <a:pt x="2835413" y="1511300"/>
                  </a:lnTo>
                  <a:lnTo>
                    <a:pt x="2847143" y="1473200"/>
                  </a:lnTo>
                  <a:lnTo>
                    <a:pt x="2857157" y="1435100"/>
                  </a:lnTo>
                  <a:lnTo>
                    <a:pt x="2865423" y="1384300"/>
                  </a:lnTo>
                  <a:lnTo>
                    <a:pt x="2871909" y="1346200"/>
                  </a:lnTo>
                  <a:lnTo>
                    <a:pt x="2876582" y="1295400"/>
                  </a:lnTo>
                  <a:lnTo>
                    <a:pt x="2879410" y="1257300"/>
                  </a:lnTo>
                  <a:lnTo>
                    <a:pt x="2880360" y="1206500"/>
                  </a:lnTo>
                  <a:lnTo>
                    <a:pt x="2879410" y="1168400"/>
                  </a:lnTo>
                  <a:lnTo>
                    <a:pt x="2876582" y="1130300"/>
                  </a:lnTo>
                  <a:lnTo>
                    <a:pt x="2871909" y="1079500"/>
                  </a:lnTo>
                  <a:lnTo>
                    <a:pt x="2865423" y="1041400"/>
                  </a:lnTo>
                  <a:lnTo>
                    <a:pt x="2857157" y="990600"/>
                  </a:lnTo>
                  <a:lnTo>
                    <a:pt x="2847143" y="952500"/>
                  </a:lnTo>
                  <a:lnTo>
                    <a:pt x="2835413" y="914400"/>
                  </a:lnTo>
                  <a:lnTo>
                    <a:pt x="2822001" y="876300"/>
                  </a:lnTo>
                  <a:lnTo>
                    <a:pt x="2806939" y="825500"/>
                  </a:lnTo>
                  <a:lnTo>
                    <a:pt x="2790260" y="787400"/>
                  </a:lnTo>
                  <a:lnTo>
                    <a:pt x="2771995" y="749300"/>
                  </a:lnTo>
                  <a:lnTo>
                    <a:pt x="2752177" y="711200"/>
                  </a:lnTo>
                  <a:lnTo>
                    <a:pt x="2730840" y="673100"/>
                  </a:lnTo>
                  <a:lnTo>
                    <a:pt x="2708015" y="635000"/>
                  </a:lnTo>
                  <a:lnTo>
                    <a:pt x="2683735" y="596900"/>
                  </a:lnTo>
                  <a:lnTo>
                    <a:pt x="2658033" y="571500"/>
                  </a:lnTo>
                  <a:lnTo>
                    <a:pt x="2630941" y="533400"/>
                  </a:lnTo>
                  <a:lnTo>
                    <a:pt x="2602492" y="495300"/>
                  </a:lnTo>
                  <a:lnTo>
                    <a:pt x="2572718" y="469900"/>
                  </a:lnTo>
                  <a:lnTo>
                    <a:pt x="2541651" y="431800"/>
                  </a:lnTo>
                  <a:lnTo>
                    <a:pt x="2509325" y="406400"/>
                  </a:lnTo>
                  <a:lnTo>
                    <a:pt x="2475772" y="368300"/>
                  </a:lnTo>
                  <a:lnTo>
                    <a:pt x="2441024" y="342900"/>
                  </a:lnTo>
                  <a:lnTo>
                    <a:pt x="2405114" y="317500"/>
                  </a:lnTo>
                  <a:lnTo>
                    <a:pt x="2368074" y="292100"/>
                  </a:lnTo>
                  <a:lnTo>
                    <a:pt x="2329937" y="266700"/>
                  </a:lnTo>
                  <a:lnTo>
                    <a:pt x="2290736" y="241300"/>
                  </a:lnTo>
                  <a:lnTo>
                    <a:pt x="2250503" y="215900"/>
                  </a:lnTo>
                  <a:lnTo>
                    <a:pt x="2209271" y="190500"/>
                  </a:lnTo>
                  <a:lnTo>
                    <a:pt x="2167071" y="165100"/>
                  </a:lnTo>
                  <a:lnTo>
                    <a:pt x="2123937" y="152400"/>
                  </a:lnTo>
                  <a:lnTo>
                    <a:pt x="2101920" y="139700"/>
                  </a:lnTo>
                  <a:close/>
                </a:path>
                <a:path w="2880359" h="2413000">
                  <a:moveTo>
                    <a:pt x="1648369" y="12700"/>
                  </a:moveTo>
                  <a:lnTo>
                    <a:pt x="1231990" y="12700"/>
                  </a:lnTo>
                  <a:lnTo>
                    <a:pt x="1131224" y="38100"/>
                  </a:lnTo>
                  <a:lnTo>
                    <a:pt x="1749135" y="38100"/>
                  </a:lnTo>
                  <a:lnTo>
                    <a:pt x="1648369" y="12700"/>
                  </a:lnTo>
                  <a:close/>
                </a:path>
                <a:path w="2880359" h="2413000">
                  <a:moveTo>
                    <a:pt x="1492978" y="0"/>
                  </a:moveTo>
                  <a:lnTo>
                    <a:pt x="1387381" y="0"/>
                  </a:lnTo>
                  <a:lnTo>
                    <a:pt x="1335062" y="12700"/>
                  </a:lnTo>
                  <a:lnTo>
                    <a:pt x="1545297" y="12700"/>
                  </a:lnTo>
                  <a:lnTo>
                    <a:pt x="1492978" y="0"/>
                  </a:lnTo>
                  <a:close/>
                </a:path>
              </a:pathLst>
            </a:custGeom>
            <a:solidFill>
              <a:srgbClr val="FFFF00"/>
            </a:solidFill>
          </p:spPr>
          <p:txBody>
            <a:bodyPr wrap="square" lIns="0" tIns="0" rIns="0" bIns="0" rtlCol="0"/>
            <a:lstStyle/>
            <a:p>
              <a:endParaRPr/>
            </a:p>
          </p:txBody>
        </p:sp>
        <p:sp>
          <p:nvSpPr>
            <p:cNvPr id="5" name="object 5"/>
            <p:cNvSpPr/>
            <p:nvPr/>
          </p:nvSpPr>
          <p:spPr>
            <a:xfrm>
              <a:off x="3637026" y="2205989"/>
              <a:ext cx="2880360" cy="2414270"/>
            </a:xfrm>
            <a:custGeom>
              <a:avLst/>
              <a:gdLst/>
              <a:ahLst/>
              <a:cxnLst/>
              <a:rect l="l" t="t" r="r" b="b"/>
              <a:pathLst>
                <a:path w="2880359" h="2414270">
                  <a:moveTo>
                    <a:pt x="0" y="1207008"/>
                  </a:moveTo>
                  <a:lnTo>
                    <a:pt x="949" y="1162758"/>
                  </a:lnTo>
                  <a:lnTo>
                    <a:pt x="3777" y="1118909"/>
                  </a:lnTo>
                  <a:lnTo>
                    <a:pt x="8450" y="1075489"/>
                  </a:lnTo>
                  <a:lnTo>
                    <a:pt x="14936" y="1032525"/>
                  </a:lnTo>
                  <a:lnTo>
                    <a:pt x="23202" y="990043"/>
                  </a:lnTo>
                  <a:lnTo>
                    <a:pt x="33216" y="948073"/>
                  </a:lnTo>
                  <a:lnTo>
                    <a:pt x="44946" y="906640"/>
                  </a:lnTo>
                  <a:lnTo>
                    <a:pt x="58358" y="865771"/>
                  </a:lnTo>
                  <a:lnTo>
                    <a:pt x="73420" y="825495"/>
                  </a:lnTo>
                  <a:lnTo>
                    <a:pt x="90099" y="785839"/>
                  </a:lnTo>
                  <a:lnTo>
                    <a:pt x="108364" y="746829"/>
                  </a:lnTo>
                  <a:lnTo>
                    <a:pt x="128182" y="708493"/>
                  </a:lnTo>
                  <a:lnTo>
                    <a:pt x="149519" y="670859"/>
                  </a:lnTo>
                  <a:lnTo>
                    <a:pt x="172344" y="633953"/>
                  </a:lnTo>
                  <a:lnTo>
                    <a:pt x="196624" y="597803"/>
                  </a:lnTo>
                  <a:lnTo>
                    <a:pt x="222326" y="562436"/>
                  </a:lnTo>
                  <a:lnTo>
                    <a:pt x="249418" y="527879"/>
                  </a:lnTo>
                  <a:lnTo>
                    <a:pt x="277867" y="494160"/>
                  </a:lnTo>
                  <a:lnTo>
                    <a:pt x="307642" y="461305"/>
                  </a:lnTo>
                  <a:lnTo>
                    <a:pt x="338708" y="429343"/>
                  </a:lnTo>
                  <a:lnTo>
                    <a:pt x="371034" y="398300"/>
                  </a:lnTo>
                  <a:lnTo>
                    <a:pt x="404587" y="368204"/>
                  </a:lnTo>
                  <a:lnTo>
                    <a:pt x="439335" y="339082"/>
                  </a:lnTo>
                  <a:lnTo>
                    <a:pt x="475245" y="310961"/>
                  </a:lnTo>
                  <a:lnTo>
                    <a:pt x="512285" y="283869"/>
                  </a:lnTo>
                  <a:lnTo>
                    <a:pt x="550422" y="257832"/>
                  </a:lnTo>
                  <a:lnTo>
                    <a:pt x="589623" y="232879"/>
                  </a:lnTo>
                  <a:lnTo>
                    <a:pt x="629856" y="209036"/>
                  </a:lnTo>
                  <a:lnTo>
                    <a:pt x="671089" y="186330"/>
                  </a:lnTo>
                  <a:lnTo>
                    <a:pt x="713288" y="164789"/>
                  </a:lnTo>
                  <a:lnTo>
                    <a:pt x="756422" y="144440"/>
                  </a:lnTo>
                  <a:lnTo>
                    <a:pt x="800457" y="125311"/>
                  </a:lnTo>
                  <a:lnTo>
                    <a:pt x="845362" y="107428"/>
                  </a:lnTo>
                  <a:lnTo>
                    <a:pt x="891104" y="90819"/>
                  </a:lnTo>
                  <a:lnTo>
                    <a:pt x="937649" y="75512"/>
                  </a:lnTo>
                  <a:lnTo>
                    <a:pt x="984967" y="61533"/>
                  </a:lnTo>
                  <a:lnTo>
                    <a:pt x="1033023" y="48909"/>
                  </a:lnTo>
                  <a:lnTo>
                    <a:pt x="1081786" y="37669"/>
                  </a:lnTo>
                  <a:lnTo>
                    <a:pt x="1131224" y="27838"/>
                  </a:lnTo>
                  <a:lnTo>
                    <a:pt x="1181302" y="19446"/>
                  </a:lnTo>
                  <a:lnTo>
                    <a:pt x="1231990" y="12518"/>
                  </a:lnTo>
                  <a:lnTo>
                    <a:pt x="1283254" y="7082"/>
                  </a:lnTo>
                  <a:lnTo>
                    <a:pt x="1335062" y="3165"/>
                  </a:lnTo>
                  <a:lnTo>
                    <a:pt x="1387381" y="796"/>
                  </a:lnTo>
                  <a:lnTo>
                    <a:pt x="1440180" y="0"/>
                  </a:lnTo>
                  <a:lnTo>
                    <a:pt x="1492978" y="796"/>
                  </a:lnTo>
                  <a:lnTo>
                    <a:pt x="1545297" y="3165"/>
                  </a:lnTo>
                  <a:lnTo>
                    <a:pt x="1597105" y="7082"/>
                  </a:lnTo>
                  <a:lnTo>
                    <a:pt x="1648369" y="12518"/>
                  </a:lnTo>
                  <a:lnTo>
                    <a:pt x="1699057" y="19446"/>
                  </a:lnTo>
                  <a:lnTo>
                    <a:pt x="1749135" y="27838"/>
                  </a:lnTo>
                  <a:lnTo>
                    <a:pt x="1798573" y="37669"/>
                  </a:lnTo>
                  <a:lnTo>
                    <a:pt x="1847336" y="48909"/>
                  </a:lnTo>
                  <a:lnTo>
                    <a:pt x="1895392" y="61533"/>
                  </a:lnTo>
                  <a:lnTo>
                    <a:pt x="1942710" y="75512"/>
                  </a:lnTo>
                  <a:lnTo>
                    <a:pt x="1989255" y="90819"/>
                  </a:lnTo>
                  <a:lnTo>
                    <a:pt x="2034997" y="107428"/>
                  </a:lnTo>
                  <a:lnTo>
                    <a:pt x="2079902" y="125311"/>
                  </a:lnTo>
                  <a:lnTo>
                    <a:pt x="2123937" y="144440"/>
                  </a:lnTo>
                  <a:lnTo>
                    <a:pt x="2167071" y="164789"/>
                  </a:lnTo>
                  <a:lnTo>
                    <a:pt x="2209270" y="186330"/>
                  </a:lnTo>
                  <a:lnTo>
                    <a:pt x="2250503" y="209036"/>
                  </a:lnTo>
                  <a:lnTo>
                    <a:pt x="2290736" y="232879"/>
                  </a:lnTo>
                  <a:lnTo>
                    <a:pt x="2329937" y="257832"/>
                  </a:lnTo>
                  <a:lnTo>
                    <a:pt x="2368074" y="283869"/>
                  </a:lnTo>
                  <a:lnTo>
                    <a:pt x="2405114" y="310961"/>
                  </a:lnTo>
                  <a:lnTo>
                    <a:pt x="2441024" y="339082"/>
                  </a:lnTo>
                  <a:lnTo>
                    <a:pt x="2475772" y="368204"/>
                  </a:lnTo>
                  <a:lnTo>
                    <a:pt x="2509325" y="398300"/>
                  </a:lnTo>
                  <a:lnTo>
                    <a:pt x="2541651" y="429343"/>
                  </a:lnTo>
                  <a:lnTo>
                    <a:pt x="2572717" y="461305"/>
                  </a:lnTo>
                  <a:lnTo>
                    <a:pt x="2602492" y="494160"/>
                  </a:lnTo>
                  <a:lnTo>
                    <a:pt x="2630941" y="527879"/>
                  </a:lnTo>
                  <a:lnTo>
                    <a:pt x="2658033" y="562436"/>
                  </a:lnTo>
                  <a:lnTo>
                    <a:pt x="2683735" y="597803"/>
                  </a:lnTo>
                  <a:lnTo>
                    <a:pt x="2708015" y="633953"/>
                  </a:lnTo>
                  <a:lnTo>
                    <a:pt x="2730840" y="670859"/>
                  </a:lnTo>
                  <a:lnTo>
                    <a:pt x="2752177" y="708493"/>
                  </a:lnTo>
                  <a:lnTo>
                    <a:pt x="2771995" y="746829"/>
                  </a:lnTo>
                  <a:lnTo>
                    <a:pt x="2790260" y="785839"/>
                  </a:lnTo>
                  <a:lnTo>
                    <a:pt x="2806939" y="825495"/>
                  </a:lnTo>
                  <a:lnTo>
                    <a:pt x="2822001" y="865771"/>
                  </a:lnTo>
                  <a:lnTo>
                    <a:pt x="2835413" y="906640"/>
                  </a:lnTo>
                  <a:lnTo>
                    <a:pt x="2847143" y="948073"/>
                  </a:lnTo>
                  <a:lnTo>
                    <a:pt x="2857157" y="990043"/>
                  </a:lnTo>
                  <a:lnTo>
                    <a:pt x="2865423" y="1032525"/>
                  </a:lnTo>
                  <a:lnTo>
                    <a:pt x="2871909" y="1075489"/>
                  </a:lnTo>
                  <a:lnTo>
                    <a:pt x="2876582" y="1118909"/>
                  </a:lnTo>
                  <a:lnTo>
                    <a:pt x="2879410" y="1162758"/>
                  </a:lnTo>
                  <a:lnTo>
                    <a:pt x="2880360" y="1207008"/>
                  </a:lnTo>
                  <a:lnTo>
                    <a:pt x="2879410" y="1251257"/>
                  </a:lnTo>
                  <a:lnTo>
                    <a:pt x="2876582" y="1295106"/>
                  </a:lnTo>
                  <a:lnTo>
                    <a:pt x="2871909" y="1338526"/>
                  </a:lnTo>
                  <a:lnTo>
                    <a:pt x="2865423" y="1381490"/>
                  </a:lnTo>
                  <a:lnTo>
                    <a:pt x="2857157" y="1423972"/>
                  </a:lnTo>
                  <a:lnTo>
                    <a:pt x="2847143" y="1465942"/>
                  </a:lnTo>
                  <a:lnTo>
                    <a:pt x="2835413" y="1507375"/>
                  </a:lnTo>
                  <a:lnTo>
                    <a:pt x="2822001" y="1548244"/>
                  </a:lnTo>
                  <a:lnTo>
                    <a:pt x="2806939" y="1588520"/>
                  </a:lnTo>
                  <a:lnTo>
                    <a:pt x="2790260" y="1628176"/>
                  </a:lnTo>
                  <a:lnTo>
                    <a:pt x="2771995" y="1667186"/>
                  </a:lnTo>
                  <a:lnTo>
                    <a:pt x="2752177" y="1705522"/>
                  </a:lnTo>
                  <a:lnTo>
                    <a:pt x="2730840" y="1743156"/>
                  </a:lnTo>
                  <a:lnTo>
                    <a:pt x="2708015" y="1780062"/>
                  </a:lnTo>
                  <a:lnTo>
                    <a:pt x="2683735" y="1816212"/>
                  </a:lnTo>
                  <a:lnTo>
                    <a:pt x="2658033" y="1851580"/>
                  </a:lnTo>
                  <a:lnTo>
                    <a:pt x="2630941" y="1886136"/>
                  </a:lnTo>
                  <a:lnTo>
                    <a:pt x="2602492" y="1919855"/>
                  </a:lnTo>
                  <a:lnTo>
                    <a:pt x="2572717" y="1952710"/>
                  </a:lnTo>
                  <a:lnTo>
                    <a:pt x="2541651" y="1984672"/>
                  </a:lnTo>
                  <a:lnTo>
                    <a:pt x="2509325" y="2015715"/>
                  </a:lnTo>
                  <a:lnTo>
                    <a:pt x="2475772" y="2045811"/>
                  </a:lnTo>
                  <a:lnTo>
                    <a:pt x="2441024" y="2074933"/>
                  </a:lnTo>
                  <a:lnTo>
                    <a:pt x="2405114" y="2103054"/>
                  </a:lnTo>
                  <a:lnTo>
                    <a:pt x="2368074" y="2130146"/>
                  </a:lnTo>
                  <a:lnTo>
                    <a:pt x="2329937" y="2156183"/>
                  </a:lnTo>
                  <a:lnTo>
                    <a:pt x="2290736" y="2181136"/>
                  </a:lnTo>
                  <a:lnTo>
                    <a:pt x="2250503" y="2204979"/>
                  </a:lnTo>
                  <a:lnTo>
                    <a:pt x="2209270" y="2227685"/>
                  </a:lnTo>
                  <a:lnTo>
                    <a:pt x="2167071" y="2249226"/>
                  </a:lnTo>
                  <a:lnTo>
                    <a:pt x="2123937" y="2269575"/>
                  </a:lnTo>
                  <a:lnTo>
                    <a:pt x="2079902" y="2288704"/>
                  </a:lnTo>
                  <a:lnTo>
                    <a:pt x="2034997" y="2306587"/>
                  </a:lnTo>
                  <a:lnTo>
                    <a:pt x="1989255" y="2323196"/>
                  </a:lnTo>
                  <a:lnTo>
                    <a:pt x="1942710" y="2338503"/>
                  </a:lnTo>
                  <a:lnTo>
                    <a:pt x="1895392" y="2352483"/>
                  </a:lnTo>
                  <a:lnTo>
                    <a:pt x="1847336" y="2365106"/>
                  </a:lnTo>
                  <a:lnTo>
                    <a:pt x="1798573" y="2376346"/>
                  </a:lnTo>
                  <a:lnTo>
                    <a:pt x="1749135" y="2386177"/>
                  </a:lnTo>
                  <a:lnTo>
                    <a:pt x="1699057" y="2394569"/>
                  </a:lnTo>
                  <a:lnTo>
                    <a:pt x="1648369" y="2401497"/>
                  </a:lnTo>
                  <a:lnTo>
                    <a:pt x="1597105" y="2406933"/>
                  </a:lnTo>
                  <a:lnTo>
                    <a:pt x="1545297" y="2410850"/>
                  </a:lnTo>
                  <a:lnTo>
                    <a:pt x="1492978" y="2413220"/>
                  </a:lnTo>
                  <a:lnTo>
                    <a:pt x="1440180" y="2414016"/>
                  </a:lnTo>
                  <a:lnTo>
                    <a:pt x="1387381" y="2413220"/>
                  </a:lnTo>
                  <a:lnTo>
                    <a:pt x="1335062" y="2410850"/>
                  </a:lnTo>
                  <a:lnTo>
                    <a:pt x="1283254" y="2406933"/>
                  </a:lnTo>
                  <a:lnTo>
                    <a:pt x="1231990" y="2401497"/>
                  </a:lnTo>
                  <a:lnTo>
                    <a:pt x="1181302" y="2394569"/>
                  </a:lnTo>
                  <a:lnTo>
                    <a:pt x="1131224" y="2386177"/>
                  </a:lnTo>
                  <a:lnTo>
                    <a:pt x="1081786" y="2376346"/>
                  </a:lnTo>
                  <a:lnTo>
                    <a:pt x="1033023" y="2365106"/>
                  </a:lnTo>
                  <a:lnTo>
                    <a:pt x="984967" y="2352483"/>
                  </a:lnTo>
                  <a:lnTo>
                    <a:pt x="937649" y="2338503"/>
                  </a:lnTo>
                  <a:lnTo>
                    <a:pt x="891104" y="2323196"/>
                  </a:lnTo>
                  <a:lnTo>
                    <a:pt x="845362" y="2306587"/>
                  </a:lnTo>
                  <a:lnTo>
                    <a:pt x="800457" y="2288704"/>
                  </a:lnTo>
                  <a:lnTo>
                    <a:pt x="756422" y="2269575"/>
                  </a:lnTo>
                  <a:lnTo>
                    <a:pt x="713288" y="2249226"/>
                  </a:lnTo>
                  <a:lnTo>
                    <a:pt x="671089" y="2227685"/>
                  </a:lnTo>
                  <a:lnTo>
                    <a:pt x="629856" y="2204979"/>
                  </a:lnTo>
                  <a:lnTo>
                    <a:pt x="589623" y="2181136"/>
                  </a:lnTo>
                  <a:lnTo>
                    <a:pt x="550422" y="2156183"/>
                  </a:lnTo>
                  <a:lnTo>
                    <a:pt x="512285" y="2130146"/>
                  </a:lnTo>
                  <a:lnTo>
                    <a:pt x="475245" y="2103054"/>
                  </a:lnTo>
                  <a:lnTo>
                    <a:pt x="439335" y="2074933"/>
                  </a:lnTo>
                  <a:lnTo>
                    <a:pt x="404587" y="2045811"/>
                  </a:lnTo>
                  <a:lnTo>
                    <a:pt x="371034" y="2015715"/>
                  </a:lnTo>
                  <a:lnTo>
                    <a:pt x="338708" y="1984672"/>
                  </a:lnTo>
                  <a:lnTo>
                    <a:pt x="307642" y="1952710"/>
                  </a:lnTo>
                  <a:lnTo>
                    <a:pt x="277867" y="1919855"/>
                  </a:lnTo>
                  <a:lnTo>
                    <a:pt x="249418" y="1886136"/>
                  </a:lnTo>
                  <a:lnTo>
                    <a:pt x="222326" y="1851580"/>
                  </a:lnTo>
                  <a:lnTo>
                    <a:pt x="196624" y="1816212"/>
                  </a:lnTo>
                  <a:lnTo>
                    <a:pt x="172344" y="1780062"/>
                  </a:lnTo>
                  <a:lnTo>
                    <a:pt x="149519" y="1743156"/>
                  </a:lnTo>
                  <a:lnTo>
                    <a:pt x="128182" y="1705522"/>
                  </a:lnTo>
                  <a:lnTo>
                    <a:pt x="108364" y="1667186"/>
                  </a:lnTo>
                  <a:lnTo>
                    <a:pt x="90099" y="1628176"/>
                  </a:lnTo>
                  <a:lnTo>
                    <a:pt x="73420" y="1588520"/>
                  </a:lnTo>
                  <a:lnTo>
                    <a:pt x="58358" y="1548244"/>
                  </a:lnTo>
                  <a:lnTo>
                    <a:pt x="44946" y="1507375"/>
                  </a:lnTo>
                  <a:lnTo>
                    <a:pt x="33216" y="1465942"/>
                  </a:lnTo>
                  <a:lnTo>
                    <a:pt x="23202" y="1423972"/>
                  </a:lnTo>
                  <a:lnTo>
                    <a:pt x="14936" y="1381490"/>
                  </a:lnTo>
                  <a:lnTo>
                    <a:pt x="8450" y="1338526"/>
                  </a:lnTo>
                  <a:lnTo>
                    <a:pt x="3777" y="1295106"/>
                  </a:lnTo>
                  <a:lnTo>
                    <a:pt x="949" y="1251257"/>
                  </a:lnTo>
                  <a:lnTo>
                    <a:pt x="0" y="1207008"/>
                  </a:lnTo>
                  <a:close/>
                </a:path>
                <a:path w="2880359" h="2414270">
                  <a:moveTo>
                    <a:pt x="130810" y="1207008"/>
                  </a:moveTo>
                  <a:lnTo>
                    <a:pt x="131849" y="1250291"/>
                  </a:lnTo>
                  <a:lnTo>
                    <a:pt x="134942" y="1293141"/>
                  </a:lnTo>
                  <a:lnTo>
                    <a:pt x="140049" y="1335525"/>
                  </a:lnTo>
                  <a:lnTo>
                    <a:pt x="147132" y="1377411"/>
                  </a:lnTo>
                  <a:lnTo>
                    <a:pt x="156150" y="1418766"/>
                  </a:lnTo>
                  <a:lnTo>
                    <a:pt x="167065" y="1459559"/>
                  </a:lnTo>
                  <a:lnTo>
                    <a:pt x="179838" y="1499758"/>
                  </a:lnTo>
                  <a:lnTo>
                    <a:pt x="194430" y="1539330"/>
                  </a:lnTo>
                  <a:lnTo>
                    <a:pt x="210801" y="1578243"/>
                  </a:lnTo>
                  <a:lnTo>
                    <a:pt x="228912" y="1616465"/>
                  </a:lnTo>
                  <a:lnTo>
                    <a:pt x="248725" y="1653964"/>
                  </a:lnTo>
                  <a:lnTo>
                    <a:pt x="270200" y="1690708"/>
                  </a:lnTo>
                  <a:lnTo>
                    <a:pt x="293298" y="1726664"/>
                  </a:lnTo>
                  <a:lnTo>
                    <a:pt x="317979" y="1761801"/>
                  </a:lnTo>
                  <a:lnTo>
                    <a:pt x="344206" y="1796086"/>
                  </a:lnTo>
                  <a:lnTo>
                    <a:pt x="371938" y="1829487"/>
                  </a:lnTo>
                  <a:lnTo>
                    <a:pt x="401137" y="1861972"/>
                  </a:lnTo>
                  <a:lnTo>
                    <a:pt x="431763" y="1893509"/>
                  </a:lnTo>
                  <a:lnTo>
                    <a:pt x="463778" y="1924065"/>
                  </a:lnTo>
                  <a:lnTo>
                    <a:pt x="497142" y="1953609"/>
                  </a:lnTo>
                  <a:lnTo>
                    <a:pt x="531816" y="1982109"/>
                  </a:lnTo>
                  <a:lnTo>
                    <a:pt x="567761" y="2009531"/>
                  </a:lnTo>
                  <a:lnTo>
                    <a:pt x="604938" y="2035845"/>
                  </a:lnTo>
                  <a:lnTo>
                    <a:pt x="643308" y="2061017"/>
                  </a:lnTo>
                  <a:lnTo>
                    <a:pt x="682831" y="2085016"/>
                  </a:lnTo>
                  <a:lnTo>
                    <a:pt x="723469" y="2107810"/>
                  </a:lnTo>
                  <a:lnTo>
                    <a:pt x="765182" y="2129366"/>
                  </a:lnTo>
                  <a:lnTo>
                    <a:pt x="807931" y="2149653"/>
                  </a:lnTo>
                  <a:lnTo>
                    <a:pt x="851678" y="2168638"/>
                  </a:lnTo>
                  <a:lnTo>
                    <a:pt x="896383" y="2186288"/>
                  </a:lnTo>
                  <a:lnTo>
                    <a:pt x="942007" y="2202573"/>
                  </a:lnTo>
                  <a:lnTo>
                    <a:pt x="988510" y="2217459"/>
                  </a:lnTo>
                  <a:lnTo>
                    <a:pt x="1035854" y="2230915"/>
                  </a:lnTo>
                  <a:lnTo>
                    <a:pt x="1084000" y="2242908"/>
                  </a:lnTo>
                  <a:lnTo>
                    <a:pt x="1132908" y="2253406"/>
                  </a:lnTo>
                  <a:lnTo>
                    <a:pt x="1182540" y="2262378"/>
                  </a:lnTo>
                  <a:lnTo>
                    <a:pt x="1232856" y="2269790"/>
                  </a:lnTo>
                  <a:lnTo>
                    <a:pt x="1283817" y="2275611"/>
                  </a:lnTo>
                  <a:lnTo>
                    <a:pt x="1335384" y="2279809"/>
                  </a:lnTo>
                  <a:lnTo>
                    <a:pt x="1387518" y="2282351"/>
                  </a:lnTo>
                  <a:lnTo>
                    <a:pt x="1440180" y="2283206"/>
                  </a:lnTo>
                  <a:lnTo>
                    <a:pt x="1492841" y="2282351"/>
                  </a:lnTo>
                  <a:lnTo>
                    <a:pt x="1544975" y="2279809"/>
                  </a:lnTo>
                  <a:lnTo>
                    <a:pt x="1596542" y="2275611"/>
                  </a:lnTo>
                  <a:lnTo>
                    <a:pt x="1647503" y="2269790"/>
                  </a:lnTo>
                  <a:lnTo>
                    <a:pt x="1697819" y="2262378"/>
                  </a:lnTo>
                  <a:lnTo>
                    <a:pt x="1747451" y="2253406"/>
                  </a:lnTo>
                  <a:lnTo>
                    <a:pt x="1796359" y="2242908"/>
                  </a:lnTo>
                  <a:lnTo>
                    <a:pt x="1844505" y="2230915"/>
                  </a:lnTo>
                  <a:lnTo>
                    <a:pt x="1891849" y="2217459"/>
                  </a:lnTo>
                  <a:lnTo>
                    <a:pt x="1938353" y="2202573"/>
                  </a:lnTo>
                  <a:lnTo>
                    <a:pt x="1983976" y="2186288"/>
                  </a:lnTo>
                  <a:lnTo>
                    <a:pt x="2028681" y="2168638"/>
                  </a:lnTo>
                  <a:lnTo>
                    <a:pt x="2072428" y="2149653"/>
                  </a:lnTo>
                  <a:lnTo>
                    <a:pt x="2115177" y="2129366"/>
                  </a:lnTo>
                  <a:lnTo>
                    <a:pt x="2156890" y="2107810"/>
                  </a:lnTo>
                  <a:lnTo>
                    <a:pt x="2197528" y="2085016"/>
                  </a:lnTo>
                  <a:lnTo>
                    <a:pt x="2237051" y="2061017"/>
                  </a:lnTo>
                  <a:lnTo>
                    <a:pt x="2275421" y="2035845"/>
                  </a:lnTo>
                  <a:lnTo>
                    <a:pt x="2312598" y="2009531"/>
                  </a:lnTo>
                  <a:lnTo>
                    <a:pt x="2348543" y="1982109"/>
                  </a:lnTo>
                  <a:lnTo>
                    <a:pt x="2383217" y="1953609"/>
                  </a:lnTo>
                  <a:lnTo>
                    <a:pt x="2416581" y="1924065"/>
                  </a:lnTo>
                  <a:lnTo>
                    <a:pt x="2448596" y="1893509"/>
                  </a:lnTo>
                  <a:lnTo>
                    <a:pt x="2479222" y="1861972"/>
                  </a:lnTo>
                  <a:lnTo>
                    <a:pt x="2508421" y="1829487"/>
                  </a:lnTo>
                  <a:lnTo>
                    <a:pt x="2536153" y="1796086"/>
                  </a:lnTo>
                  <a:lnTo>
                    <a:pt x="2562380" y="1761801"/>
                  </a:lnTo>
                  <a:lnTo>
                    <a:pt x="2587062" y="1726664"/>
                  </a:lnTo>
                  <a:lnTo>
                    <a:pt x="2610159" y="1690708"/>
                  </a:lnTo>
                  <a:lnTo>
                    <a:pt x="2631634" y="1653964"/>
                  </a:lnTo>
                  <a:lnTo>
                    <a:pt x="2651447" y="1616465"/>
                  </a:lnTo>
                  <a:lnTo>
                    <a:pt x="2669558" y="1578243"/>
                  </a:lnTo>
                  <a:lnTo>
                    <a:pt x="2685929" y="1539330"/>
                  </a:lnTo>
                  <a:lnTo>
                    <a:pt x="2700521" y="1499758"/>
                  </a:lnTo>
                  <a:lnTo>
                    <a:pt x="2713294" y="1459559"/>
                  </a:lnTo>
                  <a:lnTo>
                    <a:pt x="2724209" y="1418766"/>
                  </a:lnTo>
                  <a:lnTo>
                    <a:pt x="2733227" y="1377411"/>
                  </a:lnTo>
                  <a:lnTo>
                    <a:pt x="2740310" y="1335525"/>
                  </a:lnTo>
                  <a:lnTo>
                    <a:pt x="2745417" y="1293141"/>
                  </a:lnTo>
                  <a:lnTo>
                    <a:pt x="2748510" y="1250291"/>
                  </a:lnTo>
                  <a:lnTo>
                    <a:pt x="2749550" y="1207008"/>
                  </a:lnTo>
                  <a:lnTo>
                    <a:pt x="2748510" y="1163724"/>
                  </a:lnTo>
                  <a:lnTo>
                    <a:pt x="2745417" y="1120874"/>
                  </a:lnTo>
                  <a:lnTo>
                    <a:pt x="2740310" y="1078490"/>
                  </a:lnTo>
                  <a:lnTo>
                    <a:pt x="2733227" y="1036604"/>
                  </a:lnTo>
                  <a:lnTo>
                    <a:pt x="2724209" y="995249"/>
                  </a:lnTo>
                  <a:lnTo>
                    <a:pt x="2713294" y="954456"/>
                  </a:lnTo>
                  <a:lnTo>
                    <a:pt x="2700521" y="914257"/>
                  </a:lnTo>
                  <a:lnTo>
                    <a:pt x="2685929" y="874685"/>
                  </a:lnTo>
                  <a:lnTo>
                    <a:pt x="2669558" y="835772"/>
                  </a:lnTo>
                  <a:lnTo>
                    <a:pt x="2651447" y="797550"/>
                  </a:lnTo>
                  <a:lnTo>
                    <a:pt x="2631634" y="760051"/>
                  </a:lnTo>
                  <a:lnTo>
                    <a:pt x="2610159" y="723307"/>
                  </a:lnTo>
                  <a:lnTo>
                    <a:pt x="2587062" y="687351"/>
                  </a:lnTo>
                  <a:lnTo>
                    <a:pt x="2562380" y="652214"/>
                  </a:lnTo>
                  <a:lnTo>
                    <a:pt x="2536153" y="617929"/>
                  </a:lnTo>
                  <a:lnTo>
                    <a:pt x="2508421" y="584528"/>
                  </a:lnTo>
                  <a:lnTo>
                    <a:pt x="2479222" y="552043"/>
                  </a:lnTo>
                  <a:lnTo>
                    <a:pt x="2448596" y="520506"/>
                  </a:lnTo>
                  <a:lnTo>
                    <a:pt x="2416581" y="489950"/>
                  </a:lnTo>
                  <a:lnTo>
                    <a:pt x="2383217" y="460406"/>
                  </a:lnTo>
                  <a:lnTo>
                    <a:pt x="2348543" y="431906"/>
                  </a:lnTo>
                  <a:lnTo>
                    <a:pt x="2312598" y="404484"/>
                  </a:lnTo>
                  <a:lnTo>
                    <a:pt x="2275421" y="378170"/>
                  </a:lnTo>
                  <a:lnTo>
                    <a:pt x="2237051" y="352998"/>
                  </a:lnTo>
                  <a:lnTo>
                    <a:pt x="2197528" y="328999"/>
                  </a:lnTo>
                  <a:lnTo>
                    <a:pt x="2156890" y="306205"/>
                  </a:lnTo>
                  <a:lnTo>
                    <a:pt x="2115177" y="284649"/>
                  </a:lnTo>
                  <a:lnTo>
                    <a:pt x="2072428" y="264362"/>
                  </a:lnTo>
                  <a:lnTo>
                    <a:pt x="2028681" y="245377"/>
                  </a:lnTo>
                  <a:lnTo>
                    <a:pt x="1983976" y="227727"/>
                  </a:lnTo>
                  <a:lnTo>
                    <a:pt x="1938353" y="211442"/>
                  </a:lnTo>
                  <a:lnTo>
                    <a:pt x="1891849" y="196556"/>
                  </a:lnTo>
                  <a:lnTo>
                    <a:pt x="1844505" y="183100"/>
                  </a:lnTo>
                  <a:lnTo>
                    <a:pt x="1796359" y="171107"/>
                  </a:lnTo>
                  <a:lnTo>
                    <a:pt x="1747451" y="160609"/>
                  </a:lnTo>
                  <a:lnTo>
                    <a:pt x="1697819" y="151638"/>
                  </a:lnTo>
                  <a:lnTo>
                    <a:pt x="1647503" y="144225"/>
                  </a:lnTo>
                  <a:lnTo>
                    <a:pt x="1596542" y="138404"/>
                  </a:lnTo>
                  <a:lnTo>
                    <a:pt x="1544975" y="134206"/>
                  </a:lnTo>
                  <a:lnTo>
                    <a:pt x="1492841" y="131664"/>
                  </a:lnTo>
                  <a:lnTo>
                    <a:pt x="1440180" y="130810"/>
                  </a:lnTo>
                  <a:lnTo>
                    <a:pt x="1387518" y="131664"/>
                  </a:lnTo>
                  <a:lnTo>
                    <a:pt x="1335384" y="134206"/>
                  </a:lnTo>
                  <a:lnTo>
                    <a:pt x="1283817" y="138404"/>
                  </a:lnTo>
                  <a:lnTo>
                    <a:pt x="1232856" y="144225"/>
                  </a:lnTo>
                  <a:lnTo>
                    <a:pt x="1182540" y="151638"/>
                  </a:lnTo>
                  <a:lnTo>
                    <a:pt x="1132908" y="160609"/>
                  </a:lnTo>
                  <a:lnTo>
                    <a:pt x="1084000" y="171107"/>
                  </a:lnTo>
                  <a:lnTo>
                    <a:pt x="1035854" y="183100"/>
                  </a:lnTo>
                  <a:lnTo>
                    <a:pt x="988510" y="196556"/>
                  </a:lnTo>
                  <a:lnTo>
                    <a:pt x="942007" y="211442"/>
                  </a:lnTo>
                  <a:lnTo>
                    <a:pt x="896383" y="227727"/>
                  </a:lnTo>
                  <a:lnTo>
                    <a:pt x="851678" y="245377"/>
                  </a:lnTo>
                  <a:lnTo>
                    <a:pt x="807931" y="264362"/>
                  </a:lnTo>
                  <a:lnTo>
                    <a:pt x="765182" y="284649"/>
                  </a:lnTo>
                  <a:lnTo>
                    <a:pt x="723469" y="306205"/>
                  </a:lnTo>
                  <a:lnTo>
                    <a:pt x="682831" y="328999"/>
                  </a:lnTo>
                  <a:lnTo>
                    <a:pt x="643308" y="352998"/>
                  </a:lnTo>
                  <a:lnTo>
                    <a:pt x="604938" y="378170"/>
                  </a:lnTo>
                  <a:lnTo>
                    <a:pt x="567761" y="404484"/>
                  </a:lnTo>
                  <a:lnTo>
                    <a:pt x="531816" y="431906"/>
                  </a:lnTo>
                  <a:lnTo>
                    <a:pt x="497142" y="460406"/>
                  </a:lnTo>
                  <a:lnTo>
                    <a:pt x="463778" y="489950"/>
                  </a:lnTo>
                  <a:lnTo>
                    <a:pt x="431763" y="520506"/>
                  </a:lnTo>
                  <a:lnTo>
                    <a:pt x="401137" y="552043"/>
                  </a:lnTo>
                  <a:lnTo>
                    <a:pt x="371938" y="584528"/>
                  </a:lnTo>
                  <a:lnTo>
                    <a:pt x="344206" y="617929"/>
                  </a:lnTo>
                  <a:lnTo>
                    <a:pt x="317979" y="652214"/>
                  </a:lnTo>
                  <a:lnTo>
                    <a:pt x="293298" y="687351"/>
                  </a:lnTo>
                  <a:lnTo>
                    <a:pt x="270200" y="723307"/>
                  </a:lnTo>
                  <a:lnTo>
                    <a:pt x="248725" y="760051"/>
                  </a:lnTo>
                  <a:lnTo>
                    <a:pt x="228912" y="797550"/>
                  </a:lnTo>
                  <a:lnTo>
                    <a:pt x="210801" y="835772"/>
                  </a:lnTo>
                  <a:lnTo>
                    <a:pt x="194430" y="874685"/>
                  </a:lnTo>
                  <a:lnTo>
                    <a:pt x="179838" y="914257"/>
                  </a:lnTo>
                  <a:lnTo>
                    <a:pt x="167065" y="954456"/>
                  </a:lnTo>
                  <a:lnTo>
                    <a:pt x="156150" y="995249"/>
                  </a:lnTo>
                  <a:lnTo>
                    <a:pt x="147132" y="1036604"/>
                  </a:lnTo>
                  <a:lnTo>
                    <a:pt x="140049" y="1078490"/>
                  </a:lnTo>
                  <a:lnTo>
                    <a:pt x="134942" y="1120874"/>
                  </a:lnTo>
                  <a:lnTo>
                    <a:pt x="131849" y="1163724"/>
                  </a:lnTo>
                  <a:lnTo>
                    <a:pt x="130810" y="1207008"/>
                  </a:lnTo>
                  <a:close/>
                </a:path>
              </a:pathLst>
            </a:custGeom>
            <a:ln w="25400">
              <a:solidFill>
                <a:srgbClr val="000000"/>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436626" rIns="0" bIns="0" rtlCol="0">
            <a:spAutoFit/>
          </a:bodyPr>
          <a:lstStyle/>
          <a:p>
            <a:pPr marL="2325370">
              <a:lnSpc>
                <a:spcPct val="100000"/>
              </a:lnSpc>
              <a:spcBef>
                <a:spcPts val="95"/>
              </a:spcBef>
            </a:pPr>
            <a:r>
              <a:rPr dirty="0"/>
              <a:t>Cam</a:t>
            </a:r>
            <a:r>
              <a:rPr spc="-25" dirty="0"/>
              <a:t> </a:t>
            </a:r>
            <a:r>
              <a:rPr spc="-40" dirty="0"/>
              <a:t>Yüzeyler</a:t>
            </a:r>
          </a:p>
        </p:txBody>
      </p:sp>
      <p:sp>
        <p:nvSpPr>
          <p:cNvPr id="7" name="object 7"/>
          <p:cNvSpPr txBox="1"/>
          <p:nvPr/>
        </p:nvSpPr>
        <p:spPr>
          <a:xfrm>
            <a:off x="535940" y="6465213"/>
            <a:ext cx="722630" cy="156068"/>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27.052022</a:t>
            </a:r>
            <a:endParaRPr sz="1200" dirty="0">
              <a:latin typeface="Calibri"/>
              <a:cs typeface="Calibri"/>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32</a:t>
            </a:fld>
            <a:endParaRPr spc="-25"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78994" y="1112522"/>
            <a:ext cx="6986270" cy="5514340"/>
            <a:chOff x="1078994" y="1112522"/>
            <a:chExt cx="6986270" cy="5514340"/>
          </a:xfrm>
        </p:grpSpPr>
        <p:pic>
          <p:nvPicPr>
            <p:cNvPr id="3" name="object 3"/>
            <p:cNvPicPr/>
            <p:nvPr/>
          </p:nvPicPr>
          <p:blipFill>
            <a:blip r:embed="rId2" cstate="print"/>
            <a:stretch>
              <a:fillRect/>
            </a:stretch>
          </p:blipFill>
          <p:spPr>
            <a:xfrm>
              <a:off x="1078994" y="1112522"/>
              <a:ext cx="6986013" cy="5513829"/>
            </a:xfrm>
            <a:prstGeom prst="rect">
              <a:avLst/>
            </a:prstGeom>
          </p:spPr>
        </p:pic>
        <p:sp>
          <p:nvSpPr>
            <p:cNvPr id="4" name="object 4"/>
            <p:cNvSpPr/>
            <p:nvPr/>
          </p:nvSpPr>
          <p:spPr>
            <a:xfrm>
              <a:off x="3310890" y="3218944"/>
              <a:ext cx="2880360" cy="2413000"/>
            </a:xfrm>
            <a:custGeom>
              <a:avLst/>
              <a:gdLst/>
              <a:ahLst/>
              <a:cxnLst/>
              <a:rect l="l" t="t" r="r" b="b"/>
              <a:pathLst>
                <a:path w="2880360" h="2413000">
                  <a:moveTo>
                    <a:pt x="1749135" y="2387600"/>
                  </a:moveTo>
                  <a:lnTo>
                    <a:pt x="1131224" y="2387600"/>
                  </a:lnTo>
                  <a:lnTo>
                    <a:pt x="1231990" y="2413000"/>
                  </a:lnTo>
                  <a:lnTo>
                    <a:pt x="1648369" y="2413000"/>
                  </a:lnTo>
                  <a:lnTo>
                    <a:pt x="1749135" y="2387600"/>
                  </a:lnTo>
                  <a:close/>
                </a:path>
                <a:path w="2880360" h="2413000">
                  <a:moveTo>
                    <a:pt x="1749135" y="25400"/>
                  </a:moveTo>
                  <a:lnTo>
                    <a:pt x="1131224" y="25400"/>
                  </a:lnTo>
                  <a:lnTo>
                    <a:pt x="891104" y="88900"/>
                  </a:lnTo>
                  <a:lnTo>
                    <a:pt x="845362" y="114300"/>
                  </a:lnTo>
                  <a:lnTo>
                    <a:pt x="800457" y="127000"/>
                  </a:lnTo>
                  <a:lnTo>
                    <a:pt x="756422" y="152400"/>
                  </a:lnTo>
                  <a:lnTo>
                    <a:pt x="713288" y="165100"/>
                  </a:lnTo>
                  <a:lnTo>
                    <a:pt x="671089" y="190500"/>
                  </a:lnTo>
                  <a:lnTo>
                    <a:pt x="629856" y="215900"/>
                  </a:lnTo>
                  <a:lnTo>
                    <a:pt x="589623" y="241300"/>
                  </a:lnTo>
                  <a:lnTo>
                    <a:pt x="550422" y="266700"/>
                  </a:lnTo>
                  <a:lnTo>
                    <a:pt x="512285" y="292100"/>
                  </a:lnTo>
                  <a:lnTo>
                    <a:pt x="475245" y="317500"/>
                  </a:lnTo>
                  <a:lnTo>
                    <a:pt x="439335" y="342900"/>
                  </a:lnTo>
                  <a:lnTo>
                    <a:pt x="404587" y="368300"/>
                  </a:lnTo>
                  <a:lnTo>
                    <a:pt x="371034" y="406400"/>
                  </a:lnTo>
                  <a:lnTo>
                    <a:pt x="338708" y="431800"/>
                  </a:lnTo>
                  <a:lnTo>
                    <a:pt x="307642" y="469900"/>
                  </a:lnTo>
                  <a:lnTo>
                    <a:pt x="277867" y="495300"/>
                  </a:lnTo>
                  <a:lnTo>
                    <a:pt x="249418" y="533400"/>
                  </a:lnTo>
                  <a:lnTo>
                    <a:pt x="222326" y="571500"/>
                  </a:lnTo>
                  <a:lnTo>
                    <a:pt x="196624" y="596900"/>
                  </a:lnTo>
                  <a:lnTo>
                    <a:pt x="172344" y="635000"/>
                  </a:lnTo>
                  <a:lnTo>
                    <a:pt x="149519" y="673100"/>
                  </a:lnTo>
                  <a:lnTo>
                    <a:pt x="128182" y="711200"/>
                  </a:lnTo>
                  <a:lnTo>
                    <a:pt x="108364" y="749300"/>
                  </a:lnTo>
                  <a:lnTo>
                    <a:pt x="90099" y="787400"/>
                  </a:lnTo>
                  <a:lnTo>
                    <a:pt x="73420" y="825500"/>
                  </a:lnTo>
                  <a:lnTo>
                    <a:pt x="58358" y="876300"/>
                  </a:lnTo>
                  <a:lnTo>
                    <a:pt x="44946" y="914400"/>
                  </a:lnTo>
                  <a:lnTo>
                    <a:pt x="33216" y="952500"/>
                  </a:lnTo>
                  <a:lnTo>
                    <a:pt x="23202" y="990600"/>
                  </a:lnTo>
                  <a:lnTo>
                    <a:pt x="14936" y="1041400"/>
                  </a:lnTo>
                  <a:lnTo>
                    <a:pt x="8450" y="1079500"/>
                  </a:lnTo>
                  <a:lnTo>
                    <a:pt x="3777" y="1117600"/>
                  </a:lnTo>
                  <a:lnTo>
                    <a:pt x="949" y="1168400"/>
                  </a:lnTo>
                  <a:lnTo>
                    <a:pt x="0" y="1206500"/>
                  </a:lnTo>
                  <a:lnTo>
                    <a:pt x="949" y="1257300"/>
                  </a:lnTo>
                  <a:lnTo>
                    <a:pt x="3777" y="1295400"/>
                  </a:lnTo>
                  <a:lnTo>
                    <a:pt x="8450" y="1346200"/>
                  </a:lnTo>
                  <a:lnTo>
                    <a:pt x="14936" y="1384300"/>
                  </a:lnTo>
                  <a:lnTo>
                    <a:pt x="23202" y="1422400"/>
                  </a:lnTo>
                  <a:lnTo>
                    <a:pt x="33216" y="1473200"/>
                  </a:lnTo>
                  <a:lnTo>
                    <a:pt x="44946" y="1511300"/>
                  </a:lnTo>
                  <a:lnTo>
                    <a:pt x="58358" y="1549400"/>
                  </a:lnTo>
                  <a:lnTo>
                    <a:pt x="73420" y="1587500"/>
                  </a:lnTo>
                  <a:lnTo>
                    <a:pt x="90099" y="1638300"/>
                  </a:lnTo>
                  <a:lnTo>
                    <a:pt x="108364" y="1676400"/>
                  </a:lnTo>
                  <a:lnTo>
                    <a:pt x="128182" y="1714500"/>
                  </a:lnTo>
                  <a:lnTo>
                    <a:pt x="149519" y="1752600"/>
                  </a:lnTo>
                  <a:lnTo>
                    <a:pt x="172344" y="1790700"/>
                  </a:lnTo>
                  <a:lnTo>
                    <a:pt x="196624" y="1816100"/>
                  </a:lnTo>
                  <a:lnTo>
                    <a:pt x="222326" y="1854200"/>
                  </a:lnTo>
                  <a:lnTo>
                    <a:pt x="249418" y="1892300"/>
                  </a:lnTo>
                  <a:lnTo>
                    <a:pt x="277867" y="1930400"/>
                  </a:lnTo>
                  <a:lnTo>
                    <a:pt x="307642" y="1955800"/>
                  </a:lnTo>
                  <a:lnTo>
                    <a:pt x="338708" y="1993900"/>
                  </a:lnTo>
                  <a:lnTo>
                    <a:pt x="371034" y="2019300"/>
                  </a:lnTo>
                  <a:lnTo>
                    <a:pt x="404587" y="2044700"/>
                  </a:lnTo>
                  <a:lnTo>
                    <a:pt x="439335" y="2082800"/>
                  </a:lnTo>
                  <a:lnTo>
                    <a:pt x="475245" y="2108200"/>
                  </a:lnTo>
                  <a:lnTo>
                    <a:pt x="512285" y="2133600"/>
                  </a:lnTo>
                  <a:lnTo>
                    <a:pt x="550422" y="2159000"/>
                  </a:lnTo>
                  <a:lnTo>
                    <a:pt x="589623" y="2184400"/>
                  </a:lnTo>
                  <a:lnTo>
                    <a:pt x="629856" y="2209800"/>
                  </a:lnTo>
                  <a:lnTo>
                    <a:pt x="671089" y="2235200"/>
                  </a:lnTo>
                  <a:lnTo>
                    <a:pt x="713288" y="2260600"/>
                  </a:lnTo>
                  <a:lnTo>
                    <a:pt x="756422" y="2273300"/>
                  </a:lnTo>
                  <a:lnTo>
                    <a:pt x="800457" y="2298700"/>
                  </a:lnTo>
                  <a:lnTo>
                    <a:pt x="891104" y="2324100"/>
                  </a:lnTo>
                  <a:lnTo>
                    <a:pt x="937649" y="2349500"/>
                  </a:lnTo>
                  <a:lnTo>
                    <a:pt x="1081786" y="2387600"/>
                  </a:lnTo>
                  <a:lnTo>
                    <a:pt x="1798573" y="2387600"/>
                  </a:lnTo>
                  <a:lnTo>
                    <a:pt x="1942710" y="2349500"/>
                  </a:lnTo>
                  <a:lnTo>
                    <a:pt x="1989255" y="2324100"/>
                  </a:lnTo>
                  <a:lnTo>
                    <a:pt x="2079902" y="2298700"/>
                  </a:lnTo>
                  <a:lnTo>
                    <a:pt x="2101920" y="2286000"/>
                  </a:lnTo>
                  <a:lnTo>
                    <a:pt x="1283819" y="2286000"/>
                  </a:lnTo>
                  <a:lnTo>
                    <a:pt x="1232859" y="2273300"/>
                  </a:lnTo>
                  <a:lnTo>
                    <a:pt x="1182545" y="2273300"/>
                  </a:lnTo>
                  <a:lnTo>
                    <a:pt x="988526" y="2222500"/>
                  </a:lnTo>
                  <a:lnTo>
                    <a:pt x="896405" y="2197100"/>
                  </a:lnTo>
                  <a:lnTo>
                    <a:pt x="851704" y="2171700"/>
                  </a:lnTo>
                  <a:lnTo>
                    <a:pt x="807962" y="2159000"/>
                  </a:lnTo>
                  <a:lnTo>
                    <a:pt x="765216" y="2133600"/>
                  </a:lnTo>
                  <a:lnTo>
                    <a:pt x="723507" y="2108200"/>
                  </a:lnTo>
                  <a:lnTo>
                    <a:pt x="682874" y="2095500"/>
                  </a:lnTo>
                  <a:lnTo>
                    <a:pt x="643355" y="2070100"/>
                  </a:lnTo>
                  <a:lnTo>
                    <a:pt x="604990" y="2044700"/>
                  </a:lnTo>
                  <a:lnTo>
                    <a:pt x="567818" y="2019300"/>
                  </a:lnTo>
                  <a:lnTo>
                    <a:pt x="531877" y="1981200"/>
                  </a:lnTo>
                  <a:lnTo>
                    <a:pt x="497208" y="1955800"/>
                  </a:lnTo>
                  <a:lnTo>
                    <a:pt x="463849" y="1930400"/>
                  </a:lnTo>
                  <a:lnTo>
                    <a:pt x="431839" y="1892300"/>
                  </a:lnTo>
                  <a:lnTo>
                    <a:pt x="401217" y="1866900"/>
                  </a:lnTo>
                  <a:lnTo>
                    <a:pt x="372022" y="1828800"/>
                  </a:lnTo>
                  <a:lnTo>
                    <a:pt x="344294" y="1803400"/>
                  </a:lnTo>
                  <a:lnTo>
                    <a:pt x="318072" y="1765300"/>
                  </a:lnTo>
                  <a:lnTo>
                    <a:pt x="293394" y="1727200"/>
                  </a:lnTo>
                  <a:lnTo>
                    <a:pt x="270300" y="1701800"/>
                  </a:lnTo>
                  <a:lnTo>
                    <a:pt x="248829" y="1663700"/>
                  </a:lnTo>
                  <a:lnTo>
                    <a:pt x="229020" y="1625600"/>
                  </a:lnTo>
                  <a:lnTo>
                    <a:pt x="210912" y="1587500"/>
                  </a:lnTo>
                  <a:lnTo>
                    <a:pt x="194544" y="1549400"/>
                  </a:lnTo>
                  <a:lnTo>
                    <a:pt x="179955" y="1498600"/>
                  </a:lnTo>
                  <a:lnTo>
                    <a:pt x="167185" y="1460500"/>
                  </a:lnTo>
                  <a:lnTo>
                    <a:pt x="156272" y="1422400"/>
                  </a:lnTo>
                  <a:lnTo>
                    <a:pt x="147255" y="1384300"/>
                  </a:lnTo>
                  <a:lnTo>
                    <a:pt x="140175" y="1346200"/>
                  </a:lnTo>
                  <a:lnTo>
                    <a:pt x="135068" y="1295400"/>
                  </a:lnTo>
                  <a:lnTo>
                    <a:pt x="131976" y="1257300"/>
                  </a:lnTo>
                  <a:lnTo>
                    <a:pt x="130937" y="1206500"/>
                  </a:lnTo>
                  <a:lnTo>
                    <a:pt x="131976" y="1168400"/>
                  </a:lnTo>
                  <a:lnTo>
                    <a:pt x="135068" y="1130300"/>
                  </a:lnTo>
                  <a:lnTo>
                    <a:pt x="140175" y="1079500"/>
                  </a:lnTo>
                  <a:lnTo>
                    <a:pt x="147255" y="1041400"/>
                  </a:lnTo>
                  <a:lnTo>
                    <a:pt x="156272" y="1003300"/>
                  </a:lnTo>
                  <a:lnTo>
                    <a:pt x="167185" y="965200"/>
                  </a:lnTo>
                  <a:lnTo>
                    <a:pt x="179955" y="914400"/>
                  </a:lnTo>
                  <a:lnTo>
                    <a:pt x="194544" y="876300"/>
                  </a:lnTo>
                  <a:lnTo>
                    <a:pt x="210912" y="838200"/>
                  </a:lnTo>
                  <a:lnTo>
                    <a:pt x="229020" y="800100"/>
                  </a:lnTo>
                  <a:lnTo>
                    <a:pt x="248829" y="762000"/>
                  </a:lnTo>
                  <a:lnTo>
                    <a:pt x="270300" y="723900"/>
                  </a:lnTo>
                  <a:lnTo>
                    <a:pt x="293394" y="685800"/>
                  </a:lnTo>
                  <a:lnTo>
                    <a:pt x="318072" y="660400"/>
                  </a:lnTo>
                  <a:lnTo>
                    <a:pt x="344294" y="622300"/>
                  </a:lnTo>
                  <a:lnTo>
                    <a:pt x="372022" y="584200"/>
                  </a:lnTo>
                  <a:lnTo>
                    <a:pt x="401217" y="558800"/>
                  </a:lnTo>
                  <a:lnTo>
                    <a:pt x="431839" y="520700"/>
                  </a:lnTo>
                  <a:lnTo>
                    <a:pt x="463849" y="495300"/>
                  </a:lnTo>
                  <a:lnTo>
                    <a:pt x="497208" y="469900"/>
                  </a:lnTo>
                  <a:lnTo>
                    <a:pt x="531877" y="431800"/>
                  </a:lnTo>
                  <a:lnTo>
                    <a:pt x="567818" y="406400"/>
                  </a:lnTo>
                  <a:lnTo>
                    <a:pt x="604990" y="381000"/>
                  </a:lnTo>
                  <a:lnTo>
                    <a:pt x="643355" y="355600"/>
                  </a:lnTo>
                  <a:lnTo>
                    <a:pt x="682874" y="330200"/>
                  </a:lnTo>
                  <a:lnTo>
                    <a:pt x="723507" y="304800"/>
                  </a:lnTo>
                  <a:lnTo>
                    <a:pt x="765216" y="292100"/>
                  </a:lnTo>
                  <a:lnTo>
                    <a:pt x="807962" y="266700"/>
                  </a:lnTo>
                  <a:lnTo>
                    <a:pt x="851704" y="254000"/>
                  </a:lnTo>
                  <a:lnTo>
                    <a:pt x="896405" y="228600"/>
                  </a:lnTo>
                  <a:lnTo>
                    <a:pt x="1084010" y="177800"/>
                  </a:lnTo>
                  <a:lnTo>
                    <a:pt x="1182545" y="152400"/>
                  </a:lnTo>
                  <a:lnTo>
                    <a:pt x="1232859" y="152400"/>
                  </a:lnTo>
                  <a:lnTo>
                    <a:pt x="1283819" y="139700"/>
                  </a:lnTo>
                  <a:lnTo>
                    <a:pt x="2101920" y="139700"/>
                  </a:lnTo>
                  <a:lnTo>
                    <a:pt x="2079902" y="127000"/>
                  </a:lnTo>
                  <a:lnTo>
                    <a:pt x="2034997" y="114300"/>
                  </a:lnTo>
                  <a:lnTo>
                    <a:pt x="1989255" y="88900"/>
                  </a:lnTo>
                  <a:lnTo>
                    <a:pt x="1749135" y="25400"/>
                  </a:lnTo>
                  <a:close/>
                </a:path>
                <a:path w="2880360" h="2413000">
                  <a:moveTo>
                    <a:pt x="2101920" y="139700"/>
                  </a:moveTo>
                  <a:lnTo>
                    <a:pt x="1596540" y="139700"/>
                  </a:lnTo>
                  <a:lnTo>
                    <a:pt x="1647500" y="152400"/>
                  </a:lnTo>
                  <a:lnTo>
                    <a:pt x="1697814" y="152400"/>
                  </a:lnTo>
                  <a:lnTo>
                    <a:pt x="1796349" y="177800"/>
                  </a:lnTo>
                  <a:lnTo>
                    <a:pt x="1983954" y="228600"/>
                  </a:lnTo>
                  <a:lnTo>
                    <a:pt x="2028655" y="254000"/>
                  </a:lnTo>
                  <a:lnTo>
                    <a:pt x="2072397" y="266700"/>
                  </a:lnTo>
                  <a:lnTo>
                    <a:pt x="2115143" y="292100"/>
                  </a:lnTo>
                  <a:lnTo>
                    <a:pt x="2156852" y="304800"/>
                  </a:lnTo>
                  <a:lnTo>
                    <a:pt x="2197485" y="330200"/>
                  </a:lnTo>
                  <a:lnTo>
                    <a:pt x="2237004" y="355600"/>
                  </a:lnTo>
                  <a:lnTo>
                    <a:pt x="2275369" y="381000"/>
                  </a:lnTo>
                  <a:lnTo>
                    <a:pt x="2312541" y="406400"/>
                  </a:lnTo>
                  <a:lnTo>
                    <a:pt x="2348482" y="431800"/>
                  </a:lnTo>
                  <a:lnTo>
                    <a:pt x="2383151" y="469900"/>
                  </a:lnTo>
                  <a:lnTo>
                    <a:pt x="2416510" y="495300"/>
                  </a:lnTo>
                  <a:lnTo>
                    <a:pt x="2448521" y="520700"/>
                  </a:lnTo>
                  <a:lnTo>
                    <a:pt x="2479142" y="558800"/>
                  </a:lnTo>
                  <a:lnTo>
                    <a:pt x="2508337" y="584200"/>
                  </a:lnTo>
                  <a:lnTo>
                    <a:pt x="2536065" y="622300"/>
                  </a:lnTo>
                  <a:lnTo>
                    <a:pt x="2562287" y="660400"/>
                  </a:lnTo>
                  <a:lnTo>
                    <a:pt x="2586965" y="685800"/>
                  </a:lnTo>
                  <a:lnTo>
                    <a:pt x="2610059" y="723900"/>
                  </a:lnTo>
                  <a:lnTo>
                    <a:pt x="2631530" y="762000"/>
                  </a:lnTo>
                  <a:lnTo>
                    <a:pt x="2651339" y="800100"/>
                  </a:lnTo>
                  <a:lnTo>
                    <a:pt x="2669447" y="838200"/>
                  </a:lnTo>
                  <a:lnTo>
                    <a:pt x="2685815" y="876300"/>
                  </a:lnTo>
                  <a:lnTo>
                    <a:pt x="2700404" y="914400"/>
                  </a:lnTo>
                  <a:lnTo>
                    <a:pt x="2713174" y="965200"/>
                  </a:lnTo>
                  <a:lnTo>
                    <a:pt x="2724087" y="1003300"/>
                  </a:lnTo>
                  <a:lnTo>
                    <a:pt x="2733104" y="1041400"/>
                  </a:lnTo>
                  <a:lnTo>
                    <a:pt x="2740185" y="1079500"/>
                  </a:lnTo>
                  <a:lnTo>
                    <a:pt x="2745291" y="1130300"/>
                  </a:lnTo>
                  <a:lnTo>
                    <a:pt x="2748383" y="1168400"/>
                  </a:lnTo>
                  <a:lnTo>
                    <a:pt x="2749423" y="1206500"/>
                  </a:lnTo>
                  <a:lnTo>
                    <a:pt x="2748383" y="1257300"/>
                  </a:lnTo>
                  <a:lnTo>
                    <a:pt x="2745291" y="1295400"/>
                  </a:lnTo>
                  <a:lnTo>
                    <a:pt x="2740185" y="1346200"/>
                  </a:lnTo>
                  <a:lnTo>
                    <a:pt x="2733104" y="1384300"/>
                  </a:lnTo>
                  <a:lnTo>
                    <a:pt x="2724087" y="1422400"/>
                  </a:lnTo>
                  <a:lnTo>
                    <a:pt x="2713174" y="1460500"/>
                  </a:lnTo>
                  <a:lnTo>
                    <a:pt x="2700404" y="1498600"/>
                  </a:lnTo>
                  <a:lnTo>
                    <a:pt x="2685815" y="1549400"/>
                  </a:lnTo>
                  <a:lnTo>
                    <a:pt x="2669447" y="1587500"/>
                  </a:lnTo>
                  <a:lnTo>
                    <a:pt x="2651339" y="1625600"/>
                  </a:lnTo>
                  <a:lnTo>
                    <a:pt x="2631530" y="1663700"/>
                  </a:lnTo>
                  <a:lnTo>
                    <a:pt x="2610059" y="1701800"/>
                  </a:lnTo>
                  <a:lnTo>
                    <a:pt x="2586965" y="1727200"/>
                  </a:lnTo>
                  <a:lnTo>
                    <a:pt x="2562287" y="1765300"/>
                  </a:lnTo>
                  <a:lnTo>
                    <a:pt x="2536065" y="1803400"/>
                  </a:lnTo>
                  <a:lnTo>
                    <a:pt x="2508337" y="1828800"/>
                  </a:lnTo>
                  <a:lnTo>
                    <a:pt x="2479142" y="1866900"/>
                  </a:lnTo>
                  <a:lnTo>
                    <a:pt x="2448521" y="1892300"/>
                  </a:lnTo>
                  <a:lnTo>
                    <a:pt x="2416510" y="1930400"/>
                  </a:lnTo>
                  <a:lnTo>
                    <a:pt x="2383151" y="1955800"/>
                  </a:lnTo>
                  <a:lnTo>
                    <a:pt x="2348482" y="1981200"/>
                  </a:lnTo>
                  <a:lnTo>
                    <a:pt x="2312541" y="2019300"/>
                  </a:lnTo>
                  <a:lnTo>
                    <a:pt x="2275369" y="2044700"/>
                  </a:lnTo>
                  <a:lnTo>
                    <a:pt x="2237004" y="2070100"/>
                  </a:lnTo>
                  <a:lnTo>
                    <a:pt x="2197485" y="2095500"/>
                  </a:lnTo>
                  <a:lnTo>
                    <a:pt x="2156852" y="2108200"/>
                  </a:lnTo>
                  <a:lnTo>
                    <a:pt x="2115143" y="2133600"/>
                  </a:lnTo>
                  <a:lnTo>
                    <a:pt x="2072397" y="2159000"/>
                  </a:lnTo>
                  <a:lnTo>
                    <a:pt x="2028655" y="2171700"/>
                  </a:lnTo>
                  <a:lnTo>
                    <a:pt x="1983954" y="2197100"/>
                  </a:lnTo>
                  <a:lnTo>
                    <a:pt x="1891833" y="2222500"/>
                  </a:lnTo>
                  <a:lnTo>
                    <a:pt x="1697814" y="2273300"/>
                  </a:lnTo>
                  <a:lnTo>
                    <a:pt x="1647500" y="2273300"/>
                  </a:lnTo>
                  <a:lnTo>
                    <a:pt x="1596540" y="2286000"/>
                  </a:lnTo>
                  <a:lnTo>
                    <a:pt x="2101920" y="2286000"/>
                  </a:lnTo>
                  <a:lnTo>
                    <a:pt x="2123937" y="2273300"/>
                  </a:lnTo>
                  <a:lnTo>
                    <a:pt x="2167071" y="2260600"/>
                  </a:lnTo>
                  <a:lnTo>
                    <a:pt x="2209271" y="2235200"/>
                  </a:lnTo>
                  <a:lnTo>
                    <a:pt x="2250503" y="2209800"/>
                  </a:lnTo>
                  <a:lnTo>
                    <a:pt x="2290736" y="2184400"/>
                  </a:lnTo>
                  <a:lnTo>
                    <a:pt x="2329937" y="2159000"/>
                  </a:lnTo>
                  <a:lnTo>
                    <a:pt x="2368074" y="2133600"/>
                  </a:lnTo>
                  <a:lnTo>
                    <a:pt x="2405114" y="2108200"/>
                  </a:lnTo>
                  <a:lnTo>
                    <a:pt x="2441024" y="2082800"/>
                  </a:lnTo>
                  <a:lnTo>
                    <a:pt x="2475772" y="2044700"/>
                  </a:lnTo>
                  <a:lnTo>
                    <a:pt x="2509325" y="2019300"/>
                  </a:lnTo>
                  <a:lnTo>
                    <a:pt x="2541651" y="1993900"/>
                  </a:lnTo>
                  <a:lnTo>
                    <a:pt x="2572718" y="1955800"/>
                  </a:lnTo>
                  <a:lnTo>
                    <a:pt x="2602492" y="1930400"/>
                  </a:lnTo>
                  <a:lnTo>
                    <a:pt x="2630941" y="1892300"/>
                  </a:lnTo>
                  <a:lnTo>
                    <a:pt x="2658033" y="1854200"/>
                  </a:lnTo>
                  <a:lnTo>
                    <a:pt x="2683735" y="1816100"/>
                  </a:lnTo>
                  <a:lnTo>
                    <a:pt x="2708015" y="1790700"/>
                  </a:lnTo>
                  <a:lnTo>
                    <a:pt x="2730840" y="1752600"/>
                  </a:lnTo>
                  <a:lnTo>
                    <a:pt x="2752177" y="1714500"/>
                  </a:lnTo>
                  <a:lnTo>
                    <a:pt x="2771995" y="1676400"/>
                  </a:lnTo>
                  <a:lnTo>
                    <a:pt x="2790260" y="1638300"/>
                  </a:lnTo>
                  <a:lnTo>
                    <a:pt x="2806939" y="1587500"/>
                  </a:lnTo>
                  <a:lnTo>
                    <a:pt x="2822001" y="1549400"/>
                  </a:lnTo>
                  <a:lnTo>
                    <a:pt x="2835413" y="1511300"/>
                  </a:lnTo>
                  <a:lnTo>
                    <a:pt x="2847143" y="1473200"/>
                  </a:lnTo>
                  <a:lnTo>
                    <a:pt x="2857157" y="1422400"/>
                  </a:lnTo>
                  <a:lnTo>
                    <a:pt x="2865423" y="1384300"/>
                  </a:lnTo>
                  <a:lnTo>
                    <a:pt x="2871909" y="1346200"/>
                  </a:lnTo>
                  <a:lnTo>
                    <a:pt x="2876582" y="1295400"/>
                  </a:lnTo>
                  <a:lnTo>
                    <a:pt x="2879410" y="1257300"/>
                  </a:lnTo>
                  <a:lnTo>
                    <a:pt x="2880360" y="1206500"/>
                  </a:lnTo>
                  <a:lnTo>
                    <a:pt x="2879410" y="1168400"/>
                  </a:lnTo>
                  <a:lnTo>
                    <a:pt x="2876582" y="1117600"/>
                  </a:lnTo>
                  <a:lnTo>
                    <a:pt x="2871909" y="1079500"/>
                  </a:lnTo>
                  <a:lnTo>
                    <a:pt x="2865423" y="1041400"/>
                  </a:lnTo>
                  <a:lnTo>
                    <a:pt x="2857157" y="990600"/>
                  </a:lnTo>
                  <a:lnTo>
                    <a:pt x="2847143" y="952500"/>
                  </a:lnTo>
                  <a:lnTo>
                    <a:pt x="2835413" y="914400"/>
                  </a:lnTo>
                  <a:lnTo>
                    <a:pt x="2822001" y="876300"/>
                  </a:lnTo>
                  <a:lnTo>
                    <a:pt x="2806939" y="825500"/>
                  </a:lnTo>
                  <a:lnTo>
                    <a:pt x="2790260" y="787400"/>
                  </a:lnTo>
                  <a:lnTo>
                    <a:pt x="2771995" y="749300"/>
                  </a:lnTo>
                  <a:lnTo>
                    <a:pt x="2752177" y="711200"/>
                  </a:lnTo>
                  <a:lnTo>
                    <a:pt x="2730840" y="673100"/>
                  </a:lnTo>
                  <a:lnTo>
                    <a:pt x="2708015" y="635000"/>
                  </a:lnTo>
                  <a:lnTo>
                    <a:pt x="2683735" y="596900"/>
                  </a:lnTo>
                  <a:lnTo>
                    <a:pt x="2658033" y="571500"/>
                  </a:lnTo>
                  <a:lnTo>
                    <a:pt x="2630941" y="533400"/>
                  </a:lnTo>
                  <a:lnTo>
                    <a:pt x="2602492" y="495300"/>
                  </a:lnTo>
                  <a:lnTo>
                    <a:pt x="2572718" y="469900"/>
                  </a:lnTo>
                  <a:lnTo>
                    <a:pt x="2541651" y="431800"/>
                  </a:lnTo>
                  <a:lnTo>
                    <a:pt x="2509325" y="406400"/>
                  </a:lnTo>
                  <a:lnTo>
                    <a:pt x="2475772" y="368300"/>
                  </a:lnTo>
                  <a:lnTo>
                    <a:pt x="2441024" y="342900"/>
                  </a:lnTo>
                  <a:lnTo>
                    <a:pt x="2405114" y="317500"/>
                  </a:lnTo>
                  <a:lnTo>
                    <a:pt x="2368074" y="292100"/>
                  </a:lnTo>
                  <a:lnTo>
                    <a:pt x="2329937" y="266700"/>
                  </a:lnTo>
                  <a:lnTo>
                    <a:pt x="2290736" y="241300"/>
                  </a:lnTo>
                  <a:lnTo>
                    <a:pt x="2250503" y="215900"/>
                  </a:lnTo>
                  <a:lnTo>
                    <a:pt x="2209271" y="190500"/>
                  </a:lnTo>
                  <a:lnTo>
                    <a:pt x="2167071" y="165100"/>
                  </a:lnTo>
                  <a:lnTo>
                    <a:pt x="2123937" y="152400"/>
                  </a:lnTo>
                  <a:lnTo>
                    <a:pt x="2101920" y="139700"/>
                  </a:lnTo>
                  <a:close/>
                </a:path>
                <a:path w="2880360" h="2413000">
                  <a:moveTo>
                    <a:pt x="1648369" y="12700"/>
                  </a:moveTo>
                  <a:lnTo>
                    <a:pt x="1231990" y="12700"/>
                  </a:lnTo>
                  <a:lnTo>
                    <a:pt x="1181302" y="25400"/>
                  </a:lnTo>
                  <a:lnTo>
                    <a:pt x="1699057" y="25400"/>
                  </a:lnTo>
                  <a:lnTo>
                    <a:pt x="1648369" y="12700"/>
                  </a:lnTo>
                  <a:close/>
                </a:path>
                <a:path w="2880360" h="2413000">
                  <a:moveTo>
                    <a:pt x="1492978" y="0"/>
                  </a:moveTo>
                  <a:lnTo>
                    <a:pt x="1387381" y="0"/>
                  </a:lnTo>
                  <a:lnTo>
                    <a:pt x="1335062" y="12700"/>
                  </a:lnTo>
                  <a:lnTo>
                    <a:pt x="1545297" y="12700"/>
                  </a:lnTo>
                  <a:lnTo>
                    <a:pt x="1492978" y="0"/>
                  </a:lnTo>
                  <a:close/>
                </a:path>
              </a:pathLst>
            </a:custGeom>
            <a:solidFill>
              <a:srgbClr val="FFFF00"/>
            </a:solidFill>
          </p:spPr>
          <p:txBody>
            <a:bodyPr wrap="square" lIns="0" tIns="0" rIns="0" bIns="0" rtlCol="0"/>
            <a:lstStyle/>
            <a:p>
              <a:endParaRPr/>
            </a:p>
          </p:txBody>
        </p:sp>
        <p:sp>
          <p:nvSpPr>
            <p:cNvPr id="5" name="object 5"/>
            <p:cNvSpPr/>
            <p:nvPr/>
          </p:nvSpPr>
          <p:spPr>
            <a:xfrm>
              <a:off x="3310890" y="3216402"/>
              <a:ext cx="2880360" cy="2415540"/>
            </a:xfrm>
            <a:custGeom>
              <a:avLst/>
              <a:gdLst/>
              <a:ahLst/>
              <a:cxnLst/>
              <a:rect l="l" t="t" r="r" b="b"/>
              <a:pathLst>
                <a:path w="2880360" h="2415540">
                  <a:moveTo>
                    <a:pt x="0" y="1207770"/>
                  </a:moveTo>
                  <a:lnTo>
                    <a:pt x="949" y="1163494"/>
                  </a:lnTo>
                  <a:lnTo>
                    <a:pt x="3777" y="1119620"/>
                  </a:lnTo>
                  <a:lnTo>
                    <a:pt x="8450" y="1076175"/>
                  </a:lnTo>
                  <a:lnTo>
                    <a:pt x="14936" y="1033185"/>
                  </a:lnTo>
                  <a:lnTo>
                    <a:pt x="23202" y="990679"/>
                  </a:lnTo>
                  <a:lnTo>
                    <a:pt x="33216" y="948683"/>
                  </a:lnTo>
                  <a:lnTo>
                    <a:pt x="44946" y="907225"/>
                  </a:lnTo>
                  <a:lnTo>
                    <a:pt x="58358" y="866332"/>
                  </a:lnTo>
                  <a:lnTo>
                    <a:pt x="73420" y="826032"/>
                  </a:lnTo>
                  <a:lnTo>
                    <a:pt x="90099" y="786351"/>
                  </a:lnTo>
                  <a:lnTo>
                    <a:pt x="108364" y="747317"/>
                  </a:lnTo>
                  <a:lnTo>
                    <a:pt x="128182" y="708958"/>
                  </a:lnTo>
                  <a:lnTo>
                    <a:pt x="149519" y="671300"/>
                  </a:lnTo>
                  <a:lnTo>
                    <a:pt x="172344" y="634371"/>
                  </a:lnTo>
                  <a:lnTo>
                    <a:pt x="196624" y="598198"/>
                  </a:lnTo>
                  <a:lnTo>
                    <a:pt x="222326" y="562808"/>
                  </a:lnTo>
                  <a:lnTo>
                    <a:pt x="249418" y="528229"/>
                  </a:lnTo>
                  <a:lnTo>
                    <a:pt x="277867" y="494489"/>
                  </a:lnTo>
                  <a:lnTo>
                    <a:pt x="307642" y="461613"/>
                  </a:lnTo>
                  <a:lnTo>
                    <a:pt x="338708" y="429631"/>
                  </a:lnTo>
                  <a:lnTo>
                    <a:pt x="371034" y="398568"/>
                  </a:lnTo>
                  <a:lnTo>
                    <a:pt x="404587" y="368452"/>
                  </a:lnTo>
                  <a:lnTo>
                    <a:pt x="439335" y="339311"/>
                  </a:lnTo>
                  <a:lnTo>
                    <a:pt x="475245" y="311172"/>
                  </a:lnTo>
                  <a:lnTo>
                    <a:pt x="512285" y="284061"/>
                  </a:lnTo>
                  <a:lnTo>
                    <a:pt x="550422" y="258008"/>
                  </a:lnTo>
                  <a:lnTo>
                    <a:pt x="589623" y="233037"/>
                  </a:lnTo>
                  <a:lnTo>
                    <a:pt x="629856" y="209178"/>
                  </a:lnTo>
                  <a:lnTo>
                    <a:pt x="671089" y="186457"/>
                  </a:lnTo>
                  <a:lnTo>
                    <a:pt x="713288" y="164902"/>
                  </a:lnTo>
                  <a:lnTo>
                    <a:pt x="756422" y="144539"/>
                  </a:lnTo>
                  <a:lnTo>
                    <a:pt x="800457" y="125397"/>
                  </a:lnTo>
                  <a:lnTo>
                    <a:pt x="845362" y="107502"/>
                  </a:lnTo>
                  <a:lnTo>
                    <a:pt x="891104" y="90882"/>
                  </a:lnTo>
                  <a:lnTo>
                    <a:pt x="937649" y="75564"/>
                  </a:lnTo>
                  <a:lnTo>
                    <a:pt x="984967" y="61575"/>
                  </a:lnTo>
                  <a:lnTo>
                    <a:pt x="1033023" y="48943"/>
                  </a:lnTo>
                  <a:lnTo>
                    <a:pt x="1081786" y="37695"/>
                  </a:lnTo>
                  <a:lnTo>
                    <a:pt x="1131224" y="27858"/>
                  </a:lnTo>
                  <a:lnTo>
                    <a:pt x="1181302" y="19459"/>
                  </a:lnTo>
                  <a:lnTo>
                    <a:pt x="1231990" y="12527"/>
                  </a:lnTo>
                  <a:lnTo>
                    <a:pt x="1283254" y="7087"/>
                  </a:lnTo>
                  <a:lnTo>
                    <a:pt x="1335062" y="3168"/>
                  </a:lnTo>
                  <a:lnTo>
                    <a:pt x="1387381" y="796"/>
                  </a:lnTo>
                  <a:lnTo>
                    <a:pt x="1440180" y="0"/>
                  </a:lnTo>
                  <a:lnTo>
                    <a:pt x="1492978" y="796"/>
                  </a:lnTo>
                  <a:lnTo>
                    <a:pt x="1545297" y="3168"/>
                  </a:lnTo>
                  <a:lnTo>
                    <a:pt x="1597105" y="7087"/>
                  </a:lnTo>
                  <a:lnTo>
                    <a:pt x="1648369" y="12527"/>
                  </a:lnTo>
                  <a:lnTo>
                    <a:pt x="1699057" y="19459"/>
                  </a:lnTo>
                  <a:lnTo>
                    <a:pt x="1749135" y="27858"/>
                  </a:lnTo>
                  <a:lnTo>
                    <a:pt x="1798573" y="37695"/>
                  </a:lnTo>
                  <a:lnTo>
                    <a:pt x="1847336" y="48943"/>
                  </a:lnTo>
                  <a:lnTo>
                    <a:pt x="1895392" y="61575"/>
                  </a:lnTo>
                  <a:lnTo>
                    <a:pt x="1942710" y="75564"/>
                  </a:lnTo>
                  <a:lnTo>
                    <a:pt x="1989255" y="90882"/>
                  </a:lnTo>
                  <a:lnTo>
                    <a:pt x="2034997" y="107502"/>
                  </a:lnTo>
                  <a:lnTo>
                    <a:pt x="2079902" y="125397"/>
                  </a:lnTo>
                  <a:lnTo>
                    <a:pt x="2123937" y="144539"/>
                  </a:lnTo>
                  <a:lnTo>
                    <a:pt x="2167071" y="164902"/>
                  </a:lnTo>
                  <a:lnTo>
                    <a:pt x="2209270" y="186457"/>
                  </a:lnTo>
                  <a:lnTo>
                    <a:pt x="2250503" y="209178"/>
                  </a:lnTo>
                  <a:lnTo>
                    <a:pt x="2290736" y="233037"/>
                  </a:lnTo>
                  <a:lnTo>
                    <a:pt x="2329937" y="258008"/>
                  </a:lnTo>
                  <a:lnTo>
                    <a:pt x="2368074" y="284061"/>
                  </a:lnTo>
                  <a:lnTo>
                    <a:pt x="2405114" y="311172"/>
                  </a:lnTo>
                  <a:lnTo>
                    <a:pt x="2441024" y="339311"/>
                  </a:lnTo>
                  <a:lnTo>
                    <a:pt x="2475772" y="368452"/>
                  </a:lnTo>
                  <a:lnTo>
                    <a:pt x="2509325" y="398568"/>
                  </a:lnTo>
                  <a:lnTo>
                    <a:pt x="2541651" y="429631"/>
                  </a:lnTo>
                  <a:lnTo>
                    <a:pt x="2572717" y="461613"/>
                  </a:lnTo>
                  <a:lnTo>
                    <a:pt x="2602492" y="494489"/>
                  </a:lnTo>
                  <a:lnTo>
                    <a:pt x="2630941" y="528229"/>
                  </a:lnTo>
                  <a:lnTo>
                    <a:pt x="2658033" y="562808"/>
                  </a:lnTo>
                  <a:lnTo>
                    <a:pt x="2683735" y="598198"/>
                  </a:lnTo>
                  <a:lnTo>
                    <a:pt x="2708015" y="634371"/>
                  </a:lnTo>
                  <a:lnTo>
                    <a:pt x="2730840" y="671300"/>
                  </a:lnTo>
                  <a:lnTo>
                    <a:pt x="2752177" y="708958"/>
                  </a:lnTo>
                  <a:lnTo>
                    <a:pt x="2771995" y="747317"/>
                  </a:lnTo>
                  <a:lnTo>
                    <a:pt x="2790260" y="786351"/>
                  </a:lnTo>
                  <a:lnTo>
                    <a:pt x="2806939" y="826032"/>
                  </a:lnTo>
                  <a:lnTo>
                    <a:pt x="2822001" y="866332"/>
                  </a:lnTo>
                  <a:lnTo>
                    <a:pt x="2835413" y="907225"/>
                  </a:lnTo>
                  <a:lnTo>
                    <a:pt x="2847143" y="948683"/>
                  </a:lnTo>
                  <a:lnTo>
                    <a:pt x="2857157" y="990679"/>
                  </a:lnTo>
                  <a:lnTo>
                    <a:pt x="2865423" y="1033185"/>
                  </a:lnTo>
                  <a:lnTo>
                    <a:pt x="2871909" y="1076175"/>
                  </a:lnTo>
                  <a:lnTo>
                    <a:pt x="2876582" y="1119620"/>
                  </a:lnTo>
                  <a:lnTo>
                    <a:pt x="2879410" y="1163494"/>
                  </a:lnTo>
                  <a:lnTo>
                    <a:pt x="2880360" y="1207770"/>
                  </a:lnTo>
                  <a:lnTo>
                    <a:pt x="2879410" y="1252045"/>
                  </a:lnTo>
                  <a:lnTo>
                    <a:pt x="2876582" y="1295919"/>
                  </a:lnTo>
                  <a:lnTo>
                    <a:pt x="2871909" y="1339364"/>
                  </a:lnTo>
                  <a:lnTo>
                    <a:pt x="2865423" y="1382354"/>
                  </a:lnTo>
                  <a:lnTo>
                    <a:pt x="2857157" y="1424860"/>
                  </a:lnTo>
                  <a:lnTo>
                    <a:pt x="2847143" y="1466856"/>
                  </a:lnTo>
                  <a:lnTo>
                    <a:pt x="2835413" y="1508314"/>
                  </a:lnTo>
                  <a:lnTo>
                    <a:pt x="2822001" y="1549207"/>
                  </a:lnTo>
                  <a:lnTo>
                    <a:pt x="2806939" y="1589507"/>
                  </a:lnTo>
                  <a:lnTo>
                    <a:pt x="2790260" y="1629188"/>
                  </a:lnTo>
                  <a:lnTo>
                    <a:pt x="2771995" y="1668222"/>
                  </a:lnTo>
                  <a:lnTo>
                    <a:pt x="2752177" y="1706582"/>
                  </a:lnTo>
                  <a:lnTo>
                    <a:pt x="2730840" y="1744240"/>
                  </a:lnTo>
                  <a:lnTo>
                    <a:pt x="2708015" y="1781169"/>
                  </a:lnTo>
                  <a:lnTo>
                    <a:pt x="2683735" y="1817342"/>
                  </a:lnTo>
                  <a:lnTo>
                    <a:pt x="2658033" y="1852732"/>
                  </a:lnTo>
                  <a:lnTo>
                    <a:pt x="2630941" y="1887310"/>
                  </a:lnTo>
                  <a:lnTo>
                    <a:pt x="2602492" y="1921051"/>
                  </a:lnTo>
                  <a:lnTo>
                    <a:pt x="2572717" y="1953927"/>
                  </a:lnTo>
                  <a:lnTo>
                    <a:pt x="2541651" y="1985910"/>
                  </a:lnTo>
                  <a:lnTo>
                    <a:pt x="2509325" y="2016972"/>
                  </a:lnTo>
                  <a:lnTo>
                    <a:pt x="2475772" y="2047088"/>
                  </a:lnTo>
                  <a:lnTo>
                    <a:pt x="2441024" y="2076229"/>
                  </a:lnTo>
                  <a:lnTo>
                    <a:pt x="2405114" y="2104369"/>
                  </a:lnTo>
                  <a:lnTo>
                    <a:pt x="2368074" y="2131479"/>
                  </a:lnTo>
                  <a:lnTo>
                    <a:pt x="2329937" y="2157533"/>
                  </a:lnTo>
                  <a:lnTo>
                    <a:pt x="2290736" y="2182503"/>
                  </a:lnTo>
                  <a:lnTo>
                    <a:pt x="2250503" y="2206363"/>
                  </a:lnTo>
                  <a:lnTo>
                    <a:pt x="2209270" y="2229084"/>
                  </a:lnTo>
                  <a:lnTo>
                    <a:pt x="2167071" y="2250639"/>
                  </a:lnTo>
                  <a:lnTo>
                    <a:pt x="2123937" y="2271002"/>
                  </a:lnTo>
                  <a:lnTo>
                    <a:pt x="2079902" y="2290144"/>
                  </a:lnTo>
                  <a:lnTo>
                    <a:pt x="2034997" y="2308039"/>
                  </a:lnTo>
                  <a:lnTo>
                    <a:pt x="1989255" y="2324659"/>
                  </a:lnTo>
                  <a:lnTo>
                    <a:pt x="1942710" y="2339977"/>
                  </a:lnTo>
                  <a:lnTo>
                    <a:pt x="1895392" y="2353966"/>
                  </a:lnTo>
                  <a:lnTo>
                    <a:pt x="1847336" y="2366598"/>
                  </a:lnTo>
                  <a:lnTo>
                    <a:pt x="1798573" y="2377847"/>
                  </a:lnTo>
                  <a:lnTo>
                    <a:pt x="1749135" y="2387684"/>
                  </a:lnTo>
                  <a:lnTo>
                    <a:pt x="1699057" y="2396082"/>
                  </a:lnTo>
                  <a:lnTo>
                    <a:pt x="1648369" y="2403015"/>
                  </a:lnTo>
                  <a:lnTo>
                    <a:pt x="1597105" y="2408455"/>
                  </a:lnTo>
                  <a:lnTo>
                    <a:pt x="1545297" y="2412374"/>
                  </a:lnTo>
                  <a:lnTo>
                    <a:pt x="1492978" y="2414745"/>
                  </a:lnTo>
                  <a:lnTo>
                    <a:pt x="1440180" y="2415542"/>
                  </a:lnTo>
                  <a:lnTo>
                    <a:pt x="1387381" y="2414745"/>
                  </a:lnTo>
                  <a:lnTo>
                    <a:pt x="1335062" y="2412374"/>
                  </a:lnTo>
                  <a:lnTo>
                    <a:pt x="1283254" y="2408455"/>
                  </a:lnTo>
                  <a:lnTo>
                    <a:pt x="1231990" y="2403015"/>
                  </a:lnTo>
                  <a:lnTo>
                    <a:pt x="1181302" y="2396082"/>
                  </a:lnTo>
                  <a:lnTo>
                    <a:pt x="1131224" y="2387684"/>
                  </a:lnTo>
                  <a:lnTo>
                    <a:pt x="1081786" y="2377847"/>
                  </a:lnTo>
                  <a:lnTo>
                    <a:pt x="1033023" y="2366598"/>
                  </a:lnTo>
                  <a:lnTo>
                    <a:pt x="984967" y="2353966"/>
                  </a:lnTo>
                  <a:lnTo>
                    <a:pt x="937649" y="2339977"/>
                  </a:lnTo>
                  <a:lnTo>
                    <a:pt x="891104" y="2324659"/>
                  </a:lnTo>
                  <a:lnTo>
                    <a:pt x="845362" y="2308039"/>
                  </a:lnTo>
                  <a:lnTo>
                    <a:pt x="800457" y="2290144"/>
                  </a:lnTo>
                  <a:lnTo>
                    <a:pt x="756422" y="2271002"/>
                  </a:lnTo>
                  <a:lnTo>
                    <a:pt x="713288" y="2250639"/>
                  </a:lnTo>
                  <a:lnTo>
                    <a:pt x="671089" y="2229084"/>
                  </a:lnTo>
                  <a:lnTo>
                    <a:pt x="629856" y="2206363"/>
                  </a:lnTo>
                  <a:lnTo>
                    <a:pt x="589623" y="2182503"/>
                  </a:lnTo>
                  <a:lnTo>
                    <a:pt x="550422" y="2157533"/>
                  </a:lnTo>
                  <a:lnTo>
                    <a:pt x="512285" y="2131479"/>
                  </a:lnTo>
                  <a:lnTo>
                    <a:pt x="475245" y="2104369"/>
                  </a:lnTo>
                  <a:lnTo>
                    <a:pt x="439335" y="2076229"/>
                  </a:lnTo>
                  <a:lnTo>
                    <a:pt x="404587" y="2047088"/>
                  </a:lnTo>
                  <a:lnTo>
                    <a:pt x="371034" y="2016972"/>
                  </a:lnTo>
                  <a:lnTo>
                    <a:pt x="338708" y="1985910"/>
                  </a:lnTo>
                  <a:lnTo>
                    <a:pt x="307642" y="1953927"/>
                  </a:lnTo>
                  <a:lnTo>
                    <a:pt x="277867" y="1921051"/>
                  </a:lnTo>
                  <a:lnTo>
                    <a:pt x="249418" y="1887310"/>
                  </a:lnTo>
                  <a:lnTo>
                    <a:pt x="222326" y="1852732"/>
                  </a:lnTo>
                  <a:lnTo>
                    <a:pt x="196624" y="1817342"/>
                  </a:lnTo>
                  <a:lnTo>
                    <a:pt x="172344" y="1781169"/>
                  </a:lnTo>
                  <a:lnTo>
                    <a:pt x="149519" y="1744240"/>
                  </a:lnTo>
                  <a:lnTo>
                    <a:pt x="128182" y="1706582"/>
                  </a:lnTo>
                  <a:lnTo>
                    <a:pt x="108364" y="1668222"/>
                  </a:lnTo>
                  <a:lnTo>
                    <a:pt x="90099" y="1629188"/>
                  </a:lnTo>
                  <a:lnTo>
                    <a:pt x="73420" y="1589507"/>
                  </a:lnTo>
                  <a:lnTo>
                    <a:pt x="58358" y="1549207"/>
                  </a:lnTo>
                  <a:lnTo>
                    <a:pt x="44946" y="1508314"/>
                  </a:lnTo>
                  <a:lnTo>
                    <a:pt x="33216" y="1466856"/>
                  </a:lnTo>
                  <a:lnTo>
                    <a:pt x="23202" y="1424860"/>
                  </a:lnTo>
                  <a:lnTo>
                    <a:pt x="14936" y="1382354"/>
                  </a:lnTo>
                  <a:lnTo>
                    <a:pt x="8450" y="1339364"/>
                  </a:lnTo>
                  <a:lnTo>
                    <a:pt x="3777" y="1295919"/>
                  </a:lnTo>
                  <a:lnTo>
                    <a:pt x="949" y="1252045"/>
                  </a:lnTo>
                  <a:lnTo>
                    <a:pt x="0" y="1207770"/>
                  </a:lnTo>
                  <a:close/>
                </a:path>
                <a:path w="2880360" h="2415540">
                  <a:moveTo>
                    <a:pt x="130937" y="1207770"/>
                  </a:moveTo>
                  <a:lnTo>
                    <a:pt x="131976" y="1251081"/>
                  </a:lnTo>
                  <a:lnTo>
                    <a:pt x="135068" y="1293958"/>
                  </a:lnTo>
                  <a:lnTo>
                    <a:pt x="140175" y="1336368"/>
                  </a:lnTo>
                  <a:lnTo>
                    <a:pt x="147255" y="1378280"/>
                  </a:lnTo>
                  <a:lnTo>
                    <a:pt x="156272" y="1419662"/>
                  </a:lnTo>
                  <a:lnTo>
                    <a:pt x="167185" y="1460480"/>
                  </a:lnTo>
                  <a:lnTo>
                    <a:pt x="179955" y="1500703"/>
                  </a:lnTo>
                  <a:lnTo>
                    <a:pt x="194544" y="1540300"/>
                  </a:lnTo>
                  <a:lnTo>
                    <a:pt x="210912" y="1579236"/>
                  </a:lnTo>
                  <a:lnTo>
                    <a:pt x="229020" y="1617482"/>
                  </a:lnTo>
                  <a:lnTo>
                    <a:pt x="248829" y="1655003"/>
                  </a:lnTo>
                  <a:lnTo>
                    <a:pt x="270300" y="1691769"/>
                  </a:lnTo>
                  <a:lnTo>
                    <a:pt x="293394" y="1727746"/>
                  </a:lnTo>
                  <a:lnTo>
                    <a:pt x="318072" y="1762904"/>
                  </a:lnTo>
                  <a:lnTo>
                    <a:pt x="344294" y="1797209"/>
                  </a:lnTo>
                  <a:lnTo>
                    <a:pt x="372022" y="1830629"/>
                  </a:lnTo>
                  <a:lnTo>
                    <a:pt x="401217" y="1863133"/>
                  </a:lnTo>
                  <a:lnTo>
                    <a:pt x="431839" y="1894688"/>
                  </a:lnTo>
                  <a:lnTo>
                    <a:pt x="463849" y="1925263"/>
                  </a:lnTo>
                  <a:lnTo>
                    <a:pt x="497208" y="1954823"/>
                  </a:lnTo>
                  <a:lnTo>
                    <a:pt x="531877" y="1983339"/>
                  </a:lnTo>
                  <a:lnTo>
                    <a:pt x="567818" y="2010777"/>
                  </a:lnTo>
                  <a:lnTo>
                    <a:pt x="604990" y="2037106"/>
                  </a:lnTo>
                  <a:lnTo>
                    <a:pt x="643355" y="2062292"/>
                  </a:lnTo>
                  <a:lnTo>
                    <a:pt x="682874" y="2086305"/>
                  </a:lnTo>
                  <a:lnTo>
                    <a:pt x="723507" y="2109111"/>
                  </a:lnTo>
                  <a:lnTo>
                    <a:pt x="765216" y="2130680"/>
                  </a:lnTo>
                  <a:lnTo>
                    <a:pt x="807962" y="2150977"/>
                  </a:lnTo>
                  <a:lnTo>
                    <a:pt x="851704" y="2169973"/>
                  </a:lnTo>
                  <a:lnTo>
                    <a:pt x="896405" y="2187633"/>
                  </a:lnTo>
                  <a:lnTo>
                    <a:pt x="942026" y="2203926"/>
                  </a:lnTo>
                  <a:lnTo>
                    <a:pt x="988526" y="2218821"/>
                  </a:lnTo>
                  <a:lnTo>
                    <a:pt x="1035867" y="2232284"/>
                  </a:lnTo>
                  <a:lnTo>
                    <a:pt x="1084010" y="2244283"/>
                  </a:lnTo>
                  <a:lnTo>
                    <a:pt x="1132916" y="2254787"/>
                  </a:lnTo>
                  <a:lnTo>
                    <a:pt x="1182545" y="2263763"/>
                  </a:lnTo>
                  <a:lnTo>
                    <a:pt x="1232859" y="2271180"/>
                  </a:lnTo>
                  <a:lnTo>
                    <a:pt x="1283819" y="2277004"/>
                  </a:lnTo>
                  <a:lnTo>
                    <a:pt x="1335385" y="2281204"/>
                  </a:lnTo>
                  <a:lnTo>
                    <a:pt x="1387518" y="2283748"/>
                  </a:lnTo>
                  <a:lnTo>
                    <a:pt x="1440180" y="2284603"/>
                  </a:lnTo>
                  <a:lnTo>
                    <a:pt x="1492841" y="2283748"/>
                  </a:lnTo>
                  <a:lnTo>
                    <a:pt x="1544974" y="2281204"/>
                  </a:lnTo>
                  <a:lnTo>
                    <a:pt x="1596540" y="2277004"/>
                  </a:lnTo>
                  <a:lnTo>
                    <a:pt x="1647500" y="2271180"/>
                  </a:lnTo>
                  <a:lnTo>
                    <a:pt x="1697814" y="2263763"/>
                  </a:lnTo>
                  <a:lnTo>
                    <a:pt x="1747443" y="2254787"/>
                  </a:lnTo>
                  <a:lnTo>
                    <a:pt x="1796349" y="2244283"/>
                  </a:lnTo>
                  <a:lnTo>
                    <a:pt x="1844492" y="2232284"/>
                  </a:lnTo>
                  <a:lnTo>
                    <a:pt x="1891833" y="2218821"/>
                  </a:lnTo>
                  <a:lnTo>
                    <a:pt x="1938334" y="2203926"/>
                  </a:lnTo>
                  <a:lnTo>
                    <a:pt x="1983954" y="2187633"/>
                  </a:lnTo>
                  <a:lnTo>
                    <a:pt x="2028655" y="2169973"/>
                  </a:lnTo>
                  <a:lnTo>
                    <a:pt x="2072397" y="2150977"/>
                  </a:lnTo>
                  <a:lnTo>
                    <a:pt x="2115143" y="2130680"/>
                  </a:lnTo>
                  <a:lnTo>
                    <a:pt x="2156852" y="2109111"/>
                  </a:lnTo>
                  <a:lnTo>
                    <a:pt x="2197485" y="2086305"/>
                  </a:lnTo>
                  <a:lnTo>
                    <a:pt x="2237004" y="2062292"/>
                  </a:lnTo>
                  <a:lnTo>
                    <a:pt x="2275369" y="2037106"/>
                  </a:lnTo>
                  <a:lnTo>
                    <a:pt x="2312541" y="2010777"/>
                  </a:lnTo>
                  <a:lnTo>
                    <a:pt x="2348482" y="1983339"/>
                  </a:lnTo>
                  <a:lnTo>
                    <a:pt x="2383151" y="1954823"/>
                  </a:lnTo>
                  <a:lnTo>
                    <a:pt x="2416510" y="1925263"/>
                  </a:lnTo>
                  <a:lnTo>
                    <a:pt x="2448521" y="1894688"/>
                  </a:lnTo>
                  <a:lnTo>
                    <a:pt x="2479142" y="1863133"/>
                  </a:lnTo>
                  <a:lnTo>
                    <a:pt x="2508337" y="1830629"/>
                  </a:lnTo>
                  <a:lnTo>
                    <a:pt x="2536065" y="1797209"/>
                  </a:lnTo>
                  <a:lnTo>
                    <a:pt x="2562287" y="1762904"/>
                  </a:lnTo>
                  <a:lnTo>
                    <a:pt x="2586965" y="1727746"/>
                  </a:lnTo>
                  <a:lnTo>
                    <a:pt x="2610059" y="1691769"/>
                  </a:lnTo>
                  <a:lnTo>
                    <a:pt x="2631530" y="1655003"/>
                  </a:lnTo>
                  <a:lnTo>
                    <a:pt x="2651339" y="1617482"/>
                  </a:lnTo>
                  <a:lnTo>
                    <a:pt x="2669447" y="1579236"/>
                  </a:lnTo>
                  <a:lnTo>
                    <a:pt x="2685815" y="1540300"/>
                  </a:lnTo>
                  <a:lnTo>
                    <a:pt x="2700404" y="1500703"/>
                  </a:lnTo>
                  <a:lnTo>
                    <a:pt x="2713174" y="1460480"/>
                  </a:lnTo>
                  <a:lnTo>
                    <a:pt x="2724087" y="1419662"/>
                  </a:lnTo>
                  <a:lnTo>
                    <a:pt x="2733104" y="1378280"/>
                  </a:lnTo>
                  <a:lnTo>
                    <a:pt x="2740185" y="1336368"/>
                  </a:lnTo>
                  <a:lnTo>
                    <a:pt x="2745291" y="1293958"/>
                  </a:lnTo>
                  <a:lnTo>
                    <a:pt x="2748383" y="1251081"/>
                  </a:lnTo>
                  <a:lnTo>
                    <a:pt x="2749423" y="1207770"/>
                  </a:lnTo>
                  <a:lnTo>
                    <a:pt x="2748383" y="1164458"/>
                  </a:lnTo>
                  <a:lnTo>
                    <a:pt x="2745291" y="1121581"/>
                  </a:lnTo>
                  <a:lnTo>
                    <a:pt x="2740185" y="1079171"/>
                  </a:lnTo>
                  <a:lnTo>
                    <a:pt x="2733104" y="1037259"/>
                  </a:lnTo>
                  <a:lnTo>
                    <a:pt x="2724087" y="995877"/>
                  </a:lnTo>
                  <a:lnTo>
                    <a:pt x="2713174" y="955059"/>
                  </a:lnTo>
                  <a:lnTo>
                    <a:pt x="2700404" y="914836"/>
                  </a:lnTo>
                  <a:lnTo>
                    <a:pt x="2685815" y="875239"/>
                  </a:lnTo>
                  <a:lnTo>
                    <a:pt x="2669447" y="836303"/>
                  </a:lnTo>
                  <a:lnTo>
                    <a:pt x="2651339" y="798057"/>
                  </a:lnTo>
                  <a:lnTo>
                    <a:pt x="2631530" y="760536"/>
                  </a:lnTo>
                  <a:lnTo>
                    <a:pt x="2610059" y="723770"/>
                  </a:lnTo>
                  <a:lnTo>
                    <a:pt x="2586965" y="687793"/>
                  </a:lnTo>
                  <a:lnTo>
                    <a:pt x="2562287" y="652635"/>
                  </a:lnTo>
                  <a:lnTo>
                    <a:pt x="2536065" y="618330"/>
                  </a:lnTo>
                  <a:lnTo>
                    <a:pt x="2508337" y="584910"/>
                  </a:lnTo>
                  <a:lnTo>
                    <a:pt x="2479142" y="552406"/>
                  </a:lnTo>
                  <a:lnTo>
                    <a:pt x="2448521" y="520851"/>
                  </a:lnTo>
                  <a:lnTo>
                    <a:pt x="2416510" y="490277"/>
                  </a:lnTo>
                  <a:lnTo>
                    <a:pt x="2383151" y="460716"/>
                  </a:lnTo>
                  <a:lnTo>
                    <a:pt x="2348482" y="432200"/>
                  </a:lnTo>
                  <a:lnTo>
                    <a:pt x="2312541" y="404762"/>
                  </a:lnTo>
                  <a:lnTo>
                    <a:pt x="2275369" y="378433"/>
                  </a:lnTo>
                  <a:lnTo>
                    <a:pt x="2237004" y="353247"/>
                  </a:lnTo>
                  <a:lnTo>
                    <a:pt x="2197485" y="329234"/>
                  </a:lnTo>
                  <a:lnTo>
                    <a:pt x="2156852" y="306428"/>
                  </a:lnTo>
                  <a:lnTo>
                    <a:pt x="2115143" y="284859"/>
                  </a:lnTo>
                  <a:lnTo>
                    <a:pt x="2072397" y="264562"/>
                  </a:lnTo>
                  <a:lnTo>
                    <a:pt x="2028655" y="245567"/>
                  </a:lnTo>
                  <a:lnTo>
                    <a:pt x="1983954" y="227906"/>
                  </a:lnTo>
                  <a:lnTo>
                    <a:pt x="1938334" y="211613"/>
                  </a:lnTo>
                  <a:lnTo>
                    <a:pt x="1891833" y="196718"/>
                  </a:lnTo>
                  <a:lnTo>
                    <a:pt x="1844492" y="183255"/>
                  </a:lnTo>
                  <a:lnTo>
                    <a:pt x="1796349" y="171256"/>
                  </a:lnTo>
                  <a:lnTo>
                    <a:pt x="1747443" y="160752"/>
                  </a:lnTo>
                  <a:lnTo>
                    <a:pt x="1697814" y="151776"/>
                  </a:lnTo>
                  <a:lnTo>
                    <a:pt x="1647500" y="144359"/>
                  </a:lnTo>
                  <a:lnTo>
                    <a:pt x="1596540" y="138535"/>
                  </a:lnTo>
                  <a:lnTo>
                    <a:pt x="1544974" y="134335"/>
                  </a:lnTo>
                  <a:lnTo>
                    <a:pt x="1492841" y="131792"/>
                  </a:lnTo>
                  <a:lnTo>
                    <a:pt x="1440180" y="130937"/>
                  </a:lnTo>
                  <a:lnTo>
                    <a:pt x="1387518" y="131792"/>
                  </a:lnTo>
                  <a:lnTo>
                    <a:pt x="1335385" y="134335"/>
                  </a:lnTo>
                  <a:lnTo>
                    <a:pt x="1283819" y="138535"/>
                  </a:lnTo>
                  <a:lnTo>
                    <a:pt x="1232859" y="144359"/>
                  </a:lnTo>
                  <a:lnTo>
                    <a:pt x="1182545" y="151776"/>
                  </a:lnTo>
                  <a:lnTo>
                    <a:pt x="1132916" y="160752"/>
                  </a:lnTo>
                  <a:lnTo>
                    <a:pt x="1084010" y="171256"/>
                  </a:lnTo>
                  <a:lnTo>
                    <a:pt x="1035867" y="183255"/>
                  </a:lnTo>
                  <a:lnTo>
                    <a:pt x="988526" y="196718"/>
                  </a:lnTo>
                  <a:lnTo>
                    <a:pt x="942026" y="211613"/>
                  </a:lnTo>
                  <a:lnTo>
                    <a:pt x="896405" y="227906"/>
                  </a:lnTo>
                  <a:lnTo>
                    <a:pt x="851704" y="245567"/>
                  </a:lnTo>
                  <a:lnTo>
                    <a:pt x="807962" y="264562"/>
                  </a:lnTo>
                  <a:lnTo>
                    <a:pt x="765216" y="284859"/>
                  </a:lnTo>
                  <a:lnTo>
                    <a:pt x="723507" y="306428"/>
                  </a:lnTo>
                  <a:lnTo>
                    <a:pt x="682874" y="329234"/>
                  </a:lnTo>
                  <a:lnTo>
                    <a:pt x="643355" y="353247"/>
                  </a:lnTo>
                  <a:lnTo>
                    <a:pt x="604990" y="378433"/>
                  </a:lnTo>
                  <a:lnTo>
                    <a:pt x="567818" y="404762"/>
                  </a:lnTo>
                  <a:lnTo>
                    <a:pt x="531877" y="432200"/>
                  </a:lnTo>
                  <a:lnTo>
                    <a:pt x="497208" y="460716"/>
                  </a:lnTo>
                  <a:lnTo>
                    <a:pt x="463849" y="490277"/>
                  </a:lnTo>
                  <a:lnTo>
                    <a:pt x="431839" y="520851"/>
                  </a:lnTo>
                  <a:lnTo>
                    <a:pt x="401217" y="552406"/>
                  </a:lnTo>
                  <a:lnTo>
                    <a:pt x="372022" y="584910"/>
                  </a:lnTo>
                  <a:lnTo>
                    <a:pt x="344294" y="618330"/>
                  </a:lnTo>
                  <a:lnTo>
                    <a:pt x="318072" y="652635"/>
                  </a:lnTo>
                  <a:lnTo>
                    <a:pt x="293394" y="687793"/>
                  </a:lnTo>
                  <a:lnTo>
                    <a:pt x="270300" y="723770"/>
                  </a:lnTo>
                  <a:lnTo>
                    <a:pt x="248829" y="760536"/>
                  </a:lnTo>
                  <a:lnTo>
                    <a:pt x="229020" y="798057"/>
                  </a:lnTo>
                  <a:lnTo>
                    <a:pt x="210912" y="836303"/>
                  </a:lnTo>
                  <a:lnTo>
                    <a:pt x="194544" y="875239"/>
                  </a:lnTo>
                  <a:lnTo>
                    <a:pt x="179955" y="914836"/>
                  </a:lnTo>
                  <a:lnTo>
                    <a:pt x="167185" y="955059"/>
                  </a:lnTo>
                  <a:lnTo>
                    <a:pt x="156272" y="995877"/>
                  </a:lnTo>
                  <a:lnTo>
                    <a:pt x="147255" y="1037259"/>
                  </a:lnTo>
                  <a:lnTo>
                    <a:pt x="140175" y="1079171"/>
                  </a:lnTo>
                  <a:lnTo>
                    <a:pt x="135068" y="1121581"/>
                  </a:lnTo>
                  <a:lnTo>
                    <a:pt x="131976" y="1164458"/>
                  </a:lnTo>
                  <a:lnTo>
                    <a:pt x="130937" y="1207770"/>
                  </a:lnTo>
                  <a:close/>
                </a:path>
              </a:pathLst>
            </a:custGeom>
            <a:ln w="25400">
              <a:solidFill>
                <a:srgbClr val="000000"/>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436626" rIns="0" bIns="0" rtlCol="0">
            <a:spAutoFit/>
          </a:bodyPr>
          <a:lstStyle/>
          <a:p>
            <a:pPr marL="2302510">
              <a:lnSpc>
                <a:spcPct val="100000"/>
              </a:lnSpc>
              <a:spcBef>
                <a:spcPts val="95"/>
              </a:spcBef>
            </a:pPr>
            <a:r>
              <a:rPr dirty="0"/>
              <a:t>Sivri</a:t>
            </a:r>
            <a:r>
              <a:rPr b="0" spc="-170" dirty="0">
                <a:latin typeface="Times New Roman"/>
                <a:cs typeface="Times New Roman"/>
              </a:rPr>
              <a:t> </a:t>
            </a:r>
            <a:r>
              <a:rPr spc="-10" dirty="0"/>
              <a:t>Noktalar</a:t>
            </a:r>
          </a:p>
        </p:txBody>
      </p:sp>
      <p:sp>
        <p:nvSpPr>
          <p:cNvPr id="7" name="object 7"/>
          <p:cNvSpPr txBox="1"/>
          <p:nvPr/>
        </p:nvSpPr>
        <p:spPr>
          <a:xfrm>
            <a:off x="1090916" y="6477913"/>
            <a:ext cx="154940" cy="152400"/>
          </a:xfrm>
          <a:prstGeom prst="rect">
            <a:avLst/>
          </a:prstGeom>
        </p:spPr>
        <p:txBody>
          <a:bodyPr vert="horz" wrap="square" lIns="0" tIns="0" rIns="0" bIns="0" rtlCol="0">
            <a:spAutoFit/>
          </a:bodyPr>
          <a:lstStyle/>
          <a:p>
            <a:pPr>
              <a:lnSpc>
                <a:spcPts val="1140"/>
              </a:lnSpc>
            </a:pPr>
            <a:r>
              <a:rPr sz="1200" spc="-35" dirty="0">
                <a:solidFill>
                  <a:srgbClr val="888888"/>
                </a:solidFill>
                <a:latin typeface="Calibri"/>
                <a:cs typeface="Calibri"/>
              </a:rPr>
              <a:t>22</a:t>
            </a:r>
            <a:endParaRPr sz="1200">
              <a:latin typeface="Calibri"/>
              <a:cs typeface="Calibri"/>
            </a:endParaRPr>
          </a:p>
        </p:txBody>
      </p:sp>
      <p:sp>
        <p:nvSpPr>
          <p:cNvPr id="8" name="object 8"/>
          <p:cNvSpPr txBox="1"/>
          <p:nvPr/>
        </p:nvSpPr>
        <p:spPr>
          <a:xfrm>
            <a:off x="535940" y="6465213"/>
            <a:ext cx="567690" cy="156068"/>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27.0.20</a:t>
            </a:r>
            <a:endParaRPr sz="1200" dirty="0">
              <a:latin typeface="Calibri"/>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33</a:t>
            </a:fld>
            <a:endParaRPr spc="-2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96083" y="1124711"/>
            <a:ext cx="5012435" cy="5401053"/>
          </a:xfrm>
          <a:prstGeom prst="rect">
            <a:avLst/>
          </a:prstGeom>
        </p:spPr>
      </p:pic>
      <p:sp>
        <p:nvSpPr>
          <p:cNvPr id="3" name="object 3"/>
          <p:cNvSpPr txBox="1">
            <a:spLocks noGrp="1"/>
          </p:cNvSpPr>
          <p:nvPr>
            <p:ph type="title"/>
          </p:nvPr>
        </p:nvSpPr>
        <p:spPr>
          <a:prstGeom prst="rect">
            <a:avLst/>
          </a:prstGeom>
        </p:spPr>
        <p:txBody>
          <a:bodyPr vert="horz" wrap="square" lIns="0" tIns="436626" rIns="0" bIns="0" rtlCol="0">
            <a:spAutoFit/>
          </a:bodyPr>
          <a:lstStyle/>
          <a:p>
            <a:pPr marL="2302510">
              <a:lnSpc>
                <a:spcPct val="100000"/>
              </a:lnSpc>
              <a:spcBef>
                <a:spcPts val="95"/>
              </a:spcBef>
            </a:pPr>
            <a:r>
              <a:rPr dirty="0"/>
              <a:t>Sivri</a:t>
            </a:r>
            <a:r>
              <a:rPr b="0" spc="-170" dirty="0">
                <a:latin typeface="Times New Roman"/>
                <a:cs typeface="Times New Roman"/>
              </a:rPr>
              <a:t> </a:t>
            </a:r>
            <a:r>
              <a:rPr spc="-10" dirty="0"/>
              <a:t>Noktalar</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34</a:t>
            </a:fld>
            <a:endParaRPr spc="-25"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96083" y="1307593"/>
            <a:ext cx="4751831" cy="5312662"/>
          </a:xfrm>
          <a:prstGeom prst="rect">
            <a:avLst/>
          </a:prstGeom>
        </p:spPr>
      </p:pic>
      <p:sp>
        <p:nvSpPr>
          <p:cNvPr id="3" name="object 3"/>
          <p:cNvSpPr txBox="1">
            <a:spLocks noGrp="1"/>
          </p:cNvSpPr>
          <p:nvPr>
            <p:ph type="title"/>
          </p:nvPr>
        </p:nvSpPr>
        <p:spPr>
          <a:prstGeom prst="rect">
            <a:avLst/>
          </a:prstGeom>
        </p:spPr>
        <p:txBody>
          <a:bodyPr vert="horz" wrap="square" lIns="0" tIns="436626" rIns="0" bIns="0" rtlCol="0">
            <a:spAutoFit/>
          </a:bodyPr>
          <a:lstStyle/>
          <a:p>
            <a:pPr marL="1550035">
              <a:lnSpc>
                <a:spcPct val="100000"/>
              </a:lnSpc>
              <a:spcBef>
                <a:spcPts val="95"/>
              </a:spcBef>
            </a:pPr>
            <a:r>
              <a:rPr dirty="0"/>
              <a:t>Düşebilecek</a:t>
            </a:r>
            <a:r>
              <a:rPr spc="-220" dirty="0"/>
              <a:t> </a:t>
            </a:r>
            <a:r>
              <a:rPr spc="-10" dirty="0"/>
              <a:t>Cisimler</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35</a:t>
            </a:fld>
            <a:endParaRPr spc="-2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72314" y="1112519"/>
            <a:ext cx="7002780" cy="4933315"/>
            <a:chOff x="972314" y="1112519"/>
            <a:chExt cx="7002780" cy="4933315"/>
          </a:xfrm>
        </p:grpSpPr>
        <p:pic>
          <p:nvPicPr>
            <p:cNvPr id="3" name="object 3"/>
            <p:cNvPicPr/>
            <p:nvPr/>
          </p:nvPicPr>
          <p:blipFill>
            <a:blip r:embed="rId2" cstate="print"/>
            <a:stretch>
              <a:fillRect/>
            </a:stretch>
          </p:blipFill>
          <p:spPr>
            <a:xfrm>
              <a:off x="972314" y="1112519"/>
              <a:ext cx="7002777" cy="4933185"/>
            </a:xfrm>
            <a:prstGeom prst="rect">
              <a:avLst/>
            </a:prstGeom>
          </p:spPr>
        </p:pic>
        <p:sp>
          <p:nvSpPr>
            <p:cNvPr id="4" name="object 4"/>
            <p:cNvSpPr/>
            <p:nvPr/>
          </p:nvSpPr>
          <p:spPr>
            <a:xfrm>
              <a:off x="1692402" y="2426969"/>
              <a:ext cx="2449195" cy="1866900"/>
            </a:xfrm>
            <a:custGeom>
              <a:avLst/>
              <a:gdLst/>
              <a:ahLst/>
              <a:cxnLst/>
              <a:rect l="l" t="t" r="r" b="b"/>
              <a:pathLst>
                <a:path w="2449195" h="1866900">
                  <a:moveTo>
                    <a:pt x="1438846" y="1854200"/>
                  </a:moveTo>
                  <a:lnTo>
                    <a:pt x="1010221" y="1854200"/>
                  </a:lnTo>
                  <a:lnTo>
                    <a:pt x="1062783" y="1866900"/>
                  </a:lnTo>
                  <a:lnTo>
                    <a:pt x="1386284" y="1866900"/>
                  </a:lnTo>
                  <a:lnTo>
                    <a:pt x="1438846" y="1854200"/>
                  </a:lnTo>
                  <a:close/>
                </a:path>
                <a:path w="2449195" h="1866900">
                  <a:moveTo>
                    <a:pt x="1438846" y="12700"/>
                  </a:moveTo>
                  <a:lnTo>
                    <a:pt x="1010221" y="12700"/>
                  </a:lnTo>
                  <a:lnTo>
                    <a:pt x="808071" y="63500"/>
                  </a:lnTo>
                  <a:lnTo>
                    <a:pt x="666356" y="101600"/>
                  </a:lnTo>
                  <a:lnTo>
                    <a:pt x="621269" y="127000"/>
                  </a:lnTo>
                  <a:lnTo>
                    <a:pt x="577340" y="139700"/>
                  </a:lnTo>
                  <a:lnTo>
                    <a:pt x="534620" y="165100"/>
                  </a:lnTo>
                  <a:lnTo>
                    <a:pt x="493157" y="190500"/>
                  </a:lnTo>
                  <a:lnTo>
                    <a:pt x="453002" y="215900"/>
                  </a:lnTo>
                  <a:lnTo>
                    <a:pt x="414205" y="241300"/>
                  </a:lnTo>
                  <a:lnTo>
                    <a:pt x="376815" y="266700"/>
                  </a:lnTo>
                  <a:lnTo>
                    <a:pt x="340882" y="292100"/>
                  </a:lnTo>
                  <a:lnTo>
                    <a:pt x="306456" y="317500"/>
                  </a:lnTo>
                  <a:lnTo>
                    <a:pt x="273587" y="342900"/>
                  </a:lnTo>
                  <a:lnTo>
                    <a:pt x="242324" y="381000"/>
                  </a:lnTo>
                  <a:lnTo>
                    <a:pt x="212717" y="406400"/>
                  </a:lnTo>
                  <a:lnTo>
                    <a:pt x="184816" y="444500"/>
                  </a:lnTo>
                  <a:lnTo>
                    <a:pt x="158671" y="482600"/>
                  </a:lnTo>
                  <a:lnTo>
                    <a:pt x="134332" y="508000"/>
                  </a:lnTo>
                  <a:lnTo>
                    <a:pt x="111847" y="546100"/>
                  </a:lnTo>
                  <a:lnTo>
                    <a:pt x="91268" y="584200"/>
                  </a:lnTo>
                  <a:lnTo>
                    <a:pt x="72644" y="622300"/>
                  </a:lnTo>
                  <a:lnTo>
                    <a:pt x="56025" y="660400"/>
                  </a:lnTo>
                  <a:lnTo>
                    <a:pt x="41459" y="698500"/>
                  </a:lnTo>
                  <a:lnTo>
                    <a:pt x="28999" y="736600"/>
                  </a:lnTo>
                  <a:lnTo>
                    <a:pt x="18692" y="774700"/>
                  </a:lnTo>
                  <a:lnTo>
                    <a:pt x="10588" y="812800"/>
                  </a:lnTo>
                  <a:lnTo>
                    <a:pt x="4739" y="850900"/>
                  </a:lnTo>
                  <a:lnTo>
                    <a:pt x="1193" y="901700"/>
                  </a:lnTo>
                  <a:lnTo>
                    <a:pt x="0" y="939800"/>
                  </a:lnTo>
                  <a:lnTo>
                    <a:pt x="1193" y="977900"/>
                  </a:lnTo>
                  <a:lnTo>
                    <a:pt x="4739" y="1016000"/>
                  </a:lnTo>
                  <a:lnTo>
                    <a:pt x="10588" y="1066800"/>
                  </a:lnTo>
                  <a:lnTo>
                    <a:pt x="18692" y="1104900"/>
                  </a:lnTo>
                  <a:lnTo>
                    <a:pt x="28999" y="1143000"/>
                  </a:lnTo>
                  <a:lnTo>
                    <a:pt x="41459" y="1181100"/>
                  </a:lnTo>
                  <a:lnTo>
                    <a:pt x="56025" y="1219200"/>
                  </a:lnTo>
                  <a:lnTo>
                    <a:pt x="72644" y="1257300"/>
                  </a:lnTo>
                  <a:lnTo>
                    <a:pt x="91268" y="1295400"/>
                  </a:lnTo>
                  <a:lnTo>
                    <a:pt x="111847" y="1333500"/>
                  </a:lnTo>
                  <a:lnTo>
                    <a:pt x="134332" y="1358900"/>
                  </a:lnTo>
                  <a:lnTo>
                    <a:pt x="158671" y="1397000"/>
                  </a:lnTo>
                  <a:lnTo>
                    <a:pt x="184816" y="1435100"/>
                  </a:lnTo>
                  <a:lnTo>
                    <a:pt x="212717" y="1460500"/>
                  </a:lnTo>
                  <a:lnTo>
                    <a:pt x="242324" y="1498600"/>
                  </a:lnTo>
                  <a:lnTo>
                    <a:pt x="273587" y="1524000"/>
                  </a:lnTo>
                  <a:lnTo>
                    <a:pt x="306456" y="1562100"/>
                  </a:lnTo>
                  <a:lnTo>
                    <a:pt x="340882" y="1587500"/>
                  </a:lnTo>
                  <a:lnTo>
                    <a:pt x="376815" y="1612900"/>
                  </a:lnTo>
                  <a:lnTo>
                    <a:pt x="414205" y="1638300"/>
                  </a:lnTo>
                  <a:lnTo>
                    <a:pt x="453002" y="1663700"/>
                  </a:lnTo>
                  <a:lnTo>
                    <a:pt x="493157" y="1689100"/>
                  </a:lnTo>
                  <a:lnTo>
                    <a:pt x="534620" y="1714500"/>
                  </a:lnTo>
                  <a:lnTo>
                    <a:pt x="577340" y="1727200"/>
                  </a:lnTo>
                  <a:lnTo>
                    <a:pt x="621269" y="1752600"/>
                  </a:lnTo>
                  <a:lnTo>
                    <a:pt x="666356" y="1765300"/>
                  </a:lnTo>
                  <a:lnTo>
                    <a:pt x="712552" y="1790700"/>
                  </a:lnTo>
                  <a:lnTo>
                    <a:pt x="759807" y="1803400"/>
                  </a:lnTo>
                  <a:lnTo>
                    <a:pt x="958418" y="1854200"/>
                  </a:lnTo>
                  <a:lnTo>
                    <a:pt x="1490649" y="1854200"/>
                  </a:lnTo>
                  <a:lnTo>
                    <a:pt x="1689260" y="1803400"/>
                  </a:lnTo>
                  <a:lnTo>
                    <a:pt x="1736515" y="1790700"/>
                  </a:lnTo>
                  <a:lnTo>
                    <a:pt x="1759613" y="1778000"/>
                  </a:lnTo>
                  <a:lnTo>
                    <a:pt x="1224534" y="1778000"/>
                  </a:lnTo>
                  <a:lnTo>
                    <a:pt x="1170119" y="1765300"/>
                  </a:lnTo>
                  <a:lnTo>
                    <a:pt x="1063353" y="1765300"/>
                  </a:lnTo>
                  <a:lnTo>
                    <a:pt x="1011121" y="1752600"/>
                  </a:lnTo>
                  <a:lnTo>
                    <a:pt x="959733" y="1752600"/>
                  </a:lnTo>
                  <a:lnTo>
                    <a:pt x="811228" y="1714500"/>
                  </a:lnTo>
                  <a:lnTo>
                    <a:pt x="763809" y="1701800"/>
                  </a:lnTo>
                  <a:lnTo>
                    <a:pt x="717528" y="1676400"/>
                  </a:lnTo>
                  <a:lnTo>
                    <a:pt x="628620" y="1651000"/>
                  </a:lnTo>
                  <a:lnTo>
                    <a:pt x="586110" y="1625600"/>
                  </a:lnTo>
                  <a:lnTo>
                    <a:pt x="544975" y="1600200"/>
                  </a:lnTo>
                  <a:lnTo>
                    <a:pt x="505272" y="1574800"/>
                  </a:lnTo>
                  <a:lnTo>
                    <a:pt x="467062" y="1549400"/>
                  </a:lnTo>
                  <a:lnTo>
                    <a:pt x="430403" y="1524000"/>
                  </a:lnTo>
                  <a:lnTo>
                    <a:pt x="395353" y="1498600"/>
                  </a:lnTo>
                  <a:lnTo>
                    <a:pt x="361971" y="1473200"/>
                  </a:lnTo>
                  <a:lnTo>
                    <a:pt x="330318" y="1447800"/>
                  </a:lnTo>
                  <a:lnTo>
                    <a:pt x="300450" y="1409700"/>
                  </a:lnTo>
                  <a:lnTo>
                    <a:pt x="272427" y="1384300"/>
                  </a:lnTo>
                  <a:lnTo>
                    <a:pt x="246308" y="1346200"/>
                  </a:lnTo>
                  <a:lnTo>
                    <a:pt x="222152" y="1308100"/>
                  </a:lnTo>
                  <a:lnTo>
                    <a:pt x="200017" y="1282700"/>
                  </a:lnTo>
                  <a:lnTo>
                    <a:pt x="179962" y="1244600"/>
                  </a:lnTo>
                  <a:lnTo>
                    <a:pt x="162046" y="1206500"/>
                  </a:lnTo>
                  <a:lnTo>
                    <a:pt x="146329" y="1168400"/>
                  </a:lnTo>
                  <a:lnTo>
                    <a:pt x="132868" y="1130300"/>
                  </a:lnTo>
                  <a:lnTo>
                    <a:pt x="121722" y="1092200"/>
                  </a:lnTo>
                  <a:lnTo>
                    <a:pt x="112951" y="1054100"/>
                  </a:lnTo>
                  <a:lnTo>
                    <a:pt x="106613" y="1016000"/>
                  </a:lnTo>
                  <a:lnTo>
                    <a:pt x="102768" y="977900"/>
                  </a:lnTo>
                  <a:lnTo>
                    <a:pt x="101473" y="939800"/>
                  </a:lnTo>
                  <a:lnTo>
                    <a:pt x="102768" y="901700"/>
                  </a:lnTo>
                  <a:lnTo>
                    <a:pt x="106613" y="850900"/>
                  </a:lnTo>
                  <a:lnTo>
                    <a:pt x="112951" y="812800"/>
                  </a:lnTo>
                  <a:lnTo>
                    <a:pt x="121722" y="774700"/>
                  </a:lnTo>
                  <a:lnTo>
                    <a:pt x="132868" y="736600"/>
                  </a:lnTo>
                  <a:lnTo>
                    <a:pt x="146329" y="698500"/>
                  </a:lnTo>
                  <a:lnTo>
                    <a:pt x="162046" y="660400"/>
                  </a:lnTo>
                  <a:lnTo>
                    <a:pt x="179962" y="635000"/>
                  </a:lnTo>
                  <a:lnTo>
                    <a:pt x="200017" y="596900"/>
                  </a:lnTo>
                  <a:lnTo>
                    <a:pt x="222152" y="558800"/>
                  </a:lnTo>
                  <a:lnTo>
                    <a:pt x="246308" y="533400"/>
                  </a:lnTo>
                  <a:lnTo>
                    <a:pt x="272427" y="495300"/>
                  </a:lnTo>
                  <a:lnTo>
                    <a:pt x="300450" y="457200"/>
                  </a:lnTo>
                  <a:lnTo>
                    <a:pt x="330318" y="431800"/>
                  </a:lnTo>
                  <a:lnTo>
                    <a:pt x="361971" y="406400"/>
                  </a:lnTo>
                  <a:lnTo>
                    <a:pt x="395353" y="381000"/>
                  </a:lnTo>
                  <a:lnTo>
                    <a:pt x="430403" y="342900"/>
                  </a:lnTo>
                  <a:lnTo>
                    <a:pt x="467062" y="317500"/>
                  </a:lnTo>
                  <a:lnTo>
                    <a:pt x="505272" y="292100"/>
                  </a:lnTo>
                  <a:lnTo>
                    <a:pt x="544975" y="279400"/>
                  </a:lnTo>
                  <a:lnTo>
                    <a:pt x="586110" y="254000"/>
                  </a:lnTo>
                  <a:lnTo>
                    <a:pt x="628620" y="228600"/>
                  </a:lnTo>
                  <a:lnTo>
                    <a:pt x="672446" y="215900"/>
                  </a:lnTo>
                  <a:lnTo>
                    <a:pt x="717528" y="190500"/>
                  </a:lnTo>
                  <a:lnTo>
                    <a:pt x="859728" y="152400"/>
                  </a:lnTo>
                  <a:lnTo>
                    <a:pt x="1011121" y="114300"/>
                  </a:lnTo>
                  <a:lnTo>
                    <a:pt x="1063353" y="114300"/>
                  </a:lnTo>
                  <a:lnTo>
                    <a:pt x="1116372" y="101600"/>
                  </a:lnTo>
                  <a:lnTo>
                    <a:pt x="1782711" y="101600"/>
                  </a:lnTo>
                  <a:lnTo>
                    <a:pt x="1640997" y="63500"/>
                  </a:lnTo>
                  <a:lnTo>
                    <a:pt x="1438846" y="12700"/>
                  </a:lnTo>
                  <a:close/>
                </a:path>
                <a:path w="2449195" h="1866900">
                  <a:moveTo>
                    <a:pt x="1782711" y="101600"/>
                  </a:moveTo>
                  <a:lnTo>
                    <a:pt x="1332695" y="101600"/>
                  </a:lnTo>
                  <a:lnTo>
                    <a:pt x="1385714" y="114300"/>
                  </a:lnTo>
                  <a:lnTo>
                    <a:pt x="1437946" y="114300"/>
                  </a:lnTo>
                  <a:lnTo>
                    <a:pt x="1589339" y="152400"/>
                  </a:lnTo>
                  <a:lnTo>
                    <a:pt x="1731539" y="190500"/>
                  </a:lnTo>
                  <a:lnTo>
                    <a:pt x="1776621" y="215900"/>
                  </a:lnTo>
                  <a:lnTo>
                    <a:pt x="1820447" y="228600"/>
                  </a:lnTo>
                  <a:lnTo>
                    <a:pt x="1862957" y="254000"/>
                  </a:lnTo>
                  <a:lnTo>
                    <a:pt x="1904092" y="279400"/>
                  </a:lnTo>
                  <a:lnTo>
                    <a:pt x="1943795" y="292100"/>
                  </a:lnTo>
                  <a:lnTo>
                    <a:pt x="1982005" y="317500"/>
                  </a:lnTo>
                  <a:lnTo>
                    <a:pt x="2018665" y="342900"/>
                  </a:lnTo>
                  <a:lnTo>
                    <a:pt x="2053714" y="381000"/>
                  </a:lnTo>
                  <a:lnTo>
                    <a:pt x="2087096" y="406400"/>
                  </a:lnTo>
                  <a:lnTo>
                    <a:pt x="2118750" y="431800"/>
                  </a:lnTo>
                  <a:lnTo>
                    <a:pt x="2148617" y="457200"/>
                  </a:lnTo>
                  <a:lnTo>
                    <a:pt x="2176640" y="495300"/>
                  </a:lnTo>
                  <a:lnTo>
                    <a:pt x="2202759" y="533400"/>
                  </a:lnTo>
                  <a:lnTo>
                    <a:pt x="2226915" y="558800"/>
                  </a:lnTo>
                  <a:lnTo>
                    <a:pt x="2249050" y="596900"/>
                  </a:lnTo>
                  <a:lnTo>
                    <a:pt x="2269105" y="635000"/>
                  </a:lnTo>
                  <a:lnTo>
                    <a:pt x="2287021" y="660400"/>
                  </a:lnTo>
                  <a:lnTo>
                    <a:pt x="2302738" y="698500"/>
                  </a:lnTo>
                  <a:lnTo>
                    <a:pt x="2316199" y="736600"/>
                  </a:lnTo>
                  <a:lnTo>
                    <a:pt x="2327345" y="774700"/>
                  </a:lnTo>
                  <a:lnTo>
                    <a:pt x="2336116" y="812800"/>
                  </a:lnTo>
                  <a:lnTo>
                    <a:pt x="2342454" y="850900"/>
                  </a:lnTo>
                  <a:lnTo>
                    <a:pt x="2346300" y="901700"/>
                  </a:lnTo>
                  <a:lnTo>
                    <a:pt x="2347595" y="939800"/>
                  </a:lnTo>
                  <a:lnTo>
                    <a:pt x="2346300" y="977900"/>
                  </a:lnTo>
                  <a:lnTo>
                    <a:pt x="2342454" y="1016000"/>
                  </a:lnTo>
                  <a:lnTo>
                    <a:pt x="2336116" y="1054100"/>
                  </a:lnTo>
                  <a:lnTo>
                    <a:pt x="2327345" y="1092200"/>
                  </a:lnTo>
                  <a:lnTo>
                    <a:pt x="2316199" y="1130300"/>
                  </a:lnTo>
                  <a:lnTo>
                    <a:pt x="2302738" y="1168400"/>
                  </a:lnTo>
                  <a:lnTo>
                    <a:pt x="2287021" y="1206500"/>
                  </a:lnTo>
                  <a:lnTo>
                    <a:pt x="2269105" y="1244600"/>
                  </a:lnTo>
                  <a:lnTo>
                    <a:pt x="2249050" y="1282700"/>
                  </a:lnTo>
                  <a:lnTo>
                    <a:pt x="2226915" y="1308100"/>
                  </a:lnTo>
                  <a:lnTo>
                    <a:pt x="2202759" y="1346200"/>
                  </a:lnTo>
                  <a:lnTo>
                    <a:pt x="2176640" y="1384300"/>
                  </a:lnTo>
                  <a:lnTo>
                    <a:pt x="2148617" y="1409700"/>
                  </a:lnTo>
                  <a:lnTo>
                    <a:pt x="2118750" y="1447800"/>
                  </a:lnTo>
                  <a:lnTo>
                    <a:pt x="2087096" y="1473200"/>
                  </a:lnTo>
                  <a:lnTo>
                    <a:pt x="2053714" y="1498600"/>
                  </a:lnTo>
                  <a:lnTo>
                    <a:pt x="2018665" y="1524000"/>
                  </a:lnTo>
                  <a:lnTo>
                    <a:pt x="1982005" y="1549400"/>
                  </a:lnTo>
                  <a:lnTo>
                    <a:pt x="1943795" y="1574800"/>
                  </a:lnTo>
                  <a:lnTo>
                    <a:pt x="1904092" y="1600200"/>
                  </a:lnTo>
                  <a:lnTo>
                    <a:pt x="1862957" y="1625600"/>
                  </a:lnTo>
                  <a:lnTo>
                    <a:pt x="1820447" y="1651000"/>
                  </a:lnTo>
                  <a:lnTo>
                    <a:pt x="1731539" y="1676400"/>
                  </a:lnTo>
                  <a:lnTo>
                    <a:pt x="1685258" y="1701800"/>
                  </a:lnTo>
                  <a:lnTo>
                    <a:pt x="1637839" y="1714500"/>
                  </a:lnTo>
                  <a:lnTo>
                    <a:pt x="1489334" y="1752600"/>
                  </a:lnTo>
                  <a:lnTo>
                    <a:pt x="1437946" y="1752600"/>
                  </a:lnTo>
                  <a:lnTo>
                    <a:pt x="1385714" y="1765300"/>
                  </a:lnTo>
                  <a:lnTo>
                    <a:pt x="1278948" y="1765300"/>
                  </a:lnTo>
                  <a:lnTo>
                    <a:pt x="1224534" y="1778000"/>
                  </a:lnTo>
                  <a:lnTo>
                    <a:pt x="1759613" y="1778000"/>
                  </a:lnTo>
                  <a:lnTo>
                    <a:pt x="1782711" y="1765300"/>
                  </a:lnTo>
                  <a:lnTo>
                    <a:pt x="1827798" y="1752600"/>
                  </a:lnTo>
                  <a:lnTo>
                    <a:pt x="1871727" y="1727200"/>
                  </a:lnTo>
                  <a:lnTo>
                    <a:pt x="1914447" y="1714500"/>
                  </a:lnTo>
                  <a:lnTo>
                    <a:pt x="1955910" y="1689100"/>
                  </a:lnTo>
                  <a:lnTo>
                    <a:pt x="1996065" y="1663700"/>
                  </a:lnTo>
                  <a:lnTo>
                    <a:pt x="2034862" y="1638300"/>
                  </a:lnTo>
                  <a:lnTo>
                    <a:pt x="2072252" y="1612900"/>
                  </a:lnTo>
                  <a:lnTo>
                    <a:pt x="2108185" y="1587500"/>
                  </a:lnTo>
                  <a:lnTo>
                    <a:pt x="2142611" y="1562100"/>
                  </a:lnTo>
                  <a:lnTo>
                    <a:pt x="2175480" y="1524000"/>
                  </a:lnTo>
                  <a:lnTo>
                    <a:pt x="2206743" y="1498600"/>
                  </a:lnTo>
                  <a:lnTo>
                    <a:pt x="2236350" y="1460500"/>
                  </a:lnTo>
                  <a:lnTo>
                    <a:pt x="2264251" y="1435100"/>
                  </a:lnTo>
                  <a:lnTo>
                    <a:pt x="2290396" y="1397000"/>
                  </a:lnTo>
                  <a:lnTo>
                    <a:pt x="2314735" y="1358900"/>
                  </a:lnTo>
                  <a:lnTo>
                    <a:pt x="2337220" y="1333500"/>
                  </a:lnTo>
                  <a:lnTo>
                    <a:pt x="2357799" y="1295400"/>
                  </a:lnTo>
                  <a:lnTo>
                    <a:pt x="2376423" y="1257300"/>
                  </a:lnTo>
                  <a:lnTo>
                    <a:pt x="2393043" y="1219200"/>
                  </a:lnTo>
                  <a:lnTo>
                    <a:pt x="2407608" y="1181100"/>
                  </a:lnTo>
                  <a:lnTo>
                    <a:pt x="2420069" y="1143000"/>
                  </a:lnTo>
                  <a:lnTo>
                    <a:pt x="2430375" y="1104900"/>
                  </a:lnTo>
                  <a:lnTo>
                    <a:pt x="2438479" y="1066800"/>
                  </a:lnTo>
                  <a:lnTo>
                    <a:pt x="2444328" y="1016000"/>
                  </a:lnTo>
                  <a:lnTo>
                    <a:pt x="2447874" y="977900"/>
                  </a:lnTo>
                  <a:lnTo>
                    <a:pt x="2449068" y="939800"/>
                  </a:lnTo>
                  <a:lnTo>
                    <a:pt x="2447874" y="901700"/>
                  </a:lnTo>
                  <a:lnTo>
                    <a:pt x="2444328" y="850900"/>
                  </a:lnTo>
                  <a:lnTo>
                    <a:pt x="2438479" y="812800"/>
                  </a:lnTo>
                  <a:lnTo>
                    <a:pt x="2430375" y="774700"/>
                  </a:lnTo>
                  <a:lnTo>
                    <a:pt x="2420069" y="736600"/>
                  </a:lnTo>
                  <a:lnTo>
                    <a:pt x="2407608" y="698500"/>
                  </a:lnTo>
                  <a:lnTo>
                    <a:pt x="2393043" y="660400"/>
                  </a:lnTo>
                  <a:lnTo>
                    <a:pt x="2376423" y="622300"/>
                  </a:lnTo>
                  <a:lnTo>
                    <a:pt x="2357799" y="584200"/>
                  </a:lnTo>
                  <a:lnTo>
                    <a:pt x="2337220" y="546100"/>
                  </a:lnTo>
                  <a:lnTo>
                    <a:pt x="2314735" y="508000"/>
                  </a:lnTo>
                  <a:lnTo>
                    <a:pt x="2290396" y="482600"/>
                  </a:lnTo>
                  <a:lnTo>
                    <a:pt x="2264251" y="444500"/>
                  </a:lnTo>
                  <a:lnTo>
                    <a:pt x="2236350" y="406400"/>
                  </a:lnTo>
                  <a:lnTo>
                    <a:pt x="2206743" y="381000"/>
                  </a:lnTo>
                  <a:lnTo>
                    <a:pt x="2175480" y="342900"/>
                  </a:lnTo>
                  <a:lnTo>
                    <a:pt x="2142611" y="317500"/>
                  </a:lnTo>
                  <a:lnTo>
                    <a:pt x="2108185" y="292100"/>
                  </a:lnTo>
                  <a:lnTo>
                    <a:pt x="2072252" y="266700"/>
                  </a:lnTo>
                  <a:lnTo>
                    <a:pt x="2034862" y="241300"/>
                  </a:lnTo>
                  <a:lnTo>
                    <a:pt x="1996065" y="215900"/>
                  </a:lnTo>
                  <a:lnTo>
                    <a:pt x="1955910" y="190500"/>
                  </a:lnTo>
                  <a:lnTo>
                    <a:pt x="1914447" y="165100"/>
                  </a:lnTo>
                  <a:lnTo>
                    <a:pt x="1871727" y="139700"/>
                  </a:lnTo>
                  <a:lnTo>
                    <a:pt x="1827798" y="127000"/>
                  </a:lnTo>
                  <a:lnTo>
                    <a:pt x="1782711" y="101600"/>
                  </a:lnTo>
                  <a:close/>
                </a:path>
                <a:path w="2449195" h="1866900">
                  <a:moveTo>
                    <a:pt x="1333011" y="0"/>
                  </a:moveTo>
                  <a:lnTo>
                    <a:pt x="1116056" y="0"/>
                  </a:lnTo>
                  <a:lnTo>
                    <a:pt x="1062783" y="12700"/>
                  </a:lnTo>
                  <a:lnTo>
                    <a:pt x="1386284" y="12700"/>
                  </a:lnTo>
                  <a:lnTo>
                    <a:pt x="1333011" y="0"/>
                  </a:lnTo>
                  <a:close/>
                </a:path>
              </a:pathLst>
            </a:custGeom>
            <a:solidFill>
              <a:srgbClr val="FFFF00"/>
            </a:solidFill>
          </p:spPr>
          <p:txBody>
            <a:bodyPr wrap="square" lIns="0" tIns="0" rIns="0" bIns="0" rtlCol="0"/>
            <a:lstStyle/>
            <a:p>
              <a:endParaRPr/>
            </a:p>
          </p:txBody>
        </p:sp>
        <p:sp>
          <p:nvSpPr>
            <p:cNvPr id="5" name="object 5"/>
            <p:cNvSpPr/>
            <p:nvPr/>
          </p:nvSpPr>
          <p:spPr>
            <a:xfrm>
              <a:off x="1692402" y="2422397"/>
              <a:ext cx="2449195" cy="1871980"/>
            </a:xfrm>
            <a:custGeom>
              <a:avLst/>
              <a:gdLst/>
              <a:ahLst/>
              <a:cxnLst/>
              <a:rect l="l" t="t" r="r" b="b"/>
              <a:pathLst>
                <a:path w="2449195" h="1871979">
                  <a:moveTo>
                    <a:pt x="0" y="935736"/>
                  </a:moveTo>
                  <a:lnTo>
                    <a:pt x="1193" y="894056"/>
                  </a:lnTo>
                  <a:lnTo>
                    <a:pt x="4739" y="852844"/>
                  </a:lnTo>
                  <a:lnTo>
                    <a:pt x="10588" y="812136"/>
                  </a:lnTo>
                  <a:lnTo>
                    <a:pt x="18692" y="771971"/>
                  </a:lnTo>
                  <a:lnTo>
                    <a:pt x="28999" y="732387"/>
                  </a:lnTo>
                  <a:lnTo>
                    <a:pt x="41459" y="693422"/>
                  </a:lnTo>
                  <a:lnTo>
                    <a:pt x="56025" y="655113"/>
                  </a:lnTo>
                  <a:lnTo>
                    <a:pt x="72644" y="617499"/>
                  </a:lnTo>
                  <a:lnTo>
                    <a:pt x="91268" y="580619"/>
                  </a:lnTo>
                  <a:lnTo>
                    <a:pt x="111847" y="544509"/>
                  </a:lnTo>
                  <a:lnTo>
                    <a:pt x="134332" y="509208"/>
                  </a:lnTo>
                  <a:lnTo>
                    <a:pt x="158671" y="474755"/>
                  </a:lnTo>
                  <a:lnTo>
                    <a:pt x="184816" y="441186"/>
                  </a:lnTo>
                  <a:lnTo>
                    <a:pt x="212717" y="408541"/>
                  </a:lnTo>
                  <a:lnTo>
                    <a:pt x="242324" y="376857"/>
                  </a:lnTo>
                  <a:lnTo>
                    <a:pt x="273587" y="346172"/>
                  </a:lnTo>
                  <a:lnTo>
                    <a:pt x="306456" y="316524"/>
                  </a:lnTo>
                  <a:lnTo>
                    <a:pt x="340882" y="287952"/>
                  </a:lnTo>
                  <a:lnTo>
                    <a:pt x="376815" y="260494"/>
                  </a:lnTo>
                  <a:lnTo>
                    <a:pt x="414205" y="234186"/>
                  </a:lnTo>
                  <a:lnTo>
                    <a:pt x="453002" y="209068"/>
                  </a:lnTo>
                  <a:lnTo>
                    <a:pt x="493157" y="185178"/>
                  </a:lnTo>
                  <a:lnTo>
                    <a:pt x="534620" y="162554"/>
                  </a:lnTo>
                  <a:lnTo>
                    <a:pt x="577340" y="141233"/>
                  </a:lnTo>
                  <a:lnTo>
                    <a:pt x="621269" y="121253"/>
                  </a:lnTo>
                  <a:lnTo>
                    <a:pt x="666356" y="102653"/>
                  </a:lnTo>
                  <a:lnTo>
                    <a:pt x="712552" y="85472"/>
                  </a:lnTo>
                  <a:lnTo>
                    <a:pt x="759807" y="69745"/>
                  </a:lnTo>
                  <a:lnTo>
                    <a:pt x="808070" y="55513"/>
                  </a:lnTo>
                  <a:lnTo>
                    <a:pt x="857294" y="42813"/>
                  </a:lnTo>
                  <a:lnTo>
                    <a:pt x="907426" y="31683"/>
                  </a:lnTo>
                  <a:lnTo>
                    <a:pt x="958418" y="22160"/>
                  </a:lnTo>
                  <a:lnTo>
                    <a:pt x="1010221" y="14284"/>
                  </a:lnTo>
                  <a:lnTo>
                    <a:pt x="1062783" y="8091"/>
                  </a:lnTo>
                  <a:lnTo>
                    <a:pt x="1116056" y="3621"/>
                  </a:lnTo>
                  <a:lnTo>
                    <a:pt x="1169989" y="911"/>
                  </a:lnTo>
                  <a:lnTo>
                    <a:pt x="1224534" y="0"/>
                  </a:lnTo>
                  <a:lnTo>
                    <a:pt x="1279078" y="911"/>
                  </a:lnTo>
                  <a:lnTo>
                    <a:pt x="1333011" y="3621"/>
                  </a:lnTo>
                  <a:lnTo>
                    <a:pt x="1386284" y="8091"/>
                  </a:lnTo>
                  <a:lnTo>
                    <a:pt x="1438846" y="14284"/>
                  </a:lnTo>
                  <a:lnTo>
                    <a:pt x="1490649" y="22160"/>
                  </a:lnTo>
                  <a:lnTo>
                    <a:pt x="1541641" y="31683"/>
                  </a:lnTo>
                  <a:lnTo>
                    <a:pt x="1591774" y="42813"/>
                  </a:lnTo>
                  <a:lnTo>
                    <a:pt x="1640997" y="55513"/>
                  </a:lnTo>
                  <a:lnTo>
                    <a:pt x="1689260" y="69745"/>
                  </a:lnTo>
                  <a:lnTo>
                    <a:pt x="1736515" y="85472"/>
                  </a:lnTo>
                  <a:lnTo>
                    <a:pt x="1782711" y="102653"/>
                  </a:lnTo>
                  <a:lnTo>
                    <a:pt x="1827798" y="121253"/>
                  </a:lnTo>
                  <a:lnTo>
                    <a:pt x="1871727" y="141233"/>
                  </a:lnTo>
                  <a:lnTo>
                    <a:pt x="1914447" y="162554"/>
                  </a:lnTo>
                  <a:lnTo>
                    <a:pt x="1955910" y="185178"/>
                  </a:lnTo>
                  <a:lnTo>
                    <a:pt x="1996065" y="209068"/>
                  </a:lnTo>
                  <a:lnTo>
                    <a:pt x="2034862" y="234186"/>
                  </a:lnTo>
                  <a:lnTo>
                    <a:pt x="2072252" y="260494"/>
                  </a:lnTo>
                  <a:lnTo>
                    <a:pt x="2108185" y="287952"/>
                  </a:lnTo>
                  <a:lnTo>
                    <a:pt x="2142611" y="316524"/>
                  </a:lnTo>
                  <a:lnTo>
                    <a:pt x="2175480" y="346172"/>
                  </a:lnTo>
                  <a:lnTo>
                    <a:pt x="2206743" y="376857"/>
                  </a:lnTo>
                  <a:lnTo>
                    <a:pt x="2236350" y="408541"/>
                  </a:lnTo>
                  <a:lnTo>
                    <a:pt x="2264251" y="441186"/>
                  </a:lnTo>
                  <a:lnTo>
                    <a:pt x="2290396" y="474755"/>
                  </a:lnTo>
                  <a:lnTo>
                    <a:pt x="2314735" y="509208"/>
                  </a:lnTo>
                  <a:lnTo>
                    <a:pt x="2337220" y="544509"/>
                  </a:lnTo>
                  <a:lnTo>
                    <a:pt x="2357799" y="580619"/>
                  </a:lnTo>
                  <a:lnTo>
                    <a:pt x="2376423" y="617499"/>
                  </a:lnTo>
                  <a:lnTo>
                    <a:pt x="2393042" y="655113"/>
                  </a:lnTo>
                  <a:lnTo>
                    <a:pt x="2407608" y="693422"/>
                  </a:lnTo>
                  <a:lnTo>
                    <a:pt x="2420068" y="732387"/>
                  </a:lnTo>
                  <a:lnTo>
                    <a:pt x="2430375" y="771971"/>
                  </a:lnTo>
                  <a:lnTo>
                    <a:pt x="2438479" y="812136"/>
                  </a:lnTo>
                  <a:lnTo>
                    <a:pt x="2444328" y="852844"/>
                  </a:lnTo>
                  <a:lnTo>
                    <a:pt x="2447874" y="894056"/>
                  </a:lnTo>
                  <a:lnTo>
                    <a:pt x="2449068" y="935736"/>
                  </a:lnTo>
                  <a:lnTo>
                    <a:pt x="2447874" y="977415"/>
                  </a:lnTo>
                  <a:lnTo>
                    <a:pt x="2444328" y="1018627"/>
                  </a:lnTo>
                  <a:lnTo>
                    <a:pt x="2438479" y="1059335"/>
                  </a:lnTo>
                  <a:lnTo>
                    <a:pt x="2430375" y="1099500"/>
                  </a:lnTo>
                  <a:lnTo>
                    <a:pt x="2420068" y="1139084"/>
                  </a:lnTo>
                  <a:lnTo>
                    <a:pt x="2407608" y="1178049"/>
                  </a:lnTo>
                  <a:lnTo>
                    <a:pt x="2393042" y="1216358"/>
                  </a:lnTo>
                  <a:lnTo>
                    <a:pt x="2376423" y="1253972"/>
                  </a:lnTo>
                  <a:lnTo>
                    <a:pt x="2357799" y="1290852"/>
                  </a:lnTo>
                  <a:lnTo>
                    <a:pt x="2337220" y="1326962"/>
                  </a:lnTo>
                  <a:lnTo>
                    <a:pt x="2314735" y="1362263"/>
                  </a:lnTo>
                  <a:lnTo>
                    <a:pt x="2290396" y="1396716"/>
                  </a:lnTo>
                  <a:lnTo>
                    <a:pt x="2264251" y="1430285"/>
                  </a:lnTo>
                  <a:lnTo>
                    <a:pt x="2236350" y="1462930"/>
                  </a:lnTo>
                  <a:lnTo>
                    <a:pt x="2206743" y="1494614"/>
                  </a:lnTo>
                  <a:lnTo>
                    <a:pt x="2175480" y="1525299"/>
                  </a:lnTo>
                  <a:lnTo>
                    <a:pt x="2142611" y="1554947"/>
                  </a:lnTo>
                  <a:lnTo>
                    <a:pt x="2108185" y="1583519"/>
                  </a:lnTo>
                  <a:lnTo>
                    <a:pt x="2072252" y="1610977"/>
                  </a:lnTo>
                  <a:lnTo>
                    <a:pt x="2034862" y="1637285"/>
                  </a:lnTo>
                  <a:lnTo>
                    <a:pt x="1996065" y="1662403"/>
                  </a:lnTo>
                  <a:lnTo>
                    <a:pt x="1955910" y="1686293"/>
                  </a:lnTo>
                  <a:lnTo>
                    <a:pt x="1914447" y="1708917"/>
                  </a:lnTo>
                  <a:lnTo>
                    <a:pt x="1871727" y="1730239"/>
                  </a:lnTo>
                  <a:lnTo>
                    <a:pt x="1827798" y="1750218"/>
                  </a:lnTo>
                  <a:lnTo>
                    <a:pt x="1782711" y="1768818"/>
                  </a:lnTo>
                  <a:lnTo>
                    <a:pt x="1736515" y="1785999"/>
                  </a:lnTo>
                  <a:lnTo>
                    <a:pt x="1689260" y="1801726"/>
                  </a:lnTo>
                  <a:lnTo>
                    <a:pt x="1640997" y="1815958"/>
                  </a:lnTo>
                  <a:lnTo>
                    <a:pt x="1591774" y="1828658"/>
                  </a:lnTo>
                  <a:lnTo>
                    <a:pt x="1541641" y="1839788"/>
                  </a:lnTo>
                  <a:lnTo>
                    <a:pt x="1490649" y="1849311"/>
                  </a:lnTo>
                  <a:lnTo>
                    <a:pt x="1438846" y="1857187"/>
                  </a:lnTo>
                  <a:lnTo>
                    <a:pt x="1386284" y="1863380"/>
                  </a:lnTo>
                  <a:lnTo>
                    <a:pt x="1333011" y="1867850"/>
                  </a:lnTo>
                  <a:lnTo>
                    <a:pt x="1279078" y="1870560"/>
                  </a:lnTo>
                  <a:lnTo>
                    <a:pt x="1224534" y="1871472"/>
                  </a:lnTo>
                  <a:lnTo>
                    <a:pt x="1169989" y="1870560"/>
                  </a:lnTo>
                  <a:lnTo>
                    <a:pt x="1116056" y="1867850"/>
                  </a:lnTo>
                  <a:lnTo>
                    <a:pt x="1062783" y="1863380"/>
                  </a:lnTo>
                  <a:lnTo>
                    <a:pt x="1010221" y="1857187"/>
                  </a:lnTo>
                  <a:lnTo>
                    <a:pt x="958418" y="1849311"/>
                  </a:lnTo>
                  <a:lnTo>
                    <a:pt x="907426" y="1839788"/>
                  </a:lnTo>
                  <a:lnTo>
                    <a:pt x="857294" y="1828658"/>
                  </a:lnTo>
                  <a:lnTo>
                    <a:pt x="808070" y="1815958"/>
                  </a:lnTo>
                  <a:lnTo>
                    <a:pt x="759807" y="1801726"/>
                  </a:lnTo>
                  <a:lnTo>
                    <a:pt x="712552" y="1785999"/>
                  </a:lnTo>
                  <a:lnTo>
                    <a:pt x="666356" y="1768818"/>
                  </a:lnTo>
                  <a:lnTo>
                    <a:pt x="621269" y="1750218"/>
                  </a:lnTo>
                  <a:lnTo>
                    <a:pt x="577340" y="1730239"/>
                  </a:lnTo>
                  <a:lnTo>
                    <a:pt x="534620" y="1708917"/>
                  </a:lnTo>
                  <a:lnTo>
                    <a:pt x="493157" y="1686293"/>
                  </a:lnTo>
                  <a:lnTo>
                    <a:pt x="453002" y="1662403"/>
                  </a:lnTo>
                  <a:lnTo>
                    <a:pt x="414205" y="1637285"/>
                  </a:lnTo>
                  <a:lnTo>
                    <a:pt x="376815" y="1610977"/>
                  </a:lnTo>
                  <a:lnTo>
                    <a:pt x="340882" y="1583519"/>
                  </a:lnTo>
                  <a:lnTo>
                    <a:pt x="306456" y="1554947"/>
                  </a:lnTo>
                  <a:lnTo>
                    <a:pt x="273587" y="1525299"/>
                  </a:lnTo>
                  <a:lnTo>
                    <a:pt x="242324" y="1494614"/>
                  </a:lnTo>
                  <a:lnTo>
                    <a:pt x="212717" y="1462930"/>
                  </a:lnTo>
                  <a:lnTo>
                    <a:pt x="184816" y="1430285"/>
                  </a:lnTo>
                  <a:lnTo>
                    <a:pt x="158671" y="1396716"/>
                  </a:lnTo>
                  <a:lnTo>
                    <a:pt x="134332" y="1362263"/>
                  </a:lnTo>
                  <a:lnTo>
                    <a:pt x="111847" y="1326962"/>
                  </a:lnTo>
                  <a:lnTo>
                    <a:pt x="91268" y="1290852"/>
                  </a:lnTo>
                  <a:lnTo>
                    <a:pt x="72644" y="1253972"/>
                  </a:lnTo>
                  <a:lnTo>
                    <a:pt x="56025" y="1216358"/>
                  </a:lnTo>
                  <a:lnTo>
                    <a:pt x="41459" y="1178049"/>
                  </a:lnTo>
                  <a:lnTo>
                    <a:pt x="28999" y="1139084"/>
                  </a:lnTo>
                  <a:lnTo>
                    <a:pt x="18692" y="1099500"/>
                  </a:lnTo>
                  <a:lnTo>
                    <a:pt x="10588" y="1059335"/>
                  </a:lnTo>
                  <a:lnTo>
                    <a:pt x="4739" y="1018627"/>
                  </a:lnTo>
                  <a:lnTo>
                    <a:pt x="1193" y="977415"/>
                  </a:lnTo>
                  <a:lnTo>
                    <a:pt x="0" y="935736"/>
                  </a:lnTo>
                  <a:close/>
                </a:path>
                <a:path w="2449195" h="1871979">
                  <a:moveTo>
                    <a:pt x="101473" y="935736"/>
                  </a:moveTo>
                  <a:lnTo>
                    <a:pt x="102768" y="976157"/>
                  </a:lnTo>
                  <a:lnTo>
                    <a:pt x="106613" y="1016081"/>
                  </a:lnTo>
                  <a:lnTo>
                    <a:pt x="112951" y="1055466"/>
                  </a:lnTo>
                  <a:lnTo>
                    <a:pt x="121722" y="1094266"/>
                  </a:lnTo>
                  <a:lnTo>
                    <a:pt x="132868" y="1132439"/>
                  </a:lnTo>
                  <a:lnTo>
                    <a:pt x="146329" y="1169941"/>
                  </a:lnTo>
                  <a:lnTo>
                    <a:pt x="162046" y="1206727"/>
                  </a:lnTo>
                  <a:lnTo>
                    <a:pt x="179962" y="1242755"/>
                  </a:lnTo>
                  <a:lnTo>
                    <a:pt x="200017" y="1277980"/>
                  </a:lnTo>
                  <a:lnTo>
                    <a:pt x="222152" y="1312359"/>
                  </a:lnTo>
                  <a:lnTo>
                    <a:pt x="246308" y="1345849"/>
                  </a:lnTo>
                  <a:lnTo>
                    <a:pt x="272427" y="1378404"/>
                  </a:lnTo>
                  <a:lnTo>
                    <a:pt x="300450" y="1409983"/>
                  </a:lnTo>
                  <a:lnTo>
                    <a:pt x="330318" y="1440540"/>
                  </a:lnTo>
                  <a:lnTo>
                    <a:pt x="361971" y="1470033"/>
                  </a:lnTo>
                  <a:lnTo>
                    <a:pt x="395353" y="1498418"/>
                  </a:lnTo>
                  <a:lnTo>
                    <a:pt x="430403" y="1525651"/>
                  </a:lnTo>
                  <a:lnTo>
                    <a:pt x="467062" y="1551687"/>
                  </a:lnTo>
                  <a:lnTo>
                    <a:pt x="505272" y="1576485"/>
                  </a:lnTo>
                  <a:lnTo>
                    <a:pt x="544975" y="1599999"/>
                  </a:lnTo>
                  <a:lnTo>
                    <a:pt x="586110" y="1622186"/>
                  </a:lnTo>
                  <a:lnTo>
                    <a:pt x="628620" y="1643003"/>
                  </a:lnTo>
                  <a:lnTo>
                    <a:pt x="672446" y="1662406"/>
                  </a:lnTo>
                  <a:lnTo>
                    <a:pt x="717528" y="1680351"/>
                  </a:lnTo>
                  <a:lnTo>
                    <a:pt x="763809" y="1696794"/>
                  </a:lnTo>
                  <a:lnTo>
                    <a:pt x="811228" y="1711692"/>
                  </a:lnTo>
                  <a:lnTo>
                    <a:pt x="859728" y="1725001"/>
                  </a:lnTo>
                  <a:lnTo>
                    <a:pt x="909249" y="1736677"/>
                  </a:lnTo>
                  <a:lnTo>
                    <a:pt x="959733" y="1746676"/>
                  </a:lnTo>
                  <a:lnTo>
                    <a:pt x="1011121" y="1754956"/>
                  </a:lnTo>
                  <a:lnTo>
                    <a:pt x="1063353" y="1761471"/>
                  </a:lnTo>
                  <a:lnTo>
                    <a:pt x="1116372" y="1766180"/>
                  </a:lnTo>
                  <a:lnTo>
                    <a:pt x="1170119" y="1769037"/>
                  </a:lnTo>
                  <a:lnTo>
                    <a:pt x="1224534" y="1769999"/>
                  </a:lnTo>
                  <a:lnTo>
                    <a:pt x="1278948" y="1769037"/>
                  </a:lnTo>
                  <a:lnTo>
                    <a:pt x="1332695" y="1766180"/>
                  </a:lnTo>
                  <a:lnTo>
                    <a:pt x="1385714" y="1761471"/>
                  </a:lnTo>
                  <a:lnTo>
                    <a:pt x="1437946" y="1754956"/>
                  </a:lnTo>
                  <a:lnTo>
                    <a:pt x="1489334" y="1746676"/>
                  </a:lnTo>
                  <a:lnTo>
                    <a:pt x="1539818" y="1736677"/>
                  </a:lnTo>
                  <a:lnTo>
                    <a:pt x="1589339" y="1725001"/>
                  </a:lnTo>
                  <a:lnTo>
                    <a:pt x="1637839" y="1711692"/>
                  </a:lnTo>
                  <a:lnTo>
                    <a:pt x="1685258" y="1696794"/>
                  </a:lnTo>
                  <a:lnTo>
                    <a:pt x="1731539" y="1680351"/>
                  </a:lnTo>
                  <a:lnTo>
                    <a:pt x="1776621" y="1662406"/>
                  </a:lnTo>
                  <a:lnTo>
                    <a:pt x="1820447" y="1643003"/>
                  </a:lnTo>
                  <a:lnTo>
                    <a:pt x="1862957" y="1622186"/>
                  </a:lnTo>
                  <a:lnTo>
                    <a:pt x="1904092" y="1599999"/>
                  </a:lnTo>
                  <a:lnTo>
                    <a:pt x="1943795" y="1576485"/>
                  </a:lnTo>
                  <a:lnTo>
                    <a:pt x="1982005" y="1551687"/>
                  </a:lnTo>
                  <a:lnTo>
                    <a:pt x="2018665" y="1525651"/>
                  </a:lnTo>
                  <a:lnTo>
                    <a:pt x="2053714" y="1498418"/>
                  </a:lnTo>
                  <a:lnTo>
                    <a:pt x="2087096" y="1470033"/>
                  </a:lnTo>
                  <a:lnTo>
                    <a:pt x="2118750" y="1440540"/>
                  </a:lnTo>
                  <a:lnTo>
                    <a:pt x="2148617" y="1409983"/>
                  </a:lnTo>
                  <a:lnTo>
                    <a:pt x="2176640" y="1378404"/>
                  </a:lnTo>
                  <a:lnTo>
                    <a:pt x="2202759" y="1345849"/>
                  </a:lnTo>
                  <a:lnTo>
                    <a:pt x="2226915" y="1312359"/>
                  </a:lnTo>
                  <a:lnTo>
                    <a:pt x="2249050" y="1277980"/>
                  </a:lnTo>
                  <a:lnTo>
                    <a:pt x="2269105" y="1242755"/>
                  </a:lnTo>
                  <a:lnTo>
                    <a:pt x="2287021" y="1206727"/>
                  </a:lnTo>
                  <a:lnTo>
                    <a:pt x="2302738" y="1169941"/>
                  </a:lnTo>
                  <a:lnTo>
                    <a:pt x="2316199" y="1132439"/>
                  </a:lnTo>
                  <a:lnTo>
                    <a:pt x="2327345" y="1094266"/>
                  </a:lnTo>
                  <a:lnTo>
                    <a:pt x="2336116" y="1055466"/>
                  </a:lnTo>
                  <a:lnTo>
                    <a:pt x="2342454" y="1016081"/>
                  </a:lnTo>
                  <a:lnTo>
                    <a:pt x="2346300" y="976157"/>
                  </a:lnTo>
                  <a:lnTo>
                    <a:pt x="2347595" y="935736"/>
                  </a:lnTo>
                  <a:lnTo>
                    <a:pt x="2346300" y="895314"/>
                  </a:lnTo>
                  <a:lnTo>
                    <a:pt x="2342454" y="855390"/>
                  </a:lnTo>
                  <a:lnTo>
                    <a:pt x="2336116" y="816005"/>
                  </a:lnTo>
                  <a:lnTo>
                    <a:pt x="2327345" y="777205"/>
                  </a:lnTo>
                  <a:lnTo>
                    <a:pt x="2316199" y="739032"/>
                  </a:lnTo>
                  <a:lnTo>
                    <a:pt x="2302738" y="701530"/>
                  </a:lnTo>
                  <a:lnTo>
                    <a:pt x="2287021" y="664744"/>
                  </a:lnTo>
                  <a:lnTo>
                    <a:pt x="2269105" y="628716"/>
                  </a:lnTo>
                  <a:lnTo>
                    <a:pt x="2249050" y="593491"/>
                  </a:lnTo>
                  <a:lnTo>
                    <a:pt x="2226915" y="559112"/>
                  </a:lnTo>
                  <a:lnTo>
                    <a:pt x="2202759" y="525622"/>
                  </a:lnTo>
                  <a:lnTo>
                    <a:pt x="2176640" y="493067"/>
                  </a:lnTo>
                  <a:lnTo>
                    <a:pt x="2148617" y="461488"/>
                  </a:lnTo>
                  <a:lnTo>
                    <a:pt x="2118750" y="430931"/>
                  </a:lnTo>
                  <a:lnTo>
                    <a:pt x="2087096" y="401438"/>
                  </a:lnTo>
                  <a:lnTo>
                    <a:pt x="2053714" y="373053"/>
                  </a:lnTo>
                  <a:lnTo>
                    <a:pt x="2018665" y="345821"/>
                  </a:lnTo>
                  <a:lnTo>
                    <a:pt x="1982005" y="319784"/>
                  </a:lnTo>
                  <a:lnTo>
                    <a:pt x="1943795" y="294986"/>
                  </a:lnTo>
                  <a:lnTo>
                    <a:pt x="1904092" y="271472"/>
                  </a:lnTo>
                  <a:lnTo>
                    <a:pt x="1862957" y="249285"/>
                  </a:lnTo>
                  <a:lnTo>
                    <a:pt x="1820447" y="228468"/>
                  </a:lnTo>
                  <a:lnTo>
                    <a:pt x="1776621" y="209065"/>
                  </a:lnTo>
                  <a:lnTo>
                    <a:pt x="1731539" y="191120"/>
                  </a:lnTo>
                  <a:lnTo>
                    <a:pt x="1685258" y="174677"/>
                  </a:lnTo>
                  <a:lnTo>
                    <a:pt x="1637839" y="159779"/>
                  </a:lnTo>
                  <a:lnTo>
                    <a:pt x="1589339" y="146471"/>
                  </a:lnTo>
                  <a:lnTo>
                    <a:pt x="1539818" y="134794"/>
                  </a:lnTo>
                  <a:lnTo>
                    <a:pt x="1489334" y="124795"/>
                  </a:lnTo>
                  <a:lnTo>
                    <a:pt x="1437946" y="116515"/>
                  </a:lnTo>
                  <a:lnTo>
                    <a:pt x="1385714" y="110000"/>
                  </a:lnTo>
                  <a:lnTo>
                    <a:pt x="1332695" y="105291"/>
                  </a:lnTo>
                  <a:lnTo>
                    <a:pt x="1278948" y="102435"/>
                  </a:lnTo>
                  <a:lnTo>
                    <a:pt x="1224534" y="101473"/>
                  </a:lnTo>
                  <a:lnTo>
                    <a:pt x="1170119" y="102435"/>
                  </a:lnTo>
                  <a:lnTo>
                    <a:pt x="1116372" y="105291"/>
                  </a:lnTo>
                  <a:lnTo>
                    <a:pt x="1063353" y="110000"/>
                  </a:lnTo>
                  <a:lnTo>
                    <a:pt x="1011121" y="116515"/>
                  </a:lnTo>
                  <a:lnTo>
                    <a:pt x="959733" y="124795"/>
                  </a:lnTo>
                  <a:lnTo>
                    <a:pt x="909249" y="134794"/>
                  </a:lnTo>
                  <a:lnTo>
                    <a:pt x="859728" y="146471"/>
                  </a:lnTo>
                  <a:lnTo>
                    <a:pt x="811228" y="159779"/>
                  </a:lnTo>
                  <a:lnTo>
                    <a:pt x="763809" y="174677"/>
                  </a:lnTo>
                  <a:lnTo>
                    <a:pt x="717528" y="191120"/>
                  </a:lnTo>
                  <a:lnTo>
                    <a:pt x="672446" y="209065"/>
                  </a:lnTo>
                  <a:lnTo>
                    <a:pt x="628620" y="228468"/>
                  </a:lnTo>
                  <a:lnTo>
                    <a:pt x="586110" y="249285"/>
                  </a:lnTo>
                  <a:lnTo>
                    <a:pt x="544975" y="271472"/>
                  </a:lnTo>
                  <a:lnTo>
                    <a:pt x="505272" y="294986"/>
                  </a:lnTo>
                  <a:lnTo>
                    <a:pt x="467062" y="319784"/>
                  </a:lnTo>
                  <a:lnTo>
                    <a:pt x="430403" y="345821"/>
                  </a:lnTo>
                  <a:lnTo>
                    <a:pt x="395353" y="373053"/>
                  </a:lnTo>
                  <a:lnTo>
                    <a:pt x="361971" y="401438"/>
                  </a:lnTo>
                  <a:lnTo>
                    <a:pt x="330318" y="430931"/>
                  </a:lnTo>
                  <a:lnTo>
                    <a:pt x="300450" y="461488"/>
                  </a:lnTo>
                  <a:lnTo>
                    <a:pt x="272427" y="493067"/>
                  </a:lnTo>
                  <a:lnTo>
                    <a:pt x="246308" y="525622"/>
                  </a:lnTo>
                  <a:lnTo>
                    <a:pt x="222152" y="559112"/>
                  </a:lnTo>
                  <a:lnTo>
                    <a:pt x="200017" y="593491"/>
                  </a:lnTo>
                  <a:lnTo>
                    <a:pt x="179962" y="628716"/>
                  </a:lnTo>
                  <a:lnTo>
                    <a:pt x="162046" y="664744"/>
                  </a:lnTo>
                  <a:lnTo>
                    <a:pt x="146329" y="701530"/>
                  </a:lnTo>
                  <a:lnTo>
                    <a:pt x="132868" y="739032"/>
                  </a:lnTo>
                  <a:lnTo>
                    <a:pt x="121722" y="777205"/>
                  </a:lnTo>
                  <a:lnTo>
                    <a:pt x="112951" y="816005"/>
                  </a:lnTo>
                  <a:lnTo>
                    <a:pt x="106613" y="855390"/>
                  </a:lnTo>
                  <a:lnTo>
                    <a:pt x="102768" y="895314"/>
                  </a:lnTo>
                  <a:lnTo>
                    <a:pt x="101473" y="935736"/>
                  </a:lnTo>
                  <a:close/>
                </a:path>
              </a:pathLst>
            </a:custGeom>
            <a:ln w="25400">
              <a:solidFill>
                <a:srgbClr val="000000"/>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436626" rIns="0" bIns="0" rtlCol="0">
            <a:spAutoFit/>
          </a:bodyPr>
          <a:lstStyle/>
          <a:p>
            <a:pPr marL="1550035">
              <a:lnSpc>
                <a:spcPct val="100000"/>
              </a:lnSpc>
              <a:spcBef>
                <a:spcPts val="95"/>
              </a:spcBef>
            </a:pPr>
            <a:r>
              <a:rPr dirty="0"/>
              <a:t>Düşebilecek</a:t>
            </a:r>
            <a:r>
              <a:rPr spc="-220" dirty="0"/>
              <a:t> </a:t>
            </a:r>
            <a:r>
              <a:rPr spc="-10" dirty="0"/>
              <a:t>Cisimler</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36</a:t>
            </a:fld>
            <a:endParaRPr spc="-25"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15740" y="2385060"/>
            <a:ext cx="4823459" cy="3619499"/>
          </a:xfrm>
          <a:prstGeom prst="rect">
            <a:avLst/>
          </a:prstGeom>
        </p:spPr>
      </p:pic>
      <p:pic>
        <p:nvPicPr>
          <p:cNvPr id="3" name="object 3"/>
          <p:cNvPicPr/>
          <p:nvPr/>
        </p:nvPicPr>
        <p:blipFill>
          <a:blip r:embed="rId3" cstate="print"/>
          <a:stretch>
            <a:fillRect/>
          </a:stretch>
        </p:blipFill>
        <p:spPr>
          <a:xfrm>
            <a:off x="307847" y="2421638"/>
            <a:ext cx="3486909" cy="3617973"/>
          </a:xfrm>
          <a:prstGeom prst="rect">
            <a:avLst/>
          </a:prstGeom>
        </p:spPr>
      </p:pic>
      <p:sp>
        <p:nvSpPr>
          <p:cNvPr id="4" name="object 4"/>
          <p:cNvSpPr txBox="1">
            <a:spLocks noGrp="1"/>
          </p:cNvSpPr>
          <p:nvPr>
            <p:ph type="title"/>
          </p:nvPr>
        </p:nvSpPr>
        <p:spPr>
          <a:prstGeom prst="rect">
            <a:avLst/>
          </a:prstGeom>
        </p:spPr>
        <p:txBody>
          <a:bodyPr vert="horz" wrap="square" lIns="0" tIns="436626" rIns="0" bIns="0" rtlCol="0">
            <a:spAutoFit/>
          </a:bodyPr>
          <a:lstStyle/>
          <a:p>
            <a:pPr marL="52705">
              <a:lnSpc>
                <a:spcPct val="100000"/>
              </a:lnSpc>
              <a:spcBef>
                <a:spcPts val="95"/>
              </a:spcBef>
            </a:pPr>
            <a:r>
              <a:rPr spc="-70" dirty="0"/>
              <a:t>Rögar,</a:t>
            </a:r>
            <a:r>
              <a:rPr spc="-85" dirty="0"/>
              <a:t> </a:t>
            </a:r>
            <a:r>
              <a:rPr dirty="0"/>
              <a:t>Kuyu,</a:t>
            </a:r>
            <a:r>
              <a:rPr spc="-70" dirty="0"/>
              <a:t> </a:t>
            </a:r>
            <a:r>
              <a:rPr spc="-10" dirty="0"/>
              <a:t>Foseptik</a:t>
            </a:r>
            <a:r>
              <a:rPr b="0" spc="-195" dirty="0">
                <a:latin typeface="Times New Roman"/>
                <a:cs typeface="Times New Roman"/>
              </a:rPr>
              <a:t> </a:t>
            </a:r>
            <a:r>
              <a:rPr dirty="0"/>
              <a:t>vb.</a:t>
            </a:r>
            <a:r>
              <a:rPr spc="-105" dirty="0"/>
              <a:t> </a:t>
            </a:r>
            <a:r>
              <a:rPr spc="-10" dirty="0"/>
              <a:t>Kapakları</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37</a:t>
            </a:fld>
            <a:endParaRPr spc="-25"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0592" y="5955029"/>
            <a:ext cx="8784590" cy="584200"/>
          </a:xfrm>
          <a:prstGeom prst="rect">
            <a:avLst/>
          </a:prstGeom>
          <a:solidFill>
            <a:srgbClr val="FFC000"/>
          </a:solidFill>
          <a:ln w="25400">
            <a:solidFill>
              <a:srgbClr val="4F80BC"/>
            </a:solidFill>
          </a:ln>
        </p:spPr>
        <p:txBody>
          <a:bodyPr vert="horz" wrap="square" lIns="0" tIns="20320" rIns="0" bIns="0" rtlCol="0">
            <a:spAutoFit/>
          </a:bodyPr>
          <a:lstStyle/>
          <a:p>
            <a:pPr marL="90170">
              <a:lnSpc>
                <a:spcPct val="100000"/>
              </a:lnSpc>
              <a:spcBef>
                <a:spcPts val="160"/>
              </a:spcBef>
            </a:pPr>
            <a:r>
              <a:rPr sz="2800" b="1" dirty="0">
                <a:latin typeface="Calibri"/>
                <a:cs typeface="Calibri"/>
              </a:rPr>
              <a:t>İŞ</a:t>
            </a:r>
            <a:r>
              <a:rPr sz="2800" b="1" spc="-110" dirty="0">
                <a:latin typeface="Calibri"/>
                <a:cs typeface="Calibri"/>
              </a:rPr>
              <a:t> </a:t>
            </a:r>
            <a:r>
              <a:rPr sz="2800" b="1" dirty="0">
                <a:latin typeface="Calibri"/>
                <a:cs typeface="Calibri"/>
              </a:rPr>
              <a:t>KAZASI</a:t>
            </a:r>
            <a:r>
              <a:rPr sz="2800" b="1" spc="-40" dirty="0">
                <a:latin typeface="Calibri"/>
                <a:cs typeface="Calibri"/>
              </a:rPr>
              <a:t> </a:t>
            </a:r>
            <a:r>
              <a:rPr sz="2800" b="1" dirty="0">
                <a:latin typeface="Calibri"/>
                <a:cs typeface="Calibri"/>
              </a:rPr>
              <a:t>=</a:t>
            </a:r>
            <a:r>
              <a:rPr sz="2800" b="1" spc="-65" dirty="0">
                <a:latin typeface="Calibri"/>
                <a:cs typeface="Calibri"/>
              </a:rPr>
              <a:t> </a:t>
            </a:r>
            <a:r>
              <a:rPr sz="2800" b="1" spc="-10" dirty="0">
                <a:latin typeface="Calibri"/>
                <a:cs typeface="Calibri"/>
              </a:rPr>
              <a:t>EMNİYETSİZ</a:t>
            </a:r>
            <a:r>
              <a:rPr sz="2800" b="1" spc="-55" dirty="0">
                <a:latin typeface="Calibri"/>
                <a:cs typeface="Calibri"/>
              </a:rPr>
              <a:t> </a:t>
            </a:r>
            <a:r>
              <a:rPr sz="2800" b="1" spc="-20" dirty="0">
                <a:latin typeface="Calibri"/>
                <a:cs typeface="Calibri"/>
              </a:rPr>
              <a:t>DAVRANIŞ </a:t>
            </a:r>
            <a:r>
              <a:rPr sz="3200" b="1" dirty="0">
                <a:latin typeface="Calibri"/>
                <a:cs typeface="Calibri"/>
              </a:rPr>
              <a:t>+</a:t>
            </a:r>
            <a:r>
              <a:rPr sz="3200" spc="-200" dirty="0">
                <a:latin typeface="Times New Roman"/>
                <a:cs typeface="Times New Roman"/>
              </a:rPr>
              <a:t> </a:t>
            </a:r>
            <a:r>
              <a:rPr sz="2800" b="1" spc="-10" dirty="0">
                <a:latin typeface="Calibri"/>
                <a:cs typeface="Calibri"/>
              </a:rPr>
              <a:t>EMNİYETSİZ</a:t>
            </a:r>
            <a:r>
              <a:rPr sz="2800" b="1" spc="-50" dirty="0">
                <a:latin typeface="Calibri"/>
                <a:cs typeface="Calibri"/>
              </a:rPr>
              <a:t> </a:t>
            </a:r>
            <a:r>
              <a:rPr sz="2800" b="1" spc="-10" dirty="0">
                <a:latin typeface="Calibri"/>
                <a:cs typeface="Calibri"/>
              </a:rPr>
              <a:t>DURUM</a:t>
            </a:r>
            <a:endParaRPr sz="2800">
              <a:latin typeface="Calibri"/>
              <a:cs typeface="Calibri"/>
            </a:endParaRPr>
          </a:p>
        </p:txBody>
      </p:sp>
      <p:sp>
        <p:nvSpPr>
          <p:cNvPr id="3" name="object 3"/>
          <p:cNvSpPr txBox="1">
            <a:spLocks noGrp="1"/>
          </p:cNvSpPr>
          <p:nvPr>
            <p:ph type="title"/>
          </p:nvPr>
        </p:nvSpPr>
        <p:spPr>
          <a:prstGeom prst="rect">
            <a:avLst/>
          </a:prstGeom>
        </p:spPr>
        <p:txBody>
          <a:bodyPr vert="horz" wrap="square" lIns="0" tIns="220599" rIns="0" bIns="0" rtlCol="0">
            <a:spAutoFit/>
          </a:bodyPr>
          <a:lstStyle/>
          <a:p>
            <a:pPr marL="2958465">
              <a:lnSpc>
                <a:spcPct val="100000"/>
              </a:lnSpc>
              <a:spcBef>
                <a:spcPts val="95"/>
              </a:spcBef>
            </a:pPr>
            <a:r>
              <a:rPr spc="-10" dirty="0"/>
              <a:t>ÖZETLE</a:t>
            </a:r>
          </a:p>
        </p:txBody>
      </p:sp>
      <p:pic>
        <p:nvPicPr>
          <p:cNvPr id="4" name="object 4"/>
          <p:cNvPicPr/>
          <p:nvPr/>
        </p:nvPicPr>
        <p:blipFill>
          <a:blip r:embed="rId2" cstate="print"/>
          <a:stretch>
            <a:fillRect/>
          </a:stretch>
        </p:blipFill>
        <p:spPr>
          <a:xfrm>
            <a:off x="147828" y="836678"/>
            <a:ext cx="8848341" cy="4753353"/>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38</a:t>
            </a:fld>
            <a:endParaRPr spc="-25"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1304" y="332231"/>
            <a:ext cx="5084063" cy="6236207"/>
          </a:xfrm>
          <a:prstGeom prst="rect">
            <a:avLst/>
          </a:prstGeom>
        </p:spPr>
      </p:pic>
      <p:sp>
        <p:nvSpPr>
          <p:cNvPr id="3" name="object 3"/>
          <p:cNvSpPr txBox="1"/>
          <p:nvPr/>
        </p:nvSpPr>
        <p:spPr>
          <a:xfrm>
            <a:off x="535940" y="6465213"/>
            <a:ext cx="722630" cy="177800"/>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27.05.2022</a:t>
            </a:r>
            <a:endParaRPr sz="1200">
              <a:latin typeface="Calibri"/>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39</a:t>
            </a:fld>
            <a:endParaRPr spc="-2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6240" y="777240"/>
            <a:ext cx="8747760" cy="5576570"/>
            <a:chOff x="396240" y="777240"/>
            <a:chExt cx="8747760" cy="5576570"/>
          </a:xfrm>
        </p:grpSpPr>
        <p:pic>
          <p:nvPicPr>
            <p:cNvPr id="3" name="object 3"/>
            <p:cNvPicPr/>
            <p:nvPr/>
          </p:nvPicPr>
          <p:blipFill>
            <a:blip r:embed="rId2" cstate="print"/>
            <a:stretch>
              <a:fillRect/>
            </a:stretch>
          </p:blipFill>
          <p:spPr>
            <a:xfrm>
              <a:off x="396240" y="2924557"/>
              <a:ext cx="2366771" cy="3428998"/>
            </a:xfrm>
            <a:prstGeom prst="rect">
              <a:avLst/>
            </a:prstGeom>
          </p:spPr>
        </p:pic>
        <p:pic>
          <p:nvPicPr>
            <p:cNvPr id="4" name="object 4"/>
            <p:cNvPicPr/>
            <p:nvPr/>
          </p:nvPicPr>
          <p:blipFill>
            <a:blip r:embed="rId3" cstate="print"/>
            <a:stretch>
              <a:fillRect/>
            </a:stretch>
          </p:blipFill>
          <p:spPr>
            <a:xfrm>
              <a:off x="1062227" y="777240"/>
              <a:ext cx="6943344" cy="2043684"/>
            </a:xfrm>
            <a:prstGeom prst="rect">
              <a:avLst/>
            </a:prstGeom>
          </p:spPr>
        </p:pic>
        <p:pic>
          <p:nvPicPr>
            <p:cNvPr id="5" name="object 5"/>
            <p:cNvPicPr/>
            <p:nvPr/>
          </p:nvPicPr>
          <p:blipFill>
            <a:blip r:embed="rId4" cstate="print"/>
            <a:stretch>
              <a:fillRect/>
            </a:stretch>
          </p:blipFill>
          <p:spPr>
            <a:xfrm>
              <a:off x="1412748" y="780288"/>
              <a:ext cx="7731252" cy="2159508"/>
            </a:xfrm>
            <a:prstGeom prst="rect">
              <a:avLst/>
            </a:prstGeom>
          </p:spPr>
        </p:pic>
        <p:sp>
          <p:nvSpPr>
            <p:cNvPr id="6" name="object 6"/>
            <p:cNvSpPr/>
            <p:nvPr/>
          </p:nvSpPr>
          <p:spPr>
            <a:xfrm>
              <a:off x="1115565" y="792479"/>
              <a:ext cx="6841490" cy="1941830"/>
            </a:xfrm>
            <a:custGeom>
              <a:avLst/>
              <a:gdLst/>
              <a:ahLst/>
              <a:cxnLst/>
              <a:rect l="l" t="t" r="r" b="b"/>
              <a:pathLst>
                <a:path w="6841490" h="1941830">
                  <a:moveTo>
                    <a:pt x="6517642" y="0"/>
                  </a:moveTo>
                  <a:lnTo>
                    <a:pt x="323598" y="0"/>
                  </a:lnTo>
                  <a:lnTo>
                    <a:pt x="275780" y="3509"/>
                  </a:lnTo>
                  <a:lnTo>
                    <a:pt x="230140" y="13703"/>
                  </a:lnTo>
                  <a:lnTo>
                    <a:pt x="187179" y="30080"/>
                  </a:lnTo>
                  <a:lnTo>
                    <a:pt x="147397" y="52140"/>
                  </a:lnTo>
                  <a:lnTo>
                    <a:pt x="111295" y="79382"/>
                  </a:lnTo>
                  <a:lnTo>
                    <a:pt x="79374" y="111304"/>
                  </a:lnTo>
                  <a:lnTo>
                    <a:pt x="52134" y="147407"/>
                  </a:lnTo>
                  <a:lnTo>
                    <a:pt x="30076" y="187188"/>
                  </a:lnTo>
                  <a:lnTo>
                    <a:pt x="13701" y="230147"/>
                  </a:lnTo>
                  <a:lnTo>
                    <a:pt x="3508" y="275783"/>
                  </a:lnTo>
                  <a:lnTo>
                    <a:pt x="0" y="323596"/>
                  </a:lnTo>
                  <a:lnTo>
                    <a:pt x="0" y="1617980"/>
                  </a:lnTo>
                  <a:lnTo>
                    <a:pt x="3508" y="1665792"/>
                  </a:lnTo>
                  <a:lnTo>
                    <a:pt x="13701" y="1711428"/>
                  </a:lnTo>
                  <a:lnTo>
                    <a:pt x="30076" y="1754387"/>
                  </a:lnTo>
                  <a:lnTo>
                    <a:pt x="52134" y="1794169"/>
                  </a:lnTo>
                  <a:lnTo>
                    <a:pt x="79374" y="1830271"/>
                  </a:lnTo>
                  <a:lnTo>
                    <a:pt x="111295" y="1862193"/>
                  </a:lnTo>
                  <a:lnTo>
                    <a:pt x="147397" y="1889435"/>
                  </a:lnTo>
                  <a:lnTo>
                    <a:pt x="187179" y="1911495"/>
                  </a:lnTo>
                  <a:lnTo>
                    <a:pt x="230140" y="1927873"/>
                  </a:lnTo>
                  <a:lnTo>
                    <a:pt x="275780" y="1938066"/>
                  </a:lnTo>
                  <a:lnTo>
                    <a:pt x="323598" y="1941576"/>
                  </a:lnTo>
                  <a:lnTo>
                    <a:pt x="6517642" y="1941576"/>
                  </a:lnTo>
                  <a:lnTo>
                    <a:pt x="6565454" y="1938066"/>
                  </a:lnTo>
                  <a:lnTo>
                    <a:pt x="6611091" y="1927873"/>
                  </a:lnTo>
                  <a:lnTo>
                    <a:pt x="6654050" y="1911495"/>
                  </a:lnTo>
                  <a:lnTo>
                    <a:pt x="6693831" y="1889435"/>
                  </a:lnTo>
                  <a:lnTo>
                    <a:pt x="6729933" y="1862193"/>
                  </a:lnTo>
                  <a:lnTo>
                    <a:pt x="6761856" y="1830271"/>
                  </a:lnTo>
                  <a:lnTo>
                    <a:pt x="6789098" y="1794169"/>
                  </a:lnTo>
                  <a:lnTo>
                    <a:pt x="6811158" y="1754387"/>
                  </a:lnTo>
                  <a:lnTo>
                    <a:pt x="6827535" y="1711428"/>
                  </a:lnTo>
                  <a:lnTo>
                    <a:pt x="6837729" y="1665792"/>
                  </a:lnTo>
                  <a:lnTo>
                    <a:pt x="6841238" y="1617980"/>
                  </a:lnTo>
                  <a:lnTo>
                    <a:pt x="6841238" y="323596"/>
                  </a:lnTo>
                  <a:lnTo>
                    <a:pt x="6837729" y="275783"/>
                  </a:lnTo>
                  <a:lnTo>
                    <a:pt x="6827535" y="230147"/>
                  </a:lnTo>
                  <a:lnTo>
                    <a:pt x="6811158" y="187188"/>
                  </a:lnTo>
                  <a:lnTo>
                    <a:pt x="6789098" y="147407"/>
                  </a:lnTo>
                  <a:lnTo>
                    <a:pt x="6761856" y="111304"/>
                  </a:lnTo>
                  <a:lnTo>
                    <a:pt x="6729933" y="79382"/>
                  </a:lnTo>
                  <a:lnTo>
                    <a:pt x="6693831" y="52140"/>
                  </a:lnTo>
                  <a:lnTo>
                    <a:pt x="6654050" y="30080"/>
                  </a:lnTo>
                  <a:lnTo>
                    <a:pt x="6611091" y="13703"/>
                  </a:lnTo>
                  <a:lnTo>
                    <a:pt x="6565454" y="3509"/>
                  </a:lnTo>
                  <a:lnTo>
                    <a:pt x="6517642" y="0"/>
                  </a:lnTo>
                  <a:close/>
                </a:path>
              </a:pathLst>
            </a:custGeom>
            <a:solidFill>
              <a:srgbClr val="FFC000"/>
            </a:solidFill>
          </p:spPr>
          <p:txBody>
            <a:bodyPr wrap="square" lIns="0" tIns="0" rIns="0" bIns="0" rtlCol="0"/>
            <a:lstStyle/>
            <a:p>
              <a:endParaRPr/>
            </a:p>
          </p:txBody>
        </p:sp>
      </p:grpSp>
      <p:pic>
        <p:nvPicPr>
          <p:cNvPr id="7" name="object 7"/>
          <p:cNvPicPr/>
          <p:nvPr/>
        </p:nvPicPr>
        <p:blipFill>
          <a:blip r:embed="rId5" cstate="print"/>
          <a:stretch>
            <a:fillRect/>
          </a:stretch>
        </p:blipFill>
        <p:spPr>
          <a:xfrm>
            <a:off x="6710171" y="3357371"/>
            <a:ext cx="2095500" cy="2715768"/>
          </a:xfrm>
          <a:prstGeom prst="rect">
            <a:avLst/>
          </a:prstGeom>
        </p:spPr>
      </p:pic>
      <p:sp>
        <p:nvSpPr>
          <p:cNvPr id="8" name="object 8"/>
          <p:cNvSpPr txBox="1">
            <a:spLocks noGrp="1"/>
          </p:cNvSpPr>
          <p:nvPr>
            <p:ph type="title"/>
          </p:nvPr>
        </p:nvSpPr>
        <p:spPr>
          <a:xfrm>
            <a:off x="2137410" y="890981"/>
            <a:ext cx="4798695" cy="574675"/>
          </a:xfrm>
          <a:prstGeom prst="rect">
            <a:avLst/>
          </a:prstGeom>
        </p:spPr>
        <p:txBody>
          <a:bodyPr vert="horz" wrap="square" lIns="0" tIns="12700" rIns="0" bIns="0" rtlCol="0">
            <a:spAutoFit/>
          </a:bodyPr>
          <a:lstStyle/>
          <a:p>
            <a:pPr marL="12700">
              <a:lnSpc>
                <a:spcPct val="100000"/>
              </a:lnSpc>
              <a:spcBef>
                <a:spcPts val="100"/>
              </a:spcBef>
              <a:tabLst>
                <a:tab pos="2204085" algn="l"/>
                <a:tab pos="2814320" algn="l"/>
              </a:tabLst>
            </a:pPr>
            <a:r>
              <a:rPr sz="3200" spc="-10" dirty="0">
                <a:solidFill>
                  <a:srgbClr val="000000"/>
                </a:solidFill>
              </a:rPr>
              <a:t>GÜVENMEK</a:t>
            </a:r>
            <a:r>
              <a:rPr sz="3200" dirty="0">
                <a:solidFill>
                  <a:srgbClr val="000000"/>
                </a:solidFill>
              </a:rPr>
              <a:t>	</a:t>
            </a:r>
            <a:r>
              <a:rPr sz="3200" spc="-25" dirty="0">
                <a:solidFill>
                  <a:srgbClr val="000000"/>
                </a:solidFill>
              </a:rPr>
              <a:t>İYİ</a:t>
            </a:r>
            <a:r>
              <a:rPr sz="3200" dirty="0">
                <a:solidFill>
                  <a:srgbClr val="000000"/>
                </a:solidFill>
              </a:rPr>
              <a:t>	BİR</a:t>
            </a:r>
            <a:r>
              <a:rPr sz="3200" spc="-10" dirty="0">
                <a:solidFill>
                  <a:srgbClr val="000000"/>
                </a:solidFill>
              </a:rPr>
              <a:t> ŞEYDİR</a:t>
            </a:r>
            <a:r>
              <a:rPr sz="3600" spc="-10" dirty="0">
                <a:solidFill>
                  <a:srgbClr val="000000"/>
                </a:solidFill>
              </a:rPr>
              <a:t>,</a:t>
            </a:r>
            <a:endParaRPr sz="3600"/>
          </a:p>
        </p:txBody>
      </p:sp>
      <p:sp>
        <p:nvSpPr>
          <p:cNvPr id="9" name="object 9"/>
          <p:cNvSpPr txBox="1"/>
          <p:nvPr/>
        </p:nvSpPr>
        <p:spPr>
          <a:xfrm>
            <a:off x="1727454" y="1542416"/>
            <a:ext cx="5615940" cy="1021080"/>
          </a:xfrm>
          <a:prstGeom prst="rect">
            <a:avLst/>
          </a:prstGeom>
        </p:spPr>
        <p:txBody>
          <a:bodyPr vert="horz" wrap="square" lIns="0" tIns="12065" rIns="0" bIns="0" rtlCol="0">
            <a:spAutoFit/>
          </a:bodyPr>
          <a:lstStyle/>
          <a:p>
            <a:pPr marL="3175" algn="ctr">
              <a:lnSpc>
                <a:spcPct val="100000"/>
              </a:lnSpc>
              <a:spcBef>
                <a:spcPts val="95"/>
              </a:spcBef>
            </a:pPr>
            <a:r>
              <a:rPr sz="2800" b="1" spc="-25" dirty="0">
                <a:latin typeface="Calibri"/>
                <a:cs typeface="Calibri"/>
              </a:rPr>
              <a:t>AMA</a:t>
            </a:r>
            <a:endParaRPr sz="2800">
              <a:latin typeface="Calibri"/>
              <a:cs typeface="Calibri"/>
            </a:endParaRPr>
          </a:p>
          <a:p>
            <a:pPr algn="ctr">
              <a:lnSpc>
                <a:spcPct val="100000"/>
              </a:lnSpc>
              <a:spcBef>
                <a:spcPts val="160"/>
              </a:spcBef>
            </a:pPr>
            <a:r>
              <a:rPr sz="3600" b="1" spc="-25" dirty="0">
                <a:latin typeface="Calibri"/>
                <a:cs typeface="Calibri"/>
              </a:rPr>
              <a:t>KONTROL</a:t>
            </a:r>
            <a:r>
              <a:rPr sz="3600" b="1" spc="-55" dirty="0">
                <a:latin typeface="Calibri"/>
                <a:cs typeface="Calibri"/>
              </a:rPr>
              <a:t> </a:t>
            </a:r>
            <a:r>
              <a:rPr sz="3600" b="1" dirty="0">
                <a:latin typeface="Calibri"/>
                <a:cs typeface="Calibri"/>
              </a:rPr>
              <a:t>ETMEK</a:t>
            </a:r>
            <a:r>
              <a:rPr sz="3600" b="1" spc="-55" dirty="0">
                <a:latin typeface="Calibri"/>
                <a:cs typeface="Calibri"/>
              </a:rPr>
              <a:t> </a:t>
            </a:r>
            <a:r>
              <a:rPr sz="3600" b="1" dirty="0">
                <a:latin typeface="Calibri"/>
                <a:cs typeface="Calibri"/>
              </a:rPr>
              <a:t>EN</a:t>
            </a:r>
            <a:r>
              <a:rPr sz="3600" b="1" spc="-70" dirty="0">
                <a:latin typeface="Calibri"/>
                <a:cs typeface="Calibri"/>
              </a:rPr>
              <a:t> </a:t>
            </a:r>
            <a:r>
              <a:rPr sz="3600" b="1" spc="-10" dirty="0">
                <a:latin typeface="Calibri"/>
                <a:cs typeface="Calibri"/>
              </a:rPr>
              <a:t>İYİSİDİR.</a:t>
            </a:r>
            <a:endParaRPr sz="3600">
              <a:latin typeface="Calibri"/>
              <a:cs typeface="Calibri"/>
            </a:endParaRPr>
          </a:p>
        </p:txBody>
      </p:sp>
      <p:pic>
        <p:nvPicPr>
          <p:cNvPr id="10" name="object 10"/>
          <p:cNvPicPr/>
          <p:nvPr/>
        </p:nvPicPr>
        <p:blipFill>
          <a:blip r:embed="rId6" cstate="print"/>
          <a:stretch>
            <a:fillRect/>
          </a:stretch>
        </p:blipFill>
        <p:spPr>
          <a:xfrm>
            <a:off x="2987039" y="2851404"/>
            <a:ext cx="3312413" cy="3938778"/>
          </a:xfrm>
          <a:prstGeom prst="rect">
            <a:avLst/>
          </a:prstGeom>
        </p:spPr>
      </p:pic>
      <p:sp>
        <p:nvSpPr>
          <p:cNvPr id="11" name="object 11"/>
          <p:cNvSpPr txBox="1"/>
          <p:nvPr/>
        </p:nvSpPr>
        <p:spPr>
          <a:xfrm>
            <a:off x="535940" y="6465213"/>
            <a:ext cx="722630" cy="177800"/>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27.05.2022</a:t>
            </a:r>
            <a:endParaRPr sz="1200">
              <a:latin typeface="Calibri"/>
              <a:cs typeface="Calibri"/>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93675">
              <a:lnSpc>
                <a:spcPts val="1240"/>
              </a:lnSpc>
            </a:pPr>
            <a:fld id="{81D60167-4931-47E6-BA6A-407CBD079E47}" type="slidenum">
              <a:rPr spc="-50" dirty="0"/>
              <a:t>4</a:t>
            </a:fld>
            <a:endParaRPr spc="-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a:spLocks noGrp="1"/>
          </p:cNvSpPr>
          <p:nvPr>
            <p:ph type="title"/>
          </p:nvPr>
        </p:nvSpPr>
        <p:spPr>
          <a:xfrm>
            <a:off x="1432941" y="2830144"/>
            <a:ext cx="6275705" cy="635000"/>
          </a:xfrm>
          <a:prstGeom prst="rect">
            <a:avLst/>
          </a:prstGeom>
        </p:spPr>
        <p:txBody>
          <a:bodyPr vert="horz" wrap="square" lIns="0" tIns="12065" rIns="0" bIns="0" rtlCol="0">
            <a:spAutoFit/>
          </a:bodyPr>
          <a:lstStyle/>
          <a:p>
            <a:pPr marL="12700">
              <a:lnSpc>
                <a:spcPct val="100000"/>
              </a:lnSpc>
              <a:spcBef>
                <a:spcPts val="95"/>
              </a:spcBef>
            </a:pPr>
            <a:r>
              <a:rPr dirty="0">
                <a:solidFill>
                  <a:srgbClr val="000000"/>
                </a:solidFill>
              </a:rPr>
              <a:t>Meslek</a:t>
            </a:r>
            <a:r>
              <a:rPr spc="-105" dirty="0">
                <a:solidFill>
                  <a:srgbClr val="000000"/>
                </a:solidFill>
              </a:rPr>
              <a:t> </a:t>
            </a:r>
            <a:r>
              <a:rPr dirty="0">
                <a:solidFill>
                  <a:srgbClr val="000000"/>
                </a:solidFill>
              </a:rPr>
              <a:t>Hastalığı</a:t>
            </a:r>
            <a:r>
              <a:rPr spc="-80" dirty="0">
                <a:solidFill>
                  <a:srgbClr val="000000"/>
                </a:solidFill>
              </a:rPr>
              <a:t> </a:t>
            </a:r>
            <a:r>
              <a:rPr dirty="0">
                <a:solidFill>
                  <a:srgbClr val="000000"/>
                </a:solidFill>
              </a:rPr>
              <a:t>ve</a:t>
            </a:r>
            <a:r>
              <a:rPr spc="-114" dirty="0">
                <a:solidFill>
                  <a:srgbClr val="000000"/>
                </a:solidFill>
              </a:rPr>
              <a:t> </a:t>
            </a:r>
            <a:r>
              <a:rPr dirty="0">
                <a:solidFill>
                  <a:srgbClr val="000000"/>
                </a:solidFill>
              </a:rPr>
              <a:t>İlk</a:t>
            </a:r>
            <a:r>
              <a:rPr spc="-120" dirty="0">
                <a:solidFill>
                  <a:srgbClr val="000000"/>
                </a:solidFill>
              </a:rPr>
              <a:t> </a:t>
            </a:r>
            <a:r>
              <a:rPr spc="-10" dirty="0">
                <a:solidFill>
                  <a:srgbClr val="000000"/>
                </a:solidFill>
              </a:rPr>
              <a:t>Yardım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04140" rIns="0" bIns="0" rtlCol="0">
            <a:spAutoFit/>
          </a:bodyPr>
          <a:lstStyle/>
          <a:p>
            <a:pPr marL="12700" marR="434975">
              <a:lnSpc>
                <a:spcPct val="80000"/>
              </a:lnSpc>
              <a:spcBef>
                <a:spcPts val="820"/>
              </a:spcBef>
            </a:pPr>
            <a:r>
              <a:rPr sz="3000" dirty="0"/>
              <a:t>Sigortalının</a:t>
            </a:r>
            <a:r>
              <a:rPr sz="3000" spc="-130" dirty="0"/>
              <a:t> </a:t>
            </a:r>
            <a:r>
              <a:rPr sz="3000" dirty="0"/>
              <a:t>çalıştırıldığı</a:t>
            </a:r>
            <a:r>
              <a:rPr sz="3000" spc="-105" dirty="0"/>
              <a:t> </a:t>
            </a:r>
            <a:r>
              <a:rPr sz="3000" b="1" dirty="0">
                <a:solidFill>
                  <a:srgbClr val="C00000"/>
                </a:solidFill>
                <a:latin typeface="Calibri"/>
                <a:cs typeface="Calibri"/>
              </a:rPr>
              <a:t>işin</a:t>
            </a:r>
            <a:r>
              <a:rPr sz="3000" b="1" spc="-140" dirty="0">
                <a:solidFill>
                  <a:srgbClr val="C00000"/>
                </a:solidFill>
                <a:latin typeface="Calibri"/>
                <a:cs typeface="Calibri"/>
              </a:rPr>
              <a:t> </a:t>
            </a:r>
            <a:r>
              <a:rPr sz="3000" b="1" dirty="0">
                <a:solidFill>
                  <a:srgbClr val="C00000"/>
                </a:solidFill>
                <a:latin typeface="Calibri"/>
                <a:cs typeface="Calibri"/>
              </a:rPr>
              <a:t>niteliğine</a:t>
            </a:r>
            <a:r>
              <a:rPr sz="3000" b="1" spc="-110" dirty="0">
                <a:solidFill>
                  <a:srgbClr val="C00000"/>
                </a:solidFill>
                <a:latin typeface="Calibri"/>
                <a:cs typeface="Calibri"/>
              </a:rPr>
              <a:t> </a:t>
            </a:r>
            <a:r>
              <a:rPr sz="3000" b="1" spc="-20" dirty="0">
                <a:solidFill>
                  <a:srgbClr val="C00000"/>
                </a:solidFill>
                <a:latin typeface="Calibri"/>
                <a:cs typeface="Calibri"/>
              </a:rPr>
              <a:t>göre </a:t>
            </a:r>
            <a:r>
              <a:rPr sz="3000" spc="-10" dirty="0"/>
              <a:t>tekrarlanan</a:t>
            </a:r>
            <a:r>
              <a:rPr sz="3000" spc="-130" dirty="0">
                <a:latin typeface="Times New Roman"/>
                <a:cs typeface="Times New Roman"/>
              </a:rPr>
              <a:t> </a:t>
            </a:r>
            <a:r>
              <a:rPr sz="3000" dirty="0"/>
              <a:t>bir</a:t>
            </a:r>
            <a:r>
              <a:rPr sz="3000" spc="-110" dirty="0">
                <a:latin typeface="Times New Roman"/>
                <a:cs typeface="Times New Roman"/>
              </a:rPr>
              <a:t> </a:t>
            </a:r>
            <a:r>
              <a:rPr sz="3000" dirty="0"/>
              <a:t>sebeple</a:t>
            </a:r>
            <a:r>
              <a:rPr sz="3000" spc="-110" dirty="0">
                <a:latin typeface="Times New Roman"/>
                <a:cs typeface="Times New Roman"/>
              </a:rPr>
              <a:t> </a:t>
            </a:r>
            <a:r>
              <a:rPr sz="3000" spc="-10" dirty="0"/>
              <a:t>veya</a:t>
            </a:r>
            <a:r>
              <a:rPr sz="3000" spc="-120" dirty="0">
                <a:latin typeface="Times New Roman"/>
                <a:cs typeface="Times New Roman"/>
              </a:rPr>
              <a:t> </a:t>
            </a:r>
            <a:r>
              <a:rPr sz="3000" dirty="0"/>
              <a:t>işin</a:t>
            </a:r>
            <a:r>
              <a:rPr sz="3000" spc="-50" dirty="0"/>
              <a:t> </a:t>
            </a:r>
            <a:r>
              <a:rPr sz="3000" dirty="0"/>
              <a:t>yürütüm</a:t>
            </a:r>
            <a:r>
              <a:rPr sz="3000" spc="-45" dirty="0"/>
              <a:t> </a:t>
            </a:r>
            <a:r>
              <a:rPr sz="3000" spc="-10" dirty="0"/>
              <a:t>şartları </a:t>
            </a:r>
            <a:r>
              <a:rPr sz="3000" dirty="0"/>
              <a:t>yüzünden</a:t>
            </a:r>
            <a:r>
              <a:rPr sz="3000" spc="-110" dirty="0"/>
              <a:t> </a:t>
            </a:r>
            <a:r>
              <a:rPr sz="3000" dirty="0"/>
              <a:t>uğradığı</a:t>
            </a:r>
            <a:r>
              <a:rPr sz="3000" spc="-110" dirty="0"/>
              <a:t> </a:t>
            </a:r>
            <a:r>
              <a:rPr sz="3000" b="1" dirty="0">
                <a:solidFill>
                  <a:srgbClr val="C00000"/>
                </a:solidFill>
                <a:latin typeface="Calibri"/>
                <a:cs typeface="Calibri"/>
              </a:rPr>
              <a:t>geçici</a:t>
            </a:r>
            <a:r>
              <a:rPr sz="3000" b="1" spc="-130" dirty="0">
                <a:solidFill>
                  <a:srgbClr val="C00000"/>
                </a:solidFill>
                <a:latin typeface="Calibri"/>
                <a:cs typeface="Calibri"/>
              </a:rPr>
              <a:t> </a:t>
            </a:r>
            <a:r>
              <a:rPr sz="3000" b="1" dirty="0">
                <a:solidFill>
                  <a:srgbClr val="C00000"/>
                </a:solidFill>
                <a:latin typeface="Calibri"/>
                <a:cs typeface="Calibri"/>
              </a:rPr>
              <a:t>veya</a:t>
            </a:r>
            <a:r>
              <a:rPr sz="3000" b="1" spc="-114" dirty="0">
                <a:solidFill>
                  <a:srgbClr val="C00000"/>
                </a:solidFill>
                <a:latin typeface="Calibri"/>
                <a:cs typeface="Calibri"/>
              </a:rPr>
              <a:t> </a:t>
            </a:r>
            <a:r>
              <a:rPr sz="3000" b="1" dirty="0">
                <a:solidFill>
                  <a:srgbClr val="C00000"/>
                </a:solidFill>
                <a:latin typeface="Calibri"/>
                <a:cs typeface="Calibri"/>
              </a:rPr>
              <a:t>sürekli</a:t>
            </a:r>
            <a:r>
              <a:rPr sz="3000" b="1" spc="-120" dirty="0">
                <a:solidFill>
                  <a:srgbClr val="C00000"/>
                </a:solidFill>
                <a:latin typeface="Calibri"/>
                <a:cs typeface="Calibri"/>
              </a:rPr>
              <a:t> </a:t>
            </a:r>
            <a:r>
              <a:rPr sz="3000" b="1" spc="-10" dirty="0">
                <a:solidFill>
                  <a:srgbClr val="C00000"/>
                </a:solidFill>
                <a:latin typeface="Calibri"/>
                <a:cs typeface="Calibri"/>
              </a:rPr>
              <a:t>hastalık, </a:t>
            </a:r>
            <a:r>
              <a:rPr sz="3000" b="1" dirty="0">
                <a:solidFill>
                  <a:srgbClr val="C00000"/>
                </a:solidFill>
                <a:latin typeface="Calibri"/>
                <a:cs typeface="Calibri"/>
              </a:rPr>
              <a:t>sakatlık</a:t>
            </a:r>
            <a:r>
              <a:rPr sz="3000" b="1" spc="-80" dirty="0">
                <a:solidFill>
                  <a:srgbClr val="C00000"/>
                </a:solidFill>
                <a:latin typeface="Calibri"/>
                <a:cs typeface="Calibri"/>
              </a:rPr>
              <a:t> </a:t>
            </a:r>
            <a:r>
              <a:rPr sz="3000" b="1" dirty="0">
                <a:solidFill>
                  <a:srgbClr val="C00000"/>
                </a:solidFill>
                <a:latin typeface="Calibri"/>
                <a:cs typeface="Calibri"/>
              </a:rPr>
              <a:t>veya</a:t>
            </a:r>
            <a:r>
              <a:rPr sz="3000" b="1" spc="-85" dirty="0">
                <a:solidFill>
                  <a:srgbClr val="C00000"/>
                </a:solidFill>
                <a:latin typeface="Calibri"/>
                <a:cs typeface="Calibri"/>
              </a:rPr>
              <a:t> </a:t>
            </a:r>
            <a:r>
              <a:rPr sz="3000" b="1" dirty="0">
                <a:solidFill>
                  <a:srgbClr val="C00000"/>
                </a:solidFill>
                <a:latin typeface="Calibri"/>
                <a:cs typeface="Calibri"/>
              </a:rPr>
              <a:t>ruhi</a:t>
            </a:r>
            <a:r>
              <a:rPr sz="3000" b="1" spc="-80" dirty="0">
                <a:solidFill>
                  <a:srgbClr val="C00000"/>
                </a:solidFill>
                <a:latin typeface="Calibri"/>
                <a:cs typeface="Calibri"/>
              </a:rPr>
              <a:t> </a:t>
            </a:r>
            <a:r>
              <a:rPr sz="3000" b="1" dirty="0">
                <a:solidFill>
                  <a:srgbClr val="C00000"/>
                </a:solidFill>
                <a:latin typeface="Calibri"/>
                <a:cs typeface="Calibri"/>
              </a:rPr>
              <a:t>arıza</a:t>
            </a:r>
            <a:r>
              <a:rPr sz="3000" b="1" spc="-105" dirty="0">
                <a:solidFill>
                  <a:srgbClr val="C00000"/>
                </a:solidFill>
                <a:latin typeface="Calibri"/>
                <a:cs typeface="Calibri"/>
              </a:rPr>
              <a:t> </a:t>
            </a:r>
            <a:r>
              <a:rPr sz="3000" spc="-10" dirty="0"/>
              <a:t>halleridir.</a:t>
            </a:r>
            <a:endParaRPr sz="3000" dirty="0">
              <a:latin typeface="Calibri"/>
              <a:cs typeface="Calibri"/>
            </a:endParaRPr>
          </a:p>
          <a:p>
            <a:pPr>
              <a:lnSpc>
                <a:spcPct val="100000"/>
              </a:lnSpc>
              <a:spcBef>
                <a:spcPts val="635"/>
              </a:spcBef>
            </a:pPr>
            <a:endParaRPr sz="3000" dirty="0"/>
          </a:p>
          <a:p>
            <a:pPr marL="12700" marR="5080">
              <a:lnSpc>
                <a:spcPts val="2880"/>
              </a:lnSpc>
            </a:pPr>
            <a:r>
              <a:rPr sz="3000" b="1" spc="-10" dirty="0">
                <a:latin typeface="Calibri"/>
                <a:cs typeface="Calibri"/>
              </a:rPr>
              <a:t>Periyodik</a:t>
            </a:r>
            <a:r>
              <a:rPr sz="3000" b="1" spc="-60" dirty="0">
                <a:latin typeface="Calibri"/>
                <a:cs typeface="Calibri"/>
              </a:rPr>
              <a:t> </a:t>
            </a:r>
            <a:r>
              <a:rPr sz="3000" b="1" dirty="0">
                <a:latin typeface="Calibri"/>
                <a:cs typeface="Calibri"/>
              </a:rPr>
              <a:t>sağlık</a:t>
            </a:r>
            <a:r>
              <a:rPr sz="3000" b="1" spc="-80" dirty="0">
                <a:latin typeface="Calibri"/>
                <a:cs typeface="Calibri"/>
              </a:rPr>
              <a:t> </a:t>
            </a:r>
            <a:r>
              <a:rPr sz="3000" b="1" spc="-10" dirty="0">
                <a:latin typeface="Calibri"/>
                <a:cs typeface="Calibri"/>
              </a:rPr>
              <a:t>muayeneleri</a:t>
            </a:r>
            <a:r>
              <a:rPr sz="3000" b="1" spc="-80" dirty="0">
                <a:latin typeface="Calibri"/>
                <a:cs typeface="Calibri"/>
              </a:rPr>
              <a:t> </a:t>
            </a:r>
            <a:r>
              <a:rPr sz="3000" dirty="0"/>
              <a:t>Meslek</a:t>
            </a:r>
            <a:r>
              <a:rPr sz="3000" spc="-75" dirty="0"/>
              <a:t> </a:t>
            </a:r>
            <a:r>
              <a:rPr sz="3000" spc="-10" dirty="0"/>
              <a:t>Hastalıklarının </a:t>
            </a:r>
            <a:r>
              <a:rPr sz="3000" dirty="0"/>
              <a:t>tespiti</a:t>
            </a:r>
            <a:r>
              <a:rPr sz="3000" spc="-50" dirty="0"/>
              <a:t> </a:t>
            </a:r>
            <a:r>
              <a:rPr sz="3000" dirty="0"/>
              <a:t>için</a:t>
            </a:r>
            <a:r>
              <a:rPr sz="3000" spc="-55" dirty="0"/>
              <a:t> </a:t>
            </a:r>
            <a:r>
              <a:rPr sz="3000" dirty="0"/>
              <a:t>önem</a:t>
            </a:r>
            <a:r>
              <a:rPr sz="3000" spc="-40" dirty="0"/>
              <a:t> </a:t>
            </a:r>
            <a:r>
              <a:rPr sz="3000" dirty="0"/>
              <a:t>arz</a:t>
            </a:r>
            <a:r>
              <a:rPr sz="3000" spc="-35" dirty="0"/>
              <a:t> </a:t>
            </a:r>
            <a:r>
              <a:rPr sz="3000" spc="-10" dirty="0"/>
              <a:t>etmektedir.</a:t>
            </a:r>
            <a:endParaRPr sz="3000" dirty="0">
              <a:latin typeface="Calibri"/>
              <a:cs typeface="Calibri"/>
            </a:endParaRPr>
          </a:p>
          <a:p>
            <a:pPr>
              <a:lnSpc>
                <a:spcPct val="100000"/>
              </a:lnSpc>
              <a:spcBef>
                <a:spcPts val="685"/>
              </a:spcBef>
            </a:pPr>
            <a:endParaRPr sz="3000" dirty="0"/>
          </a:p>
          <a:p>
            <a:pPr marL="12700" marR="705485">
              <a:lnSpc>
                <a:spcPct val="80000"/>
              </a:lnSpc>
              <a:tabLst>
                <a:tab pos="5709920" algn="l"/>
              </a:tabLst>
            </a:pPr>
            <a:r>
              <a:rPr sz="3000" dirty="0"/>
              <a:t>Öğretmenler</a:t>
            </a:r>
            <a:r>
              <a:rPr sz="3000" spc="-105" dirty="0"/>
              <a:t> </a:t>
            </a:r>
            <a:r>
              <a:rPr sz="3000" dirty="0"/>
              <a:t>için</a:t>
            </a:r>
            <a:r>
              <a:rPr sz="3000" spc="-120" dirty="0"/>
              <a:t> </a:t>
            </a:r>
            <a:r>
              <a:rPr sz="3000" dirty="0"/>
              <a:t>resmiyet</a:t>
            </a:r>
            <a:r>
              <a:rPr sz="3000" spc="-105" dirty="0"/>
              <a:t> </a:t>
            </a:r>
            <a:r>
              <a:rPr sz="3000" spc="-10" dirty="0"/>
              <a:t>kazanmış</a:t>
            </a:r>
            <a:r>
              <a:rPr sz="3000" dirty="0"/>
              <a:t>	bir</a:t>
            </a:r>
            <a:r>
              <a:rPr sz="3000" spc="-20" dirty="0"/>
              <a:t> </a:t>
            </a:r>
            <a:r>
              <a:rPr sz="3000" spc="-10" dirty="0"/>
              <a:t>meslek </a:t>
            </a:r>
            <a:r>
              <a:rPr sz="3000" dirty="0"/>
              <a:t>hastalığı</a:t>
            </a:r>
            <a:r>
              <a:rPr sz="3000" spc="-135" dirty="0"/>
              <a:t> </a:t>
            </a:r>
            <a:r>
              <a:rPr sz="3000" spc="-10" dirty="0"/>
              <a:t>bulunmamaktadır.</a:t>
            </a:r>
            <a:endParaRPr sz="3000" dirty="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41</a:t>
            </a:fld>
            <a:endParaRPr spc="-25" dirty="0"/>
          </a:p>
        </p:txBody>
      </p:sp>
      <p:sp>
        <p:nvSpPr>
          <p:cNvPr id="3" name="object 3"/>
          <p:cNvSpPr txBox="1">
            <a:spLocks noGrp="1"/>
          </p:cNvSpPr>
          <p:nvPr>
            <p:ph type="title"/>
          </p:nvPr>
        </p:nvSpPr>
        <p:spPr>
          <a:prstGeom prst="rect">
            <a:avLst/>
          </a:prstGeom>
        </p:spPr>
        <p:txBody>
          <a:bodyPr vert="horz" wrap="square" lIns="0" tIns="345490" rIns="0" bIns="0" rtlCol="0">
            <a:spAutoFit/>
          </a:bodyPr>
          <a:lstStyle/>
          <a:p>
            <a:pPr marL="2004695">
              <a:lnSpc>
                <a:spcPct val="100000"/>
              </a:lnSpc>
              <a:spcBef>
                <a:spcPts val="95"/>
              </a:spcBef>
            </a:pPr>
            <a:r>
              <a:rPr dirty="0"/>
              <a:t>Meslek</a:t>
            </a:r>
            <a:r>
              <a:rPr spc="-140" dirty="0"/>
              <a:t> </a:t>
            </a:r>
            <a:r>
              <a:rPr spc="-10" dirty="0"/>
              <a:t>Hastalığı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8153" y="314324"/>
            <a:ext cx="2105025" cy="635000"/>
          </a:xfrm>
          <a:prstGeom prst="rect">
            <a:avLst/>
          </a:prstGeom>
        </p:spPr>
        <p:txBody>
          <a:bodyPr vert="horz" wrap="square" lIns="0" tIns="12065" rIns="0" bIns="0" rtlCol="0">
            <a:spAutoFit/>
          </a:bodyPr>
          <a:lstStyle/>
          <a:p>
            <a:pPr marL="12700">
              <a:lnSpc>
                <a:spcPct val="100000"/>
              </a:lnSpc>
              <a:spcBef>
                <a:spcPts val="95"/>
              </a:spcBef>
            </a:pPr>
            <a:r>
              <a:rPr dirty="0"/>
              <a:t>İlk</a:t>
            </a:r>
            <a:r>
              <a:rPr spc="-45" dirty="0"/>
              <a:t> </a:t>
            </a:r>
            <a:r>
              <a:rPr spc="-50" dirty="0"/>
              <a:t>Yardım</a:t>
            </a:r>
          </a:p>
        </p:txBody>
      </p:sp>
      <p:pic>
        <p:nvPicPr>
          <p:cNvPr id="3" name="object 3"/>
          <p:cNvPicPr/>
          <p:nvPr/>
        </p:nvPicPr>
        <p:blipFill>
          <a:blip r:embed="rId2" cstate="print"/>
          <a:stretch>
            <a:fillRect/>
          </a:stretch>
        </p:blipFill>
        <p:spPr>
          <a:xfrm>
            <a:off x="6731507" y="1053083"/>
            <a:ext cx="2214371" cy="2592323"/>
          </a:xfrm>
          <a:prstGeom prst="rect">
            <a:avLst/>
          </a:prstGeom>
        </p:spPr>
      </p:pic>
      <p:sp>
        <p:nvSpPr>
          <p:cNvPr id="4" name="object 4"/>
          <p:cNvSpPr txBox="1"/>
          <p:nvPr/>
        </p:nvSpPr>
        <p:spPr>
          <a:xfrm>
            <a:off x="330197" y="1042818"/>
            <a:ext cx="8261984" cy="5202555"/>
          </a:xfrm>
          <a:prstGeom prst="rect">
            <a:avLst/>
          </a:prstGeom>
        </p:spPr>
        <p:txBody>
          <a:bodyPr vert="horz" wrap="square" lIns="0" tIns="12700" rIns="0" bIns="0" rtlCol="0">
            <a:spAutoFit/>
          </a:bodyPr>
          <a:lstStyle/>
          <a:p>
            <a:pPr marL="12700" marR="1941830" algn="just">
              <a:lnSpc>
                <a:spcPct val="120000"/>
              </a:lnSpc>
              <a:spcBef>
                <a:spcPts val="100"/>
              </a:spcBef>
            </a:pPr>
            <a:r>
              <a:rPr sz="2800" b="1" dirty="0">
                <a:latin typeface="Calibri"/>
                <a:cs typeface="Calibri"/>
              </a:rPr>
              <a:t>Herhangi</a:t>
            </a:r>
            <a:r>
              <a:rPr sz="2800" spc="285" dirty="0">
                <a:latin typeface="Times New Roman"/>
                <a:cs typeface="Times New Roman"/>
              </a:rPr>
              <a:t> </a:t>
            </a:r>
            <a:r>
              <a:rPr sz="2800" b="1" dirty="0">
                <a:latin typeface="Calibri"/>
                <a:cs typeface="Calibri"/>
              </a:rPr>
              <a:t>bir</a:t>
            </a:r>
            <a:r>
              <a:rPr sz="2800" spc="285" dirty="0">
                <a:latin typeface="Times New Roman"/>
                <a:cs typeface="Times New Roman"/>
              </a:rPr>
              <a:t> </a:t>
            </a:r>
            <a:r>
              <a:rPr sz="2800" b="1" dirty="0">
                <a:latin typeface="Calibri"/>
                <a:cs typeface="Calibri"/>
              </a:rPr>
              <a:t>kaza</a:t>
            </a:r>
            <a:r>
              <a:rPr sz="2800" spc="285" dirty="0">
                <a:latin typeface="Times New Roman"/>
                <a:cs typeface="Times New Roman"/>
              </a:rPr>
              <a:t> </a:t>
            </a:r>
            <a:r>
              <a:rPr sz="2800" b="1" dirty="0">
                <a:latin typeface="Calibri"/>
                <a:cs typeface="Calibri"/>
              </a:rPr>
              <a:t>ya</a:t>
            </a:r>
            <a:r>
              <a:rPr sz="2800" spc="280" dirty="0">
                <a:latin typeface="Times New Roman"/>
                <a:cs typeface="Times New Roman"/>
              </a:rPr>
              <a:t> </a:t>
            </a:r>
            <a:r>
              <a:rPr sz="2800" b="1" dirty="0">
                <a:latin typeface="Calibri"/>
                <a:cs typeface="Calibri"/>
              </a:rPr>
              <a:t>da</a:t>
            </a:r>
            <a:r>
              <a:rPr sz="2800" spc="285" dirty="0">
                <a:latin typeface="Times New Roman"/>
                <a:cs typeface="Times New Roman"/>
              </a:rPr>
              <a:t> </a:t>
            </a:r>
            <a:r>
              <a:rPr sz="2800" b="1" dirty="0">
                <a:latin typeface="Calibri"/>
                <a:cs typeface="Calibri"/>
              </a:rPr>
              <a:t>yaşamı</a:t>
            </a:r>
            <a:r>
              <a:rPr sz="2800" b="1" spc="350" dirty="0">
                <a:latin typeface="Calibri"/>
                <a:cs typeface="Calibri"/>
              </a:rPr>
              <a:t> </a:t>
            </a:r>
            <a:r>
              <a:rPr sz="2800" b="1" spc="-10" dirty="0">
                <a:latin typeface="Calibri"/>
                <a:cs typeface="Calibri"/>
              </a:rPr>
              <a:t>tehlikeye</a:t>
            </a:r>
            <a:r>
              <a:rPr sz="2800" spc="-10" dirty="0">
                <a:latin typeface="Times New Roman"/>
                <a:cs typeface="Times New Roman"/>
              </a:rPr>
              <a:t> </a:t>
            </a:r>
            <a:r>
              <a:rPr sz="2800" b="1" dirty="0">
                <a:latin typeface="Calibri"/>
                <a:cs typeface="Calibri"/>
              </a:rPr>
              <a:t>düşüren</a:t>
            </a:r>
            <a:r>
              <a:rPr sz="2800" b="1" spc="625" dirty="0">
                <a:latin typeface="Calibri"/>
                <a:cs typeface="Calibri"/>
              </a:rPr>
              <a:t>  </a:t>
            </a:r>
            <a:r>
              <a:rPr sz="2800" dirty="0">
                <a:latin typeface="Calibri"/>
                <a:cs typeface="Calibri"/>
              </a:rPr>
              <a:t>durumda,</a:t>
            </a:r>
            <a:r>
              <a:rPr sz="2800" spc="565" dirty="0">
                <a:latin typeface="Times New Roman"/>
                <a:cs typeface="Times New Roman"/>
              </a:rPr>
              <a:t>  </a:t>
            </a:r>
            <a:r>
              <a:rPr sz="2800" dirty="0">
                <a:latin typeface="Calibri"/>
                <a:cs typeface="Calibri"/>
              </a:rPr>
              <a:t>sağlık</a:t>
            </a:r>
            <a:r>
              <a:rPr sz="2800" spc="615" dirty="0">
                <a:latin typeface="Calibri"/>
                <a:cs typeface="Calibri"/>
              </a:rPr>
              <a:t>  </a:t>
            </a:r>
            <a:r>
              <a:rPr sz="2800" spc="-10" dirty="0">
                <a:latin typeface="Calibri"/>
                <a:cs typeface="Calibri"/>
              </a:rPr>
              <a:t>görevlilerinin </a:t>
            </a:r>
            <a:r>
              <a:rPr sz="2800" dirty="0">
                <a:latin typeface="Calibri"/>
                <a:cs typeface="Calibri"/>
              </a:rPr>
              <a:t>yardımı</a:t>
            </a:r>
            <a:r>
              <a:rPr sz="2800" spc="585" dirty="0">
                <a:latin typeface="Calibri"/>
                <a:cs typeface="Calibri"/>
              </a:rPr>
              <a:t>   </a:t>
            </a:r>
            <a:r>
              <a:rPr sz="2800" dirty="0">
                <a:latin typeface="Calibri"/>
                <a:cs typeface="Calibri"/>
              </a:rPr>
              <a:t>sağlanıncaya</a:t>
            </a:r>
            <a:r>
              <a:rPr sz="2800" spc="590" dirty="0">
                <a:latin typeface="Calibri"/>
                <a:cs typeface="Calibri"/>
              </a:rPr>
              <a:t>   </a:t>
            </a:r>
            <a:r>
              <a:rPr sz="2800" dirty="0">
                <a:latin typeface="Calibri"/>
                <a:cs typeface="Calibri"/>
              </a:rPr>
              <a:t>kadar,</a:t>
            </a:r>
            <a:r>
              <a:rPr sz="2800" spc="515" dirty="0">
                <a:latin typeface="Times New Roman"/>
                <a:cs typeface="Times New Roman"/>
              </a:rPr>
              <a:t>   </a:t>
            </a:r>
            <a:r>
              <a:rPr sz="2800" spc="-10" dirty="0">
                <a:latin typeface="Calibri"/>
                <a:cs typeface="Calibri"/>
              </a:rPr>
              <a:t>hayatın </a:t>
            </a:r>
            <a:r>
              <a:rPr sz="2800" dirty="0">
                <a:latin typeface="Calibri"/>
                <a:cs typeface="Calibri"/>
              </a:rPr>
              <a:t>kurtarılması</a:t>
            </a:r>
            <a:r>
              <a:rPr sz="2800" spc="635" dirty="0">
                <a:latin typeface="Calibri"/>
                <a:cs typeface="Calibri"/>
              </a:rPr>
              <a:t> </a:t>
            </a:r>
            <a:r>
              <a:rPr sz="2800" dirty="0">
                <a:latin typeface="Calibri"/>
                <a:cs typeface="Calibri"/>
              </a:rPr>
              <a:t>ya</a:t>
            </a:r>
            <a:r>
              <a:rPr sz="2800" spc="585" dirty="0">
                <a:latin typeface="Times New Roman"/>
                <a:cs typeface="Times New Roman"/>
              </a:rPr>
              <a:t> </a:t>
            </a:r>
            <a:r>
              <a:rPr sz="2800" dirty="0">
                <a:latin typeface="Calibri"/>
                <a:cs typeface="Calibri"/>
              </a:rPr>
              <a:t>da</a:t>
            </a:r>
            <a:r>
              <a:rPr sz="2800" spc="595" dirty="0">
                <a:latin typeface="Times New Roman"/>
                <a:cs typeface="Times New Roman"/>
              </a:rPr>
              <a:t> </a:t>
            </a:r>
            <a:r>
              <a:rPr sz="2800" dirty="0">
                <a:latin typeface="Calibri"/>
                <a:cs typeface="Calibri"/>
              </a:rPr>
              <a:t>durumun</a:t>
            </a:r>
            <a:r>
              <a:rPr sz="2800" spc="590" dirty="0">
                <a:latin typeface="Times New Roman"/>
                <a:cs typeface="Times New Roman"/>
              </a:rPr>
              <a:t> </a:t>
            </a:r>
            <a:r>
              <a:rPr sz="2800" dirty="0">
                <a:latin typeface="Calibri"/>
                <a:cs typeface="Calibri"/>
              </a:rPr>
              <a:t>daha</a:t>
            </a:r>
            <a:r>
              <a:rPr sz="2800" spc="575" dirty="0">
                <a:latin typeface="Times New Roman"/>
                <a:cs typeface="Times New Roman"/>
              </a:rPr>
              <a:t> </a:t>
            </a:r>
            <a:r>
              <a:rPr sz="2800" spc="-10" dirty="0">
                <a:latin typeface="Calibri"/>
                <a:cs typeface="Calibri"/>
              </a:rPr>
              <a:t>kötüye </a:t>
            </a:r>
            <a:r>
              <a:rPr sz="2800" dirty="0">
                <a:latin typeface="Calibri"/>
                <a:cs typeface="Calibri"/>
              </a:rPr>
              <a:t>gitmesini</a:t>
            </a:r>
            <a:r>
              <a:rPr sz="2800" spc="315" dirty="0">
                <a:latin typeface="Times New Roman"/>
                <a:cs typeface="Times New Roman"/>
              </a:rPr>
              <a:t> </a:t>
            </a:r>
            <a:r>
              <a:rPr sz="2800" dirty="0">
                <a:latin typeface="Calibri"/>
                <a:cs typeface="Calibri"/>
              </a:rPr>
              <a:t>önlemek</a:t>
            </a:r>
            <a:r>
              <a:rPr sz="2800" spc="385" dirty="0">
                <a:latin typeface="Calibri"/>
                <a:cs typeface="Calibri"/>
              </a:rPr>
              <a:t> </a:t>
            </a:r>
            <a:r>
              <a:rPr sz="2800" dirty="0">
                <a:latin typeface="Calibri"/>
                <a:cs typeface="Calibri"/>
              </a:rPr>
              <a:t>amacıyla,</a:t>
            </a:r>
            <a:r>
              <a:rPr sz="2800" spc="390" dirty="0">
                <a:latin typeface="Calibri"/>
                <a:cs typeface="Calibri"/>
              </a:rPr>
              <a:t> </a:t>
            </a:r>
            <a:r>
              <a:rPr sz="2800" b="1" dirty="0">
                <a:solidFill>
                  <a:srgbClr val="C00000"/>
                </a:solidFill>
                <a:latin typeface="Calibri"/>
                <a:cs typeface="Calibri"/>
              </a:rPr>
              <a:t>olay</a:t>
            </a:r>
            <a:r>
              <a:rPr sz="2800" spc="315" dirty="0">
                <a:solidFill>
                  <a:srgbClr val="C00000"/>
                </a:solidFill>
                <a:latin typeface="Times New Roman"/>
                <a:cs typeface="Times New Roman"/>
              </a:rPr>
              <a:t> </a:t>
            </a:r>
            <a:r>
              <a:rPr sz="2800" b="1" spc="-10" dirty="0">
                <a:solidFill>
                  <a:srgbClr val="C00000"/>
                </a:solidFill>
                <a:latin typeface="Calibri"/>
                <a:cs typeface="Calibri"/>
              </a:rPr>
              <a:t>yerinde,</a:t>
            </a:r>
            <a:r>
              <a:rPr sz="2800" spc="-10" dirty="0">
                <a:solidFill>
                  <a:srgbClr val="C00000"/>
                </a:solidFill>
                <a:latin typeface="Times New Roman"/>
                <a:cs typeface="Times New Roman"/>
              </a:rPr>
              <a:t> </a:t>
            </a:r>
            <a:r>
              <a:rPr sz="2800" b="1" dirty="0">
                <a:solidFill>
                  <a:srgbClr val="C00000"/>
                </a:solidFill>
                <a:latin typeface="Calibri"/>
                <a:cs typeface="Calibri"/>
              </a:rPr>
              <a:t>tıbbi</a:t>
            </a:r>
            <a:r>
              <a:rPr sz="2800" b="1" spc="105" dirty="0">
                <a:solidFill>
                  <a:srgbClr val="C00000"/>
                </a:solidFill>
                <a:latin typeface="Calibri"/>
                <a:cs typeface="Calibri"/>
              </a:rPr>
              <a:t> </a:t>
            </a:r>
            <a:r>
              <a:rPr sz="2800" b="1" dirty="0">
                <a:solidFill>
                  <a:srgbClr val="C00000"/>
                </a:solidFill>
                <a:latin typeface="Calibri"/>
                <a:cs typeface="Calibri"/>
              </a:rPr>
              <a:t>araç</a:t>
            </a:r>
            <a:r>
              <a:rPr sz="2800" b="1" spc="110" dirty="0">
                <a:solidFill>
                  <a:srgbClr val="C00000"/>
                </a:solidFill>
                <a:latin typeface="Calibri"/>
                <a:cs typeface="Calibri"/>
              </a:rPr>
              <a:t> </a:t>
            </a:r>
            <a:r>
              <a:rPr sz="2800" b="1" dirty="0">
                <a:solidFill>
                  <a:srgbClr val="C00000"/>
                </a:solidFill>
                <a:latin typeface="Calibri"/>
                <a:cs typeface="Calibri"/>
              </a:rPr>
              <a:t>gereç</a:t>
            </a:r>
            <a:r>
              <a:rPr sz="2800" b="1" spc="114" dirty="0">
                <a:solidFill>
                  <a:srgbClr val="C00000"/>
                </a:solidFill>
                <a:latin typeface="Calibri"/>
                <a:cs typeface="Calibri"/>
              </a:rPr>
              <a:t> </a:t>
            </a:r>
            <a:r>
              <a:rPr sz="2800" b="1" dirty="0">
                <a:solidFill>
                  <a:srgbClr val="C00000"/>
                </a:solidFill>
                <a:latin typeface="Calibri"/>
                <a:cs typeface="Calibri"/>
              </a:rPr>
              <a:t>aranmaksızın</a:t>
            </a:r>
            <a:r>
              <a:rPr sz="2800" b="1" spc="114" dirty="0">
                <a:solidFill>
                  <a:srgbClr val="C00000"/>
                </a:solidFill>
                <a:latin typeface="Calibri"/>
                <a:cs typeface="Calibri"/>
              </a:rPr>
              <a:t> </a:t>
            </a:r>
            <a:r>
              <a:rPr sz="2800" b="1" dirty="0">
                <a:solidFill>
                  <a:srgbClr val="C00000"/>
                </a:solidFill>
                <a:latin typeface="Calibri"/>
                <a:cs typeface="Calibri"/>
              </a:rPr>
              <a:t>mevcut</a:t>
            </a:r>
            <a:r>
              <a:rPr sz="2800" spc="45" dirty="0">
                <a:solidFill>
                  <a:srgbClr val="C00000"/>
                </a:solidFill>
                <a:latin typeface="Times New Roman"/>
                <a:cs typeface="Times New Roman"/>
              </a:rPr>
              <a:t> </a:t>
            </a:r>
            <a:r>
              <a:rPr sz="2800" b="1" spc="-20" dirty="0">
                <a:solidFill>
                  <a:srgbClr val="C00000"/>
                </a:solidFill>
                <a:latin typeface="Calibri"/>
                <a:cs typeface="Calibri"/>
              </a:rPr>
              <a:t>araç </a:t>
            </a:r>
            <a:r>
              <a:rPr sz="2800" b="1" spc="-10" dirty="0">
                <a:solidFill>
                  <a:srgbClr val="C00000"/>
                </a:solidFill>
                <a:latin typeface="Calibri"/>
                <a:cs typeface="Calibri"/>
              </a:rPr>
              <a:t>gereçlerle</a:t>
            </a:r>
            <a:r>
              <a:rPr sz="2800" b="1" spc="-80" dirty="0">
                <a:solidFill>
                  <a:srgbClr val="C00000"/>
                </a:solidFill>
                <a:latin typeface="Calibri"/>
                <a:cs typeface="Calibri"/>
              </a:rPr>
              <a:t> </a:t>
            </a:r>
            <a:r>
              <a:rPr sz="2800" b="1" dirty="0">
                <a:solidFill>
                  <a:srgbClr val="C00000"/>
                </a:solidFill>
                <a:latin typeface="Calibri"/>
                <a:cs typeface="Calibri"/>
              </a:rPr>
              <a:t>yapılan</a:t>
            </a:r>
            <a:r>
              <a:rPr sz="2800" b="1" spc="-80" dirty="0">
                <a:solidFill>
                  <a:srgbClr val="C00000"/>
                </a:solidFill>
                <a:latin typeface="Calibri"/>
                <a:cs typeface="Calibri"/>
              </a:rPr>
              <a:t> </a:t>
            </a:r>
            <a:r>
              <a:rPr sz="2800" b="1" dirty="0">
                <a:solidFill>
                  <a:srgbClr val="C00000"/>
                </a:solidFill>
                <a:latin typeface="Calibri"/>
                <a:cs typeface="Calibri"/>
              </a:rPr>
              <a:t>ilaçsız</a:t>
            </a:r>
            <a:r>
              <a:rPr sz="2800" b="1" spc="-95" dirty="0">
                <a:solidFill>
                  <a:srgbClr val="C00000"/>
                </a:solidFill>
                <a:latin typeface="Calibri"/>
                <a:cs typeface="Calibri"/>
              </a:rPr>
              <a:t> </a:t>
            </a:r>
            <a:r>
              <a:rPr sz="2800" b="1" spc="-10" dirty="0">
                <a:solidFill>
                  <a:srgbClr val="C00000"/>
                </a:solidFill>
                <a:latin typeface="Calibri"/>
                <a:cs typeface="Calibri"/>
              </a:rPr>
              <a:t>uygulamalardır.</a:t>
            </a:r>
            <a:endParaRPr sz="2800">
              <a:latin typeface="Calibri"/>
              <a:cs typeface="Calibri"/>
            </a:endParaRPr>
          </a:p>
          <a:p>
            <a:pPr>
              <a:lnSpc>
                <a:spcPct val="100000"/>
              </a:lnSpc>
              <a:spcBef>
                <a:spcPts val="2395"/>
              </a:spcBef>
            </a:pPr>
            <a:endParaRPr sz="2800">
              <a:latin typeface="Calibri"/>
              <a:cs typeface="Calibri"/>
            </a:endParaRPr>
          </a:p>
          <a:p>
            <a:pPr marL="372745" marR="5080">
              <a:lnSpc>
                <a:spcPct val="100000"/>
              </a:lnSpc>
            </a:pPr>
            <a:r>
              <a:rPr sz="2800" b="1" dirty="0">
                <a:solidFill>
                  <a:srgbClr val="C00000"/>
                </a:solidFill>
                <a:latin typeface="Calibri"/>
                <a:cs typeface="Calibri"/>
              </a:rPr>
              <a:t>İlk</a:t>
            </a:r>
            <a:r>
              <a:rPr sz="2800" b="1" spc="-85" dirty="0">
                <a:solidFill>
                  <a:srgbClr val="C00000"/>
                </a:solidFill>
                <a:latin typeface="Calibri"/>
                <a:cs typeface="Calibri"/>
              </a:rPr>
              <a:t> </a:t>
            </a:r>
            <a:r>
              <a:rPr sz="2800" b="1" spc="-25" dirty="0">
                <a:solidFill>
                  <a:srgbClr val="C00000"/>
                </a:solidFill>
                <a:latin typeface="Calibri"/>
                <a:cs typeface="Calibri"/>
              </a:rPr>
              <a:t>Yardımcı:</a:t>
            </a:r>
            <a:r>
              <a:rPr sz="2800" b="1" spc="-50" dirty="0">
                <a:solidFill>
                  <a:srgbClr val="C00000"/>
                </a:solidFill>
                <a:latin typeface="Calibri"/>
                <a:cs typeface="Calibri"/>
              </a:rPr>
              <a:t> </a:t>
            </a:r>
            <a:r>
              <a:rPr sz="2800" b="1" spc="-35" dirty="0">
                <a:latin typeface="Calibri"/>
                <a:cs typeface="Calibri"/>
              </a:rPr>
              <a:t>Temel</a:t>
            </a:r>
            <a:r>
              <a:rPr sz="2800" b="1" spc="-70" dirty="0">
                <a:latin typeface="Calibri"/>
                <a:cs typeface="Calibri"/>
              </a:rPr>
              <a:t> </a:t>
            </a:r>
            <a:r>
              <a:rPr sz="2800" b="1" dirty="0">
                <a:latin typeface="Calibri"/>
                <a:cs typeface="Calibri"/>
              </a:rPr>
              <a:t>İlk</a:t>
            </a:r>
            <a:r>
              <a:rPr sz="2800" b="1" spc="-70" dirty="0">
                <a:latin typeface="Calibri"/>
                <a:cs typeface="Calibri"/>
              </a:rPr>
              <a:t> </a:t>
            </a:r>
            <a:r>
              <a:rPr sz="2800" b="1" spc="-30" dirty="0">
                <a:latin typeface="Calibri"/>
                <a:cs typeface="Calibri"/>
              </a:rPr>
              <a:t>Yardım</a:t>
            </a:r>
            <a:r>
              <a:rPr sz="2800" b="1" spc="-75" dirty="0">
                <a:latin typeface="Calibri"/>
                <a:cs typeface="Calibri"/>
              </a:rPr>
              <a:t> </a:t>
            </a:r>
            <a:r>
              <a:rPr sz="2800" b="1" dirty="0">
                <a:latin typeface="Calibri"/>
                <a:cs typeface="Calibri"/>
              </a:rPr>
              <a:t>Kursu</a:t>
            </a:r>
            <a:r>
              <a:rPr sz="2800" b="1" spc="-70" dirty="0">
                <a:latin typeface="Calibri"/>
                <a:cs typeface="Calibri"/>
              </a:rPr>
              <a:t> </a:t>
            </a:r>
            <a:r>
              <a:rPr sz="2800" dirty="0">
                <a:latin typeface="Calibri"/>
                <a:cs typeface="Calibri"/>
              </a:rPr>
              <a:t>alarak</a:t>
            </a:r>
            <a:r>
              <a:rPr sz="2800" spc="-80" dirty="0">
                <a:latin typeface="Calibri"/>
                <a:cs typeface="Calibri"/>
              </a:rPr>
              <a:t> </a:t>
            </a:r>
            <a:r>
              <a:rPr sz="2800" dirty="0">
                <a:latin typeface="Calibri"/>
                <a:cs typeface="Calibri"/>
              </a:rPr>
              <a:t>ilk</a:t>
            </a:r>
            <a:r>
              <a:rPr sz="2800" spc="-85" dirty="0">
                <a:latin typeface="Calibri"/>
                <a:cs typeface="Calibri"/>
              </a:rPr>
              <a:t> </a:t>
            </a:r>
            <a:r>
              <a:rPr sz="2800" spc="-10" dirty="0">
                <a:latin typeface="Calibri"/>
                <a:cs typeface="Calibri"/>
              </a:rPr>
              <a:t>yardımcı </a:t>
            </a:r>
            <a:r>
              <a:rPr sz="2800" dirty="0">
                <a:latin typeface="Calibri"/>
                <a:cs typeface="Calibri"/>
              </a:rPr>
              <a:t>sertifikası</a:t>
            </a:r>
            <a:r>
              <a:rPr sz="2800" spc="-85" dirty="0">
                <a:latin typeface="Calibri"/>
                <a:cs typeface="Calibri"/>
              </a:rPr>
              <a:t> </a:t>
            </a:r>
            <a:r>
              <a:rPr sz="2800" dirty="0">
                <a:latin typeface="Calibri"/>
                <a:cs typeface="Calibri"/>
              </a:rPr>
              <a:t>almış</a:t>
            </a:r>
            <a:r>
              <a:rPr sz="2800" spc="-85" dirty="0">
                <a:latin typeface="Calibri"/>
                <a:cs typeface="Calibri"/>
              </a:rPr>
              <a:t> </a:t>
            </a:r>
            <a:r>
              <a:rPr sz="2800" spc="-10" dirty="0">
                <a:latin typeface="Calibri"/>
                <a:cs typeface="Calibri"/>
              </a:rPr>
              <a:t>kişidir.</a:t>
            </a:r>
            <a:endParaRPr sz="2800">
              <a:latin typeface="Calibri"/>
              <a:cs typeface="Calibri"/>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42</a:t>
            </a:fld>
            <a:endParaRPr spc="-25"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12179" y="3645408"/>
            <a:ext cx="2351531" cy="2351531"/>
          </a:xfrm>
          <a:prstGeom prst="rect">
            <a:avLst/>
          </a:prstGeom>
        </p:spPr>
      </p:pic>
      <p:sp>
        <p:nvSpPr>
          <p:cNvPr id="3" name="object 3"/>
          <p:cNvSpPr txBox="1"/>
          <p:nvPr/>
        </p:nvSpPr>
        <p:spPr>
          <a:xfrm>
            <a:off x="535934" y="1083309"/>
            <a:ext cx="7638415" cy="2813685"/>
          </a:xfrm>
          <a:prstGeom prst="rect">
            <a:avLst/>
          </a:prstGeom>
        </p:spPr>
        <p:txBody>
          <a:bodyPr vert="horz" wrap="square" lIns="0" tIns="13335" rIns="0" bIns="0" rtlCol="0">
            <a:spAutoFit/>
          </a:bodyPr>
          <a:lstStyle/>
          <a:p>
            <a:pPr marL="12700">
              <a:lnSpc>
                <a:spcPts val="3090"/>
              </a:lnSpc>
              <a:spcBef>
                <a:spcPts val="105"/>
              </a:spcBef>
            </a:pPr>
            <a:r>
              <a:rPr sz="2600" b="1" spc="-10" dirty="0">
                <a:solidFill>
                  <a:srgbClr val="FF0000"/>
                </a:solidFill>
                <a:latin typeface="Calibri"/>
                <a:cs typeface="Calibri"/>
              </a:rPr>
              <a:t>Amaç;</a:t>
            </a:r>
            <a:endParaRPr sz="2600">
              <a:latin typeface="Calibri"/>
              <a:cs typeface="Calibri"/>
            </a:endParaRPr>
          </a:p>
          <a:p>
            <a:pPr marL="355600" indent="-342900">
              <a:lnSpc>
                <a:spcPts val="4770"/>
              </a:lnSpc>
              <a:buFont typeface="Arial"/>
              <a:buChar char="•"/>
              <a:tabLst>
                <a:tab pos="355600" algn="l"/>
              </a:tabLst>
            </a:pPr>
            <a:r>
              <a:rPr sz="4000" spc="-20" dirty="0">
                <a:latin typeface="Calibri"/>
                <a:cs typeface="Calibri"/>
              </a:rPr>
              <a:t>Hayati</a:t>
            </a:r>
            <a:r>
              <a:rPr sz="4000" spc="-229" dirty="0">
                <a:latin typeface="Times New Roman"/>
                <a:cs typeface="Times New Roman"/>
              </a:rPr>
              <a:t> </a:t>
            </a:r>
            <a:r>
              <a:rPr sz="4000" spc="-10" dirty="0">
                <a:latin typeface="Calibri"/>
                <a:cs typeface="Calibri"/>
              </a:rPr>
              <a:t>tehlikeyi</a:t>
            </a:r>
            <a:r>
              <a:rPr sz="4000" spc="-125" dirty="0">
                <a:latin typeface="Calibri"/>
                <a:cs typeface="Calibri"/>
              </a:rPr>
              <a:t> </a:t>
            </a:r>
            <a:r>
              <a:rPr sz="4000" dirty="0">
                <a:latin typeface="Calibri"/>
                <a:cs typeface="Calibri"/>
              </a:rPr>
              <a:t>ortadan</a:t>
            </a:r>
            <a:r>
              <a:rPr sz="4000" spc="-120" dirty="0">
                <a:latin typeface="Calibri"/>
                <a:cs typeface="Calibri"/>
              </a:rPr>
              <a:t> </a:t>
            </a:r>
            <a:r>
              <a:rPr sz="4000" spc="-10" dirty="0">
                <a:latin typeface="Calibri"/>
                <a:cs typeface="Calibri"/>
              </a:rPr>
              <a:t>kaldırmak</a:t>
            </a:r>
            <a:endParaRPr sz="4000">
              <a:latin typeface="Calibri"/>
              <a:cs typeface="Calibri"/>
            </a:endParaRPr>
          </a:p>
          <a:p>
            <a:pPr marL="355600" marR="5080" indent="-343535">
              <a:lnSpc>
                <a:spcPts val="3460"/>
              </a:lnSpc>
              <a:spcBef>
                <a:spcPts val="850"/>
              </a:spcBef>
              <a:buFont typeface="Arial"/>
              <a:buChar char="•"/>
              <a:tabLst>
                <a:tab pos="355600" algn="l"/>
              </a:tabLst>
            </a:pPr>
            <a:r>
              <a:rPr sz="3600" spc="-30" dirty="0">
                <a:latin typeface="Calibri"/>
                <a:cs typeface="Calibri"/>
              </a:rPr>
              <a:t>Yaşamsal</a:t>
            </a:r>
            <a:r>
              <a:rPr sz="3600" spc="-100" dirty="0">
                <a:latin typeface="Calibri"/>
                <a:cs typeface="Calibri"/>
              </a:rPr>
              <a:t> </a:t>
            </a:r>
            <a:r>
              <a:rPr sz="3600" spc="-10" dirty="0">
                <a:latin typeface="Calibri"/>
                <a:cs typeface="Calibri"/>
              </a:rPr>
              <a:t>fonksiyonların</a:t>
            </a:r>
            <a:r>
              <a:rPr sz="3600" spc="-140" dirty="0">
                <a:latin typeface="Calibri"/>
                <a:cs typeface="Calibri"/>
              </a:rPr>
              <a:t> </a:t>
            </a:r>
            <a:r>
              <a:rPr sz="3600" spc="-10" dirty="0">
                <a:latin typeface="Calibri"/>
                <a:cs typeface="Calibri"/>
              </a:rPr>
              <a:t>sürdürülmesini sağlamak</a:t>
            </a:r>
            <a:endParaRPr sz="3600">
              <a:latin typeface="Calibri"/>
              <a:cs typeface="Calibri"/>
            </a:endParaRPr>
          </a:p>
          <a:p>
            <a:pPr marL="355600" indent="-342900">
              <a:lnSpc>
                <a:spcPct val="100000"/>
              </a:lnSpc>
              <a:spcBef>
                <a:spcPts val="55"/>
              </a:spcBef>
              <a:buFont typeface="Arial"/>
              <a:buChar char="•"/>
              <a:tabLst>
                <a:tab pos="355600" algn="l"/>
              </a:tabLst>
            </a:pPr>
            <a:r>
              <a:rPr sz="2800" spc="-10" dirty="0">
                <a:latin typeface="Calibri"/>
                <a:cs typeface="Calibri"/>
              </a:rPr>
              <a:t>Durumunun</a:t>
            </a:r>
            <a:r>
              <a:rPr sz="2800" spc="-140" dirty="0">
                <a:latin typeface="Times New Roman"/>
                <a:cs typeface="Times New Roman"/>
              </a:rPr>
              <a:t> </a:t>
            </a:r>
            <a:r>
              <a:rPr sz="2800" spc="-10" dirty="0">
                <a:latin typeface="Calibri"/>
                <a:cs typeface="Calibri"/>
              </a:rPr>
              <a:t>kötüleşmesini</a:t>
            </a:r>
            <a:r>
              <a:rPr sz="2800" spc="-80" dirty="0">
                <a:latin typeface="Calibri"/>
                <a:cs typeface="Calibri"/>
              </a:rPr>
              <a:t> </a:t>
            </a:r>
            <a:r>
              <a:rPr sz="2800" spc="-10" dirty="0">
                <a:latin typeface="Calibri"/>
                <a:cs typeface="Calibri"/>
              </a:rPr>
              <a:t>önlemek</a:t>
            </a:r>
            <a:endParaRPr sz="2800">
              <a:latin typeface="Calibri"/>
              <a:cs typeface="Calibri"/>
            </a:endParaRPr>
          </a:p>
          <a:p>
            <a:pPr marL="355600" indent="-342900">
              <a:lnSpc>
                <a:spcPct val="100000"/>
              </a:lnSpc>
              <a:spcBef>
                <a:spcPts val="15"/>
              </a:spcBef>
              <a:buFont typeface="Arial"/>
              <a:buChar char="•"/>
              <a:tabLst>
                <a:tab pos="355600" algn="l"/>
              </a:tabLst>
            </a:pPr>
            <a:r>
              <a:rPr sz="2400" dirty="0">
                <a:latin typeface="Calibri"/>
                <a:cs typeface="Calibri"/>
              </a:rPr>
              <a:t>İyileşmeyi</a:t>
            </a:r>
            <a:r>
              <a:rPr sz="2400" spc="-130" dirty="0">
                <a:latin typeface="Calibri"/>
                <a:cs typeface="Calibri"/>
              </a:rPr>
              <a:t> </a:t>
            </a:r>
            <a:r>
              <a:rPr sz="2400" spc="-10" dirty="0">
                <a:latin typeface="Calibri"/>
                <a:cs typeface="Calibri"/>
              </a:rPr>
              <a:t>kolaylaştırmaktır.</a:t>
            </a:r>
            <a:endParaRPr sz="2400">
              <a:latin typeface="Calibri"/>
              <a:cs typeface="Calibri"/>
            </a:endParaRPr>
          </a:p>
        </p:txBody>
      </p:sp>
      <p:sp>
        <p:nvSpPr>
          <p:cNvPr id="4" name="object 4"/>
          <p:cNvSpPr txBox="1">
            <a:spLocks noGrp="1"/>
          </p:cNvSpPr>
          <p:nvPr>
            <p:ph type="title"/>
          </p:nvPr>
        </p:nvSpPr>
        <p:spPr>
          <a:xfrm>
            <a:off x="3518153" y="314324"/>
            <a:ext cx="2105025" cy="635000"/>
          </a:xfrm>
          <a:prstGeom prst="rect">
            <a:avLst/>
          </a:prstGeom>
        </p:spPr>
        <p:txBody>
          <a:bodyPr vert="horz" wrap="square" lIns="0" tIns="12065" rIns="0" bIns="0" rtlCol="0">
            <a:spAutoFit/>
          </a:bodyPr>
          <a:lstStyle/>
          <a:p>
            <a:pPr marL="12700">
              <a:lnSpc>
                <a:spcPct val="100000"/>
              </a:lnSpc>
              <a:spcBef>
                <a:spcPts val="95"/>
              </a:spcBef>
            </a:pPr>
            <a:r>
              <a:rPr dirty="0"/>
              <a:t>İlk</a:t>
            </a:r>
            <a:r>
              <a:rPr spc="-45" dirty="0"/>
              <a:t> </a:t>
            </a:r>
            <a:r>
              <a:rPr spc="-50" dirty="0"/>
              <a:t>Yardım</a:t>
            </a:r>
          </a:p>
        </p:txBody>
      </p:sp>
      <p:pic>
        <p:nvPicPr>
          <p:cNvPr id="5" name="object 5">
            <a:hlinkClick r:id="rId3"/>
          </p:cNvPr>
          <p:cNvPicPr/>
          <p:nvPr/>
        </p:nvPicPr>
        <p:blipFill>
          <a:blip r:embed="rId4" cstate="print"/>
          <a:stretch>
            <a:fillRect/>
          </a:stretch>
        </p:blipFill>
        <p:spPr>
          <a:xfrm>
            <a:off x="684277" y="4221479"/>
            <a:ext cx="5111494" cy="1882139"/>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43</a:t>
            </a:fld>
            <a:endParaRPr spc="-25"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a:spLocks noGrp="1"/>
          </p:cNvSpPr>
          <p:nvPr>
            <p:ph type="title"/>
          </p:nvPr>
        </p:nvSpPr>
        <p:spPr>
          <a:xfrm>
            <a:off x="1844420" y="2830144"/>
            <a:ext cx="5454650" cy="635000"/>
          </a:xfrm>
          <a:prstGeom prst="rect">
            <a:avLst/>
          </a:prstGeom>
        </p:spPr>
        <p:txBody>
          <a:bodyPr vert="horz" wrap="square" lIns="0" tIns="12065" rIns="0" bIns="0" rtlCol="0">
            <a:spAutoFit/>
          </a:bodyPr>
          <a:lstStyle/>
          <a:p>
            <a:pPr marL="12700">
              <a:lnSpc>
                <a:spcPct val="100000"/>
              </a:lnSpc>
              <a:spcBef>
                <a:spcPts val="95"/>
              </a:spcBef>
            </a:pPr>
            <a:r>
              <a:rPr dirty="0">
                <a:solidFill>
                  <a:srgbClr val="000000"/>
                </a:solidFill>
              </a:rPr>
              <a:t>İş</a:t>
            </a:r>
            <a:r>
              <a:rPr spc="-90" dirty="0">
                <a:solidFill>
                  <a:srgbClr val="000000"/>
                </a:solidFill>
              </a:rPr>
              <a:t> </a:t>
            </a:r>
            <a:r>
              <a:rPr dirty="0">
                <a:solidFill>
                  <a:srgbClr val="000000"/>
                </a:solidFill>
              </a:rPr>
              <a:t>Hijyeni</a:t>
            </a:r>
            <a:r>
              <a:rPr spc="-65" dirty="0">
                <a:solidFill>
                  <a:srgbClr val="000000"/>
                </a:solidFill>
              </a:rPr>
              <a:t> </a:t>
            </a:r>
            <a:r>
              <a:rPr dirty="0">
                <a:solidFill>
                  <a:srgbClr val="000000"/>
                </a:solidFill>
              </a:rPr>
              <a:t>ve</a:t>
            </a:r>
            <a:r>
              <a:rPr spc="-85" dirty="0">
                <a:solidFill>
                  <a:srgbClr val="000000"/>
                </a:solidFill>
              </a:rPr>
              <a:t> </a:t>
            </a:r>
            <a:r>
              <a:rPr dirty="0">
                <a:solidFill>
                  <a:srgbClr val="000000"/>
                </a:solidFill>
              </a:rPr>
              <a:t>İş</a:t>
            </a:r>
            <a:r>
              <a:rPr spc="-100" dirty="0">
                <a:solidFill>
                  <a:srgbClr val="000000"/>
                </a:solidFill>
              </a:rPr>
              <a:t> </a:t>
            </a:r>
            <a:r>
              <a:rPr spc="-50" dirty="0">
                <a:solidFill>
                  <a:srgbClr val="000000"/>
                </a:solidFill>
              </a:rPr>
              <a:t>Yeri</a:t>
            </a:r>
            <a:r>
              <a:rPr spc="-80" dirty="0">
                <a:solidFill>
                  <a:srgbClr val="000000"/>
                </a:solidFill>
              </a:rPr>
              <a:t> </a:t>
            </a:r>
            <a:r>
              <a:rPr spc="-10" dirty="0">
                <a:solidFill>
                  <a:srgbClr val="000000"/>
                </a:solidFill>
              </a:rPr>
              <a:t>Düzeni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6599" y="685381"/>
            <a:ext cx="8180070" cy="5424805"/>
          </a:xfrm>
          <a:prstGeom prst="rect">
            <a:avLst/>
          </a:prstGeom>
        </p:spPr>
        <p:txBody>
          <a:bodyPr vert="horz" wrap="square" lIns="0" tIns="173990" rIns="0" bIns="0" rtlCol="0">
            <a:spAutoFit/>
          </a:bodyPr>
          <a:lstStyle/>
          <a:p>
            <a:pPr marL="354965" indent="-342265">
              <a:lnSpc>
                <a:spcPct val="100000"/>
              </a:lnSpc>
              <a:spcBef>
                <a:spcPts val="1370"/>
              </a:spcBef>
              <a:buFont typeface="Arial"/>
              <a:buChar char="•"/>
              <a:tabLst>
                <a:tab pos="354965" algn="l"/>
              </a:tabLst>
            </a:pPr>
            <a:r>
              <a:rPr sz="2800" spc="-25" dirty="0">
                <a:latin typeface="Calibri"/>
                <a:cs typeface="Calibri"/>
              </a:rPr>
              <a:t>Temiz,</a:t>
            </a:r>
            <a:r>
              <a:rPr sz="2800" spc="-90" dirty="0">
                <a:latin typeface="Calibri"/>
                <a:cs typeface="Calibri"/>
              </a:rPr>
              <a:t> </a:t>
            </a:r>
            <a:r>
              <a:rPr sz="2800" dirty="0">
                <a:latin typeface="Calibri"/>
                <a:cs typeface="Calibri"/>
              </a:rPr>
              <a:t>içilebilir</a:t>
            </a:r>
            <a:r>
              <a:rPr sz="2800" spc="-70" dirty="0">
                <a:latin typeface="Calibri"/>
                <a:cs typeface="Calibri"/>
              </a:rPr>
              <a:t> </a:t>
            </a:r>
            <a:r>
              <a:rPr sz="2800" dirty="0">
                <a:latin typeface="Calibri"/>
                <a:cs typeface="Calibri"/>
              </a:rPr>
              <a:t>suyu</a:t>
            </a:r>
            <a:r>
              <a:rPr sz="2800" spc="-65" dirty="0">
                <a:latin typeface="Calibri"/>
                <a:cs typeface="Calibri"/>
              </a:rPr>
              <a:t> </a:t>
            </a:r>
            <a:r>
              <a:rPr sz="2800" spc="-20" dirty="0">
                <a:latin typeface="Calibri"/>
                <a:cs typeface="Calibri"/>
              </a:rPr>
              <a:t>için,</a:t>
            </a:r>
            <a:endParaRPr sz="2800">
              <a:latin typeface="Calibri"/>
              <a:cs typeface="Calibri"/>
            </a:endParaRPr>
          </a:p>
          <a:p>
            <a:pPr marL="354965" indent="-342265">
              <a:lnSpc>
                <a:spcPct val="100000"/>
              </a:lnSpc>
              <a:spcBef>
                <a:spcPts val="1270"/>
              </a:spcBef>
              <a:buFont typeface="Arial"/>
              <a:buChar char="•"/>
              <a:tabLst>
                <a:tab pos="354965" algn="l"/>
              </a:tabLst>
            </a:pPr>
            <a:r>
              <a:rPr sz="2800" b="1" spc="-45" dirty="0">
                <a:latin typeface="Calibri"/>
                <a:cs typeface="Calibri"/>
              </a:rPr>
              <a:t>Tozlu,</a:t>
            </a:r>
            <a:r>
              <a:rPr sz="2800" spc="-130" dirty="0">
                <a:latin typeface="Times New Roman"/>
                <a:cs typeface="Times New Roman"/>
              </a:rPr>
              <a:t> </a:t>
            </a:r>
            <a:r>
              <a:rPr sz="2800" b="1" dirty="0">
                <a:latin typeface="Calibri"/>
                <a:cs typeface="Calibri"/>
              </a:rPr>
              <a:t>kirli</a:t>
            </a:r>
            <a:r>
              <a:rPr sz="2800" spc="-130" dirty="0">
                <a:latin typeface="Times New Roman"/>
                <a:cs typeface="Times New Roman"/>
              </a:rPr>
              <a:t> </a:t>
            </a:r>
            <a:r>
              <a:rPr sz="2800" b="1" dirty="0">
                <a:latin typeface="Calibri"/>
                <a:cs typeface="Calibri"/>
              </a:rPr>
              <a:t>ve</a:t>
            </a:r>
            <a:r>
              <a:rPr sz="2800" spc="-105" dirty="0">
                <a:latin typeface="Times New Roman"/>
                <a:cs typeface="Times New Roman"/>
              </a:rPr>
              <a:t> </a:t>
            </a:r>
            <a:r>
              <a:rPr sz="2800" b="1" spc="-20" dirty="0">
                <a:latin typeface="Calibri"/>
                <a:cs typeface="Calibri"/>
              </a:rPr>
              <a:t>tehlikeli</a:t>
            </a:r>
            <a:r>
              <a:rPr sz="2800" spc="-114" dirty="0">
                <a:latin typeface="Times New Roman"/>
                <a:cs typeface="Times New Roman"/>
              </a:rPr>
              <a:t> </a:t>
            </a:r>
            <a:r>
              <a:rPr sz="2800" dirty="0">
                <a:latin typeface="Calibri"/>
                <a:cs typeface="Calibri"/>
              </a:rPr>
              <a:t>maddelerin</a:t>
            </a:r>
            <a:r>
              <a:rPr sz="2800" spc="-50" dirty="0">
                <a:latin typeface="Calibri"/>
                <a:cs typeface="Calibri"/>
              </a:rPr>
              <a:t> </a:t>
            </a:r>
            <a:r>
              <a:rPr sz="2800" dirty="0">
                <a:latin typeface="Calibri"/>
                <a:cs typeface="Calibri"/>
              </a:rPr>
              <a:t>kullanıldığı</a:t>
            </a:r>
            <a:r>
              <a:rPr sz="2800" spc="-40" dirty="0">
                <a:latin typeface="Calibri"/>
                <a:cs typeface="Calibri"/>
              </a:rPr>
              <a:t> </a:t>
            </a:r>
            <a:r>
              <a:rPr sz="2800" spc="-10" dirty="0">
                <a:latin typeface="Calibri"/>
                <a:cs typeface="Calibri"/>
              </a:rPr>
              <a:t>yerlerde</a:t>
            </a:r>
            <a:endParaRPr sz="2800">
              <a:latin typeface="Calibri"/>
              <a:cs typeface="Calibri"/>
            </a:endParaRPr>
          </a:p>
          <a:p>
            <a:pPr marL="354965">
              <a:lnSpc>
                <a:spcPct val="100000"/>
              </a:lnSpc>
              <a:spcBef>
                <a:spcPts val="5"/>
              </a:spcBef>
            </a:pPr>
            <a:r>
              <a:rPr sz="2800" b="1" dirty="0">
                <a:latin typeface="Calibri"/>
                <a:cs typeface="Calibri"/>
              </a:rPr>
              <a:t>bir</a:t>
            </a:r>
            <a:r>
              <a:rPr sz="2800" b="1" spc="-55" dirty="0">
                <a:latin typeface="Calibri"/>
                <a:cs typeface="Calibri"/>
              </a:rPr>
              <a:t> </a:t>
            </a:r>
            <a:r>
              <a:rPr sz="2800" b="1" dirty="0">
                <a:latin typeface="Calibri"/>
                <a:cs typeface="Calibri"/>
              </a:rPr>
              <a:t>şey</a:t>
            </a:r>
            <a:r>
              <a:rPr sz="2800" b="1" spc="-55" dirty="0">
                <a:latin typeface="Calibri"/>
                <a:cs typeface="Calibri"/>
              </a:rPr>
              <a:t> </a:t>
            </a:r>
            <a:r>
              <a:rPr sz="2800" b="1" dirty="0">
                <a:latin typeface="Calibri"/>
                <a:cs typeface="Calibri"/>
              </a:rPr>
              <a:t>yiyip</a:t>
            </a:r>
            <a:r>
              <a:rPr sz="2800" b="1" spc="-50" dirty="0">
                <a:latin typeface="Calibri"/>
                <a:cs typeface="Calibri"/>
              </a:rPr>
              <a:t> </a:t>
            </a:r>
            <a:r>
              <a:rPr sz="2800" b="1" spc="-10" dirty="0">
                <a:latin typeface="Calibri"/>
                <a:cs typeface="Calibri"/>
              </a:rPr>
              <a:t>içmeyin</a:t>
            </a:r>
            <a:r>
              <a:rPr sz="2800" spc="-10" dirty="0">
                <a:latin typeface="Calibri"/>
                <a:cs typeface="Calibri"/>
              </a:rPr>
              <a:t>,</a:t>
            </a:r>
            <a:endParaRPr sz="2800">
              <a:latin typeface="Calibri"/>
              <a:cs typeface="Calibri"/>
            </a:endParaRPr>
          </a:p>
          <a:p>
            <a:pPr marL="354965" indent="-342265">
              <a:lnSpc>
                <a:spcPct val="100000"/>
              </a:lnSpc>
              <a:spcBef>
                <a:spcPts val="600"/>
              </a:spcBef>
              <a:buFont typeface="Arial"/>
              <a:buChar char="•"/>
              <a:tabLst>
                <a:tab pos="354965" algn="l"/>
              </a:tabLst>
            </a:pPr>
            <a:r>
              <a:rPr sz="2800" b="1" dirty="0">
                <a:latin typeface="Calibri"/>
                <a:cs typeface="Calibri"/>
              </a:rPr>
              <a:t>Hastalık</a:t>
            </a:r>
            <a:r>
              <a:rPr sz="2800" b="1" spc="-135" dirty="0">
                <a:latin typeface="Calibri"/>
                <a:cs typeface="Calibri"/>
              </a:rPr>
              <a:t> </a:t>
            </a:r>
            <a:r>
              <a:rPr sz="2800" b="1" dirty="0">
                <a:latin typeface="Calibri"/>
                <a:cs typeface="Calibri"/>
              </a:rPr>
              <a:t>durumlarında</a:t>
            </a:r>
            <a:r>
              <a:rPr sz="2800" b="1" spc="-100" dirty="0">
                <a:latin typeface="Calibri"/>
                <a:cs typeface="Calibri"/>
              </a:rPr>
              <a:t> </a:t>
            </a:r>
            <a:r>
              <a:rPr sz="2800" spc="-10" dirty="0">
                <a:latin typeface="Calibri"/>
                <a:cs typeface="Calibri"/>
              </a:rPr>
              <a:t>aksatmadan</a:t>
            </a:r>
            <a:r>
              <a:rPr sz="2800" spc="-165" dirty="0">
                <a:latin typeface="Times New Roman"/>
                <a:cs typeface="Times New Roman"/>
              </a:rPr>
              <a:t> </a:t>
            </a:r>
            <a:r>
              <a:rPr sz="2800" b="1" spc="-10" dirty="0">
                <a:latin typeface="Calibri"/>
                <a:cs typeface="Calibri"/>
              </a:rPr>
              <a:t>tedavi</a:t>
            </a:r>
            <a:r>
              <a:rPr sz="2800" spc="-165" dirty="0">
                <a:latin typeface="Times New Roman"/>
                <a:cs typeface="Times New Roman"/>
              </a:rPr>
              <a:t> </a:t>
            </a:r>
            <a:r>
              <a:rPr sz="2800" b="1" spc="-10" dirty="0">
                <a:latin typeface="Calibri"/>
                <a:cs typeface="Calibri"/>
              </a:rPr>
              <a:t>olun</a:t>
            </a:r>
            <a:r>
              <a:rPr sz="2800" spc="-10" dirty="0">
                <a:latin typeface="Calibri"/>
                <a:cs typeface="Calibri"/>
              </a:rPr>
              <a:t>,</a:t>
            </a:r>
            <a:endParaRPr sz="2800">
              <a:latin typeface="Calibri"/>
              <a:cs typeface="Calibri"/>
            </a:endParaRPr>
          </a:p>
          <a:p>
            <a:pPr marL="354965" indent="-342265">
              <a:lnSpc>
                <a:spcPct val="100000"/>
              </a:lnSpc>
              <a:spcBef>
                <a:spcPts val="600"/>
              </a:spcBef>
              <a:buFont typeface="Arial"/>
              <a:buChar char="•"/>
              <a:tabLst>
                <a:tab pos="354965" algn="l"/>
              </a:tabLst>
            </a:pPr>
            <a:r>
              <a:rPr sz="2800" spc="-10" dirty="0">
                <a:latin typeface="Calibri"/>
                <a:cs typeface="Calibri"/>
              </a:rPr>
              <a:t>Dinlenme</a:t>
            </a:r>
            <a:r>
              <a:rPr sz="2800" spc="-140" dirty="0">
                <a:latin typeface="Times New Roman"/>
                <a:cs typeface="Times New Roman"/>
              </a:rPr>
              <a:t> </a:t>
            </a:r>
            <a:r>
              <a:rPr sz="2800" dirty="0">
                <a:latin typeface="Calibri"/>
                <a:cs typeface="Calibri"/>
              </a:rPr>
              <a:t>ve</a:t>
            </a:r>
            <a:r>
              <a:rPr sz="2800" spc="-165" dirty="0">
                <a:latin typeface="Times New Roman"/>
                <a:cs typeface="Times New Roman"/>
              </a:rPr>
              <a:t> </a:t>
            </a:r>
            <a:r>
              <a:rPr sz="2800" spc="-10" dirty="0">
                <a:latin typeface="Calibri"/>
                <a:cs typeface="Calibri"/>
              </a:rPr>
              <a:t>aralarda</a:t>
            </a:r>
            <a:r>
              <a:rPr sz="2800" spc="-160" dirty="0">
                <a:latin typeface="Times New Roman"/>
                <a:cs typeface="Times New Roman"/>
              </a:rPr>
              <a:t> </a:t>
            </a:r>
            <a:r>
              <a:rPr sz="2800" b="1" spc="-10" dirty="0">
                <a:latin typeface="Calibri"/>
                <a:cs typeface="Calibri"/>
              </a:rPr>
              <a:t>istirahat</a:t>
            </a:r>
            <a:r>
              <a:rPr sz="2800" b="1" spc="-70" dirty="0">
                <a:latin typeface="Calibri"/>
                <a:cs typeface="Calibri"/>
              </a:rPr>
              <a:t> </a:t>
            </a:r>
            <a:r>
              <a:rPr sz="2800" b="1" dirty="0">
                <a:latin typeface="Calibri"/>
                <a:cs typeface="Calibri"/>
              </a:rPr>
              <a:t>etmeye</a:t>
            </a:r>
            <a:r>
              <a:rPr sz="2800" b="1" spc="-60" dirty="0">
                <a:latin typeface="Calibri"/>
                <a:cs typeface="Calibri"/>
              </a:rPr>
              <a:t> </a:t>
            </a:r>
            <a:r>
              <a:rPr sz="2800" b="1" dirty="0">
                <a:latin typeface="Calibri"/>
                <a:cs typeface="Calibri"/>
              </a:rPr>
              <a:t>özen</a:t>
            </a:r>
            <a:r>
              <a:rPr sz="2800" b="1" spc="-95" dirty="0">
                <a:latin typeface="Calibri"/>
                <a:cs typeface="Calibri"/>
              </a:rPr>
              <a:t> </a:t>
            </a:r>
            <a:r>
              <a:rPr sz="2800" b="1" spc="-10" dirty="0">
                <a:latin typeface="Calibri"/>
                <a:cs typeface="Calibri"/>
              </a:rPr>
              <a:t>gösterin</a:t>
            </a:r>
            <a:r>
              <a:rPr sz="2800" spc="-10" dirty="0">
                <a:latin typeface="Calibri"/>
                <a:cs typeface="Calibri"/>
              </a:rPr>
              <a:t>,</a:t>
            </a:r>
            <a:endParaRPr sz="2800">
              <a:latin typeface="Calibri"/>
              <a:cs typeface="Calibri"/>
            </a:endParaRPr>
          </a:p>
          <a:p>
            <a:pPr marL="189865" indent="-177165">
              <a:lnSpc>
                <a:spcPct val="100000"/>
              </a:lnSpc>
              <a:spcBef>
                <a:spcPts val="600"/>
              </a:spcBef>
              <a:buFont typeface="Arial"/>
              <a:buChar char="•"/>
              <a:tabLst>
                <a:tab pos="189865" algn="l"/>
              </a:tabLst>
            </a:pPr>
            <a:r>
              <a:rPr sz="2800" b="1" dirty="0">
                <a:latin typeface="Calibri"/>
                <a:cs typeface="Calibri"/>
              </a:rPr>
              <a:t>Ortak</a:t>
            </a:r>
            <a:r>
              <a:rPr sz="2800" b="1" spc="-90" dirty="0">
                <a:latin typeface="Calibri"/>
                <a:cs typeface="Calibri"/>
              </a:rPr>
              <a:t> </a:t>
            </a:r>
            <a:r>
              <a:rPr sz="2800" b="1" dirty="0">
                <a:latin typeface="Calibri"/>
                <a:cs typeface="Calibri"/>
              </a:rPr>
              <a:t>kullanılan</a:t>
            </a:r>
            <a:r>
              <a:rPr sz="2800" b="1" spc="-75" dirty="0">
                <a:latin typeface="Calibri"/>
                <a:cs typeface="Calibri"/>
              </a:rPr>
              <a:t> </a:t>
            </a:r>
            <a:r>
              <a:rPr sz="2800" b="1" spc="-10" dirty="0">
                <a:latin typeface="Calibri"/>
                <a:cs typeface="Calibri"/>
              </a:rPr>
              <a:t>malzemeler</a:t>
            </a:r>
            <a:r>
              <a:rPr sz="2800" b="1" spc="-60" dirty="0">
                <a:latin typeface="Calibri"/>
                <a:cs typeface="Calibri"/>
              </a:rPr>
              <a:t> </a:t>
            </a:r>
            <a:r>
              <a:rPr sz="2800" dirty="0">
                <a:latin typeface="Calibri"/>
                <a:cs typeface="Calibri"/>
              </a:rPr>
              <a:t>ve</a:t>
            </a:r>
            <a:r>
              <a:rPr sz="2800" spc="-95" dirty="0">
                <a:latin typeface="Calibri"/>
                <a:cs typeface="Calibri"/>
              </a:rPr>
              <a:t> </a:t>
            </a:r>
            <a:r>
              <a:rPr sz="2800" dirty="0">
                <a:latin typeface="Calibri"/>
                <a:cs typeface="Calibri"/>
              </a:rPr>
              <a:t>nesnelerin</a:t>
            </a:r>
            <a:r>
              <a:rPr sz="2800" spc="-75" dirty="0">
                <a:latin typeface="Calibri"/>
                <a:cs typeface="Calibri"/>
              </a:rPr>
              <a:t> </a:t>
            </a:r>
            <a:r>
              <a:rPr sz="2800" dirty="0">
                <a:latin typeface="Calibri"/>
                <a:cs typeface="Calibri"/>
              </a:rPr>
              <a:t>sık</a:t>
            </a:r>
            <a:r>
              <a:rPr sz="2800" spc="-95" dirty="0">
                <a:latin typeface="Calibri"/>
                <a:cs typeface="Calibri"/>
              </a:rPr>
              <a:t> </a:t>
            </a:r>
            <a:r>
              <a:rPr sz="2800" spc="-25" dirty="0">
                <a:latin typeface="Calibri"/>
                <a:cs typeface="Calibri"/>
              </a:rPr>
              <a:t>sık</a:t>
            </a:r>
            <a:endParaRPr sz="2800">
              <a:latin typeface="Calibri"/>
              <a:cs typeface="Calibri"/>
            </a:endParaRPr>
          </a:p>
          <a:p>
            <a:pPr marL="190500">
              <a:lnSpc>
                <a:spcPct val="100000"/>
              </a:lnSpc>
            </a:pPr>
            <a:r>
              <a:rPr sz="2800" b="1" spc="-10" dirty="0">
                <a:latin typeface="Calibri"/>
                <a:cs typeface="Calibri"/>
              </a:rPr>
              <a:t>temizlenmesini</a:t>
            </a:r>
            <a:r>
              <a:rPr sz="2800" b="1" spc="-60" dirty="0">
                <a:latin typeface="Calibri"/>
                <a:cs typeface="Calibri"/>
              </a:rPr>
              <a:t> </a:t>
            </a:r>
            <a:r>
              <a:rPr sz="2800" b="1" spc="-10" dirty="0">
                <a:latin typeface="Calibri"/>
                <a:cs typeface="Calibri"/>
              </a:rPr>
              <a:t>sağlayın</a:t>
            </a:r>
            <a:r>
              <a:rPr sz="2800" spc="-10" dirty="0">
                <a:latin typeface="Calibri"/>
                <a:cs typeface="Calibri"/>
              </a:rPr>
              <a:t>,</a:t>
            </a:r>
            <a:endParaRPr sz="2800">
              <a:latin typeface="Calibri"/>
              <a:cs typeface="Calibri"/>
            </a:endParaRPr>
          </a:p>
          <a:p>
            <a:pPr marL="189230" marR="738505" indent="-177165">
              <a:lnSpc>
                <a:spcPct val="100000"/>
              </a:lnSpc>
              <a:spcBef>
                <a:spcPts val="605"/>
              </a:spcBef>
              <a:buFont typeface="Arial"/>
              <a:buChar char="•"/>
              <a:tabLst>
                <a:tab pos="190500" algn="l"/>
              </a:tabLst>
            </a:pPr>
            <a:r>
              <a:rPr sz="2800" spc="-80" dirty="0">
                <a:latin typeface="Calibri"/>
                <a:cs typeface="Calibri"/>
              </a:rPr>
              <a:t>Toz </a:t>
            </a:r>
            <a:r>
              <a:rPr sz="2800" dirty="0">
                <a:latin typeface="Calibri"/>
                <a:cs typeface="Calibri"/>
              </a:rPr>
              <a:t>oluşumunu</a:t>
            </a:r>
            <a:r>
              <a:rPr sz="2800" spc="-90" dirty="0">
                <a:latin typeface="Calibri"/>
                <a:cs typeface="Calibri"/>
              </a:rPr>
              <a:t> </a:t>
            </a:r>
            <a:r>
              <a:rPr sz="2800" dirty="0">
                <a:latin typeface="Calibri"/>
                <a:cs typeface="Calibri"/>
              </a:rPr>
              <a:t>önleyin,</a:t>
            </a:r>
            <a:r>
              <a:rPr sz="2800" spc="-80" dirty="0">
                <a:latin typeface="Calibri"/>
                <a:cs typeface="Calibri"/>
              </a:rPr>
              <a:t> </a:t>
            </a:r>
            <a:r>
              <a:rPr sz="2800" b="1" spc="-10" dirty="0">
                <a:latin typeface="Calibri"/>
                <a:cs typeface="Calibri"/>
              </a:rPr>
              <a:t>ortamlarda</a:t>
            </a:r>
            <a:r>
              <a:rPr sz="2800" spc="-145" dirty="0">
                <a:latin typeface="Times New Roman"/>
                <a:cs typeface="Times New Roman"/>
              </a:rPr>
              <a:t> </a:t>
            </a:r>
            <a:r>
              <a:rPr sz="2800" b="1" spc="-10" dirty="0">
                <a:latin typeface="Calibri"/>
                <a:cs typeface="Calibri"/>
              </a:rPr>
              <a:t>havalandırma 	düzenini</a:t>
            </a:r>
            <a:r>
              <a:rPr sz="2800" b="1" spc="-85" dirty="0">
                <a:latin typeface="Calibri"/>
                <a:cs typeface="Calibri"/>
              </a:rPr>
              <a:t> </a:t>
            </a:r>
            <a:r>
              <a:rPr sz="2800" b="1" spc="-10" dirty="0">
                <a:latin typeface="Calibri"/>
                <a:cs typeface="Calibri"/>
              </a:rPr>
              <a:t>sağlayın,</a:t>
            </a:r>
            <a:endParaRPr sz="2800">
              <a:latin typeface="Calibri"/>
              <a:cs typeface="Calibri"/>
            </a:endParaRPr>
          </a:p>
          <a:p>
            <a:pPr marL="189865" indent="-177165">
              <a:lnSpc>
                <a:spcPct val="100000"/>
              </a:lnSpc>
              <a:spcBef>
                <a:spcPts val="595"/>
              </a:spcBef>
              <a:buFont typeface="Arial"/>
              <a:buChar char="•"/>
              <a:tabLst>
                <a:tab pos="189865" algn="l"/>
              </a:tabLst>
            </a:pPr>
            <a:r>
              <a:rPr sz="2800" dirty="0">
                <a:latin typeface="Calibri"/>
                <a:cs typeface="Calibri"/>
              </a:rPr>
              <a:t>Ortamlarda</a:t>
            </a:r>
            <a:r>
              <a:rPr sz="2800" spc="-55" dirty="0">
                <a:latin typeface="Calibri"/>
                <a:cs typeface="Calibri"/>
              </a:rPr>
              <a:t> </a:t>
            </a:r>
            <a:r>
              <a:rPr sz="2800" dirty="0">
                <a:latin typeface="Calibri"/>
                <a:cs typeface="Calibri"/>
              </a:rPr>
              <a:t>oluşan</a:t>
            </a:r>
            <a:r>
              <a:rPr sz="2800" spc="-45" dirty="0">
                <a:latin typeface="Calibri"/>
                <a:cs typeface="Calibri"/>
              </a:rPr>
              <a:t> </a:t>
            </a:r>
            <a:r>
              <a:rPr sz="2800" dirty="0">
                <a:latin typeface="Calibri"/>
                <a:cs typeface="Calibri"/>
              </a:rPr>
              <a:t>atık</a:t>
            </a:r>
            <a:r>
              <a:rPr sz="2800" spc="-60" dirty="0">
                <a:latin typeface="Calibri"/>
                <a:cs typeface="Calibri"/>
              </a:rPr>
              <a:t> </a:t>
            </a:r>
            <a:r>
              <a:rPr sz="2800" dirty="0">
                <a:latin typeface="Calibri"/>
                <a:cs typeface="Calibri"/>
              </a:rPr>
              <a:t>ve</a:t>
            </a:r>
            <a:r>
              <a:rPr sz="2800" spc="-75" dirty="0">
                <a:latin typeface="Calibri"/>
                <a:cs typeface="Calibri"/>
              </a:rPr>
              <a:t> </a:t>
            </a:r>
            <a:r>
              <a:rPr sz="2800" dirty="0">
                <a:latin typeface="Calibri"/>
                <a:cs typeface="Calibri"/>
              </a:rPr>
              <a:t>artıklar</a:t>
            </a:r>
            <a:r>
              <a:rPr sz="2800" spc="-50" dirty="0">
                <a:latin typeface="Calibri"/>
                <a:cs typeface="Calibri"/>
              </a:rPr>
              <a:t> </a:t>
            </a:r>
            <a:r>
              <a:rPr sz="2800" dirty="0">
                <a:latin typeface="Calibri"/>
                <a:cs typeface="Calibri"/>
              </a:rPr>
              <a:t>(çöpler)</a:t>
            </a:r>
            <a:r>
              <a:rPr sz="2800" spc="-65" dirty="0">
                <a:latin typeface="Calibri"/>
                <a:cs typeface="Calibri"/>
              </a:rPr>
              <a:t> </a:t>
            </a:r>
            <a:r>
              <a:rPr sz="2800" dirty="0">
                <a:latin typeface="Calibri"/>
                <a:cs typeface="Calibri"/>
              </a:rPr>
              <a:t>ağzı</a:t>
            </a:r>
            <a:r>
              <a:rPr sz="2800" spc="-75" dirty="0">
                <a:latin typeface="Calibri"/>
                <a:cs typeface="Calibri"/>
              </a:rPr>
              <a:t> </a:t>
            </a:r>
            <a:r>
              <a:rPr sz="2800" spc="-10" dirty="0">
                <a:latin typeface="Calibri"/>
                <a:cs typeface="Calibri"/>
              </a:rPr>
              <a:t>kapaklı</a:t>
            </a:r>
            <a:endParaRPr sz="2800">
              <a:latin typeface="Calibri"/>
              <a:cs typeface="Calibri"/>
            </a:endParaRPr>
          </a:p>
          <a:p>
            <a:pPr marL="190500">
              <a:lnSpc>
                <a:spcPct val="100000"/>
              </a:lnSpc>
              <a:spcBef>
                <a:spcPts val="5"/>
              </a:spcBef>
            </a:pPr>
            <a:r>
              <a:rPr sz="2800" spc="-25" dirty="0">
                <a:latin typeface="Calibri"/>
                <a:cs typeface="Calibri"/>
              </a:rPr>
              <a:t>kovalarda</a:t>
            </a:r>
            <a:r>
              <a:rPr sz="2800" spc="-150" dirty="0">
                <a:latin typeface="Times New Roman"/>
                <a:cs typeface="Times New Roman"/>
              </a:rPr>
              <a:t> </a:t>
            </a:r>
            <a:r>
              <a:rPr sz="2800" dirty="0">
                <a:latin typeface="Calibri"/>
                <a:cs typeface="Calibri"/>
              </a:rPr>
              <a:t>tutulmasını</a:t>
            </a:r>
            <a:r>
              <a:rPr sz="2800" spc="-60" dirty="0">
                <a:latin typeface="Calibri"/>
                <a:cs typeface="Calibri"/>
              </a:rPr>
              <a:t> </a:t>
            </a:r>
            <a:r>
              <a:rPr sz="2800" dirty="0">
                <a:latin typeface="Calibri"/>
                <a:cs typeface="Calibri"/>
              </a:rPr>
              <a:t>sağlayın,</a:t>
            </a:r>
            <a:r>
              <a:rPr sz="2800" spc="-85" dirty="0">
                <a:latin typeface="Calibri"/>
                <a:cs typeface="Calibri"/>
              </a:rPr>
              <a:t> </a:t>
            </a:r>
            <a:r>
              <a:rPr sz="2800" dirty="0">
                <a:latin typeface="Calibri"/>
                <a:cs typeface="Calibri"/>
              </a:rPr>
              <a:t>gün</a:t>
            </a:r>
            <a:r>
              <a:rPr sz="2800" spc="-70" dirty="0">
                <a:latin typeface="Calibri"/>
                <a:cs typeface="Calibri"/>
              </a:rPr>
              <a:t> </a:t>
            </a:r>
            <a:r>
              <a:rPr sz="2800" dirty="0">
                <a:latin typeface="Calibri"/>
                <a:cs typeface="Calibri"/>
              </a:rPr>
              <a:t>boyu</a:t>
            </a:r>
            <a:r>
              <a:rPr sz="2800" spc="-90" dirty="0">
                <a:latin typeface="Calibri"/>
                <a:cs typeface="Calibri"/>
              </a:rPr>
              <a:t> </a:t>
            </a:r>
            <a:r>
              <a:rPr sz="2800" spc="-10" dirty="0">
                <a:latin typeface="Calibri"/>
                <a:cs typeface="Calibri"/>
              </a:rPr>
              <a:t>bekletilmeyin.</a:t>
            </a:r>
            <a:endParaRPr sz="2800">
              <a:latin typeface="Calibri"/>
              <a:cs typeface="Calibri"/>
            </a:endParaRPr>
          </a:p>
        </p:txBody>
      </p:sp>
      <p:sp>
        <p:nvSpPr>
          <p:cNvPr id="5" name="object 5"/>
          <p:cNvSpPr txBox="1"/>
          <p:nvPr/>
        </p:nvSpPr>
        <p:spPr>
          <a:xfrm>
            <a:off x="8427211" y="6465213"/>
            <a:ext cx="180975" cy="177800"/>
          </a:xfrm>
          <a:prstGeom prst="rect">
            <a:avLst/>
          </a:prstGeom>
        </p:spPr>
        <p:txBody>
          <a:bodyPr vert="horz" wrap="square" lIns="0" tIns="0" rIns="0" bIns="0" rtlCol="0">
            <a:spAutoFit/>
          </a:bodyPr>
          <a:lstStyle/>
          <a:p>
            <a:pPr marL="12700">
              <a:lnSpc>
                <a:spcPts val="1240"/>
              </a:lnSpc>
            </a:pPr>
            <a:r>
              <a:rPr sz="1200" spc="-25" dirty="0">
                <a:solidFill>
                  <a:srgbClr val="888888"/>
                </a:solidFill>
                <a:latin typeface="Calibri"/>
                <a:cs typeface="Calibri"/>
              </a:rPr>
              <a:t>52</a:t>
            </a:r>
            <a:endParaRPr sz="1200">
              <a:latin typeface="Calibri"/>
              <a:cs typeface="Calibri"/>
            </a:endParaRPr>
          </a:p>
        </p:txBody>
      </p:sp>
      <p:sp>
        <p:nvSpPr>
          <p:cNvPr id="3" name="object 3"/>
          <p:cNvSpPr txBox="1">
            <a:spLocks noGrp="1"/>
          </p:cNvSpPr>
          <p:nvPr>
            <p:ph type="title"/>
          </p:nvPr>
        </p:nvSpPr>
        <p:spPr>
          <a:xfrm>
            <a:off x="3523869" y="98552"/>
            <a:ext cx="2120265" cy="635000"/>
          </a:xfrm>
          <a:prstGeom prst="rect">
            <a:avLst/>
          </a:prstGeom>
        </p:spPr>
        <p:txBody>
          <a:bodyPr vert="horz" wrap="square" lIns="0" tIns="12065" rIns="0" bIns="0" rtlCol="0">
            <a:spAutoFit/>
          </a:bodyPr>
          <a:lstStyle/>
          <a:p>
            <a:pPr marL="12700">
              <a:lnSpc>
                <a:spcPct val="100000"/>
              </a:lnSpc>
              <a:spcBef>
                <a:spcPts val="95"/>
              </a:spcBef>
            </a:pPr>
            <a:r>
              <a:rPr dirty="0"/>
              <a:t>İŞ </a:t>
            </a:r>
            <a:r>
              <a:rPr spc="-10" dirty="0"/>
              <a:t>HİJYENİ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264" y="989838"/>
            <a:ext cx="5430520" cy="1397635"/>
          </a:xfrm>
          <a:prstGeom prst="rect">
            <a:avLst/>
          </a:prstGeom>
        </p:spPr>
        <p:txBody>
          <a:bodyPr vert="horz" wrap="square" lIns="0" tIns="12700" rIns="0" bIns="0" rtlCol="0">
            <a:spAutoFit/>
          </a:bodyPr>
          <a:lstStyle/>
          <a:p>
            <a:pPr marL="12700" marR="5080" indent="220979">
              <a:lnSpc>
                <a:spcPct val="100000"/>
              </a:lnSpc>
              <a:spcBef>
                <a:spcPts val="100"/>
              </a:spcBef>
              <a:buFont typeface="Arial"/>
              <a:buChar char="•"/>
              <a:tabLst>
                <a:tab pos="233679" algn="l"/>
                <a:tab pos="1525905" algn="l"/>
                <a:tab pos="1823085" algn="l"/>
                <a:tab pos="2296795" algn="l"/>
                <a:tab pos="2504440" algn="l"/>
                <a:tab pos="3310254" algn="l"/>
                <a:tab pos="3345179" algn="l"/>
                <a:tab pos="3935095" algn="l"/>
                <a:tab pos="4679950" algn="l"/>
              </a:tabLst>
            </a:pPr>
            <a:r>
              <a:rPr sz="3000" b="1" spc="-10" dirty="0">
                <a:latin typeface="Calibri"/>
                <a:cs typeface="Calibri"/>
              </a:rPr>
              <a:t>Koridorlar,</a:t>
            </a:r>
            <a:r>
              <a:rPr sz="3000" dirty="0">
                <a:latin typeface="Times New Roman"/>
                <a:cs typeface="Times New Roman"/>
              </a:rPr>
              <a:t>	</a:t>
            </a:r>
            <a:r>
              <a:rPr sz="3000" b="1" spc="-10" dirty="0">
                <a:latin typeface="Calibri"/>
                <a:cs typeface="Calibri"/>
              </a:rPr>
              <a:t>kişilerin</a:t>
            </a:r>
            <a:r>
              <a:rPr sz="3000" b="1" dirty="0">
                <a:latin typeface="Calibri"/>
                <a:cs typeface="Calibri"/>
              </a:rPr>
              <a:t>	</a:t>
            </a:r>
            <a:r>
              <a:rPr sz="3000" b="1" spc="-25" dirty="0">
                <a:latin typeface="Calibri"/>
                <a:cs typeface="Calibri"/>
              </a:rPr>
              <a:t>kolaylıkla </a:t>
            </a:r>
            <a:r>
              <a:rPr sz="3000" b="1" spc="-10" dirty="0">
                <a:latin typeface="Calibri"/>
                <a:cs typeface="Calibri"/>
              </a:rPr>
              <a:t>sağlamalı</a:t>
            </a:r>
            <a:r>
              <a:rPr sz="3000" b="1" dirty="0">
                <a:latin typeface="Calibri"/>
                <a:cs typeface="Calibri"/>
              </a:rPr>
              <a:t>		</a:t>
            </a:r>
            <a:r>
              <a:rPr sz="3000" spc="-25" dirty="0">
                <a:latin typeface="Calibri"/>
                <a:cs typeface="Calibri"/>
              </a:rPr>
              <a:t>ve</a:t>
            </a:r>
            <a:r>
              <a:rPr sz="3000" dirty="0">
                <a:latin typeface="Times New Roman"/>
                <a:cs typeface="Times New Roman"/>
              </a:rPr>
              <a:t>		</a:t>
            </a:r>
            <a:r>
              <a:rPr sz="3000" spc="-20" dirty="0">
                <a:latin typeface="Calibri"/>
                <a:cs typeface="Calibri"/>
              </a:rPr>
              <a:t>acil</a:t>
            </a:r>
            <a:r>
              <a:rPr sz="3000" dirty="0">
                <a:latin typeface="Times New Roman"/>
                <a:cs typeface="Times New Roman"/>
              </a:rPr>
              <a:t>		</a:t>
            </a:r>
            <a:r>
              <a:rPr sz="3000" spc="-10" dirty="0">
                <a:latin typeface="Calibri"/>
                <a:cs typeface="Calibri"/>
              </a:rPr>
              <a:t>durumlarda</a:t>
            </a:r>
            <a:r>
              <a:rPr sz="3000" spc="-10" dirty="0">
                <a:latin typeface="Times New Roman"/>
                <a:cs typeface="Times New Roman"/>
              </a:rPr>
              <a:t> </a:t>
            </a:r>
            <a:r>
              <a:rPr sz="3000" spc="-10" dirty="0">
                <a:latin typeface="Calibri"/>
                <a:cs typeface="Calibri"/>
              </a:rPr>
              <a:t>yetecek</a:t>
            </a:r>
            <a:r>
              <a:rPr sz="3000" dirty="0">
                <a:latin typeface="Times New Roman"/>
                <a:cs typeface="Times New Roman"/>
              </a:rPr>
              <a:t>	</a:t>
            </a:r>
            <a:r>
              <a:rPr sz="3000" spc="-10" dirty="0">
                <a:latin typeface="Calibri"/>
                <a:cs typeface="Calibri"/>
              </a:rPr>
              <a:t>genişlikte</a:t>
            </a:r>
            <a:r>
              <a:rPr sz="3000" dirty="0">
                <a:latin typeface="Calibri"/>
                <a:cs typeface="Calibri"/>
              </a:rPr>
              <a:t>	</a:t>
            </a:r>
            <a:r>
              <a:rPr sz="3000" spc="-10" dirty="0">
                <a:latin typeface="Calibri"/>
                <a:cs typeface="Calibri"/>
              </a:rPr>
              <a:t>olmalı,</a:t>
            </a:r>
            <a:r>
              <a:rPr sz="3000" dirty="0">
                <a:latin typeface="Calibri"/>
                <a:cs typeface="Calibri"/>
              </a:rPr>
              <a:t>	</a:t>
            </a:r>
            <a:r>
              <a:rPr sz="3000" b="1" spc="-10" dirty="0">
                <a:latin typeface="Calibri"/>
                <a:cs typeface="Calibri"/>
              </a:rPr>
              <a:t>tabii</a:t>
            </a:r>
            <a:endParaRPr sz="3000" dirty="0">
              <a:latin typeface="Calibri"/>
              <a:cs typeface="Calibri"/>
            </a:endParaRPr>
          </a:p>
        </p:txBody>
      </p:sp>
      <p:sp>
        <p:nvSpPr>
          <p:cNvPr id="3" name="object 3"/>
          <p:cNvSpPr txBox="1"/>
          <p:nvPr/>
        </p:nvSpPr>
        <p:spPr>
          <a:xfrm>
            <a:off x="5734939" y="989838"/>
            <a:ext cx="1111250" cy="1397635"/>
          </a:xfrm>
          <a:prstGeom prst="rect">
            <a:avLst/>
          </a:prstGeom>
        </p:spPr>
        <p:txBody>
          <a:bodyPr vert="horz" wrap="square" lIns="0" tIns="12700" rIns="0" bIns="0" rtlCol="0">
            <a:spAutoFit/>
          </a:bodyPr>
          <a:lstStyle/>
          <a:p>
            <a:pPr marL="337185">
              <a:lnSpc>
                <a:spcPct val="100000"/>
              </a:lnSpc>
              <a:spcBef>
                <a:spcPts val="100"/>
              </a:spcBef>
            </a:pPr>
            <a:r>
              <a:rPr sz="3000" b="1" spc="-10" dirty="0">
                <a:latin typeface="Calibri"/>
                <a:cs typeface="Calibri"/>
              </a:rPr>
              <a:t>gelip</a:t>
            </a:r>
            <a:endParaRPr sz="3000">
              <a:latin typeface="Calibri"/>
              <a:cs typeface="Calibri"/>
            </a:endParaRPr>
          </a:p>
          <a:p>
            <a:pPr marR="138430" algn="r">
              <a:lnSpc>
                <a:spcPct val="100000"/>
              </a:lnSpc>
            </a:pPr>
            <a:r>
              <a:rPr sz="3000" spc="-10" dirty="0">
                <a:latin typeface="Calibri"/>
                <a:cs typeface="Calibri"/>
              </a:rPr>
              <a:t>hızlıca</a:t>
            </a:r>
            <a:endParaRPr sz="3000">
              <a:latin typeface="Calibri"/>
              <a:cs typeface="Calibri"/>
            </a:endParaRPr>
          </a:p>
          <a:p>
            <a:pPr marR="139700" algn="r">
              <a:lnSpc>
                <a:spcPct val="100000"/>
              </a:lnSpc>
            </a:pPr>
            <a:r>
              <a:rPr sz="3000" b="1" spc="-20" dirty="0">
                <a:latin typeface="Calibri"/>
                <a:cs typeface="Calibri"/>
              </a:rPr>
              <a:t>veya</a:t>
            </a:r>
            <a:endParaRPr sz="3000">
              <a:latin typeface="Calibri"/>
              <a:cs typeface="Calibri"/>
            </a:endParaRPr>
          </a:p>
        </p:txBody>
      </p:sp>
      <p:sp>
        <p:nvSpPr>
          <p:cNvPr id="4" name="object 4"/>
          <p:cNvSpPr txBox="1"/>
          <p:nvPr/>
        </p:nvSpPr>
        <p:spPr>
          <a:xfrm>
            <a:off x="7009271" y="989838"/>
            <a:ext cx="1809114" cy="1397635"/>
          </a:xfrm>
          <a:prstGeom prst="rect">
            <a:avLst/>
          </a:prstGeom>
        </p:spPr>
        <p:txBody>
          <a:bodyPr vert="horz" wrap="square" lIns="0" tIns="12700" rIns="0" bIns="0" rtlCol="0">
            <a:spAutoFit/>
          </a:bodyPr>
          <a:lstStyle/>
          <a:p>
            <a:pPr marL="12700" marR="5080" indent="208279" algn="just">
              <a:lnSpc>
                <a:spcPct val="100000"/>
              </a:lnSpc>
              <a:spcBef>
                <a:spcPts val="100"/>
              </a:spcBef>
            </a:pPr>
            <a:r>
              <a:rPr sz="3000" b="1" spc="-10" dirty="0">
                <a:latin typeface="Calibri"/>
                <a:cs typeface="Calibri"/>
              </a:rPr>
              <a:t>geçmesini </a:t>
            </a:r>
            <a:r>
              <a:rPr sz="3000" spc="-10" dirty="0">
                <a:latin typeface="Calibri"/>
                <a:cs typeface="Calibri"/>
              </a:rPr>
              <a:t>boşaltmaya </a:t>
            </a:r>
            <a:r>
              <a:rPr sz="3000" b="1" dirty="0">
                <a:latin typeface="Calibri"/>
                <a:cs typeface="Calibri"/>
              </a:rPr>
              <a:t>suni</a:t>
            </a:r>
            <a:r>
              <a:rPr sz="3000" spc="495" dirty="0">
                <a:latin typeface="Times New Roman"/>
                <a:cs typeface="Times New Roman"/>
              </a:rPr>
              <a:t>  </a:t>
            </a:r>
            <a:r>
              <a:rPr sz="3000" b="1" spc="-10" dirty="0">
                <a:latin typeface="Calibri"/>
                <a:cs typeface="Calibri"/>
              </a:rPr>
              <a:t>ışıkla</a:t>
            </a:r>
            <a:endParaRPr sz="3000">
              <a:latin typeface="Calibri"/>
              <a:cs typeface="Calibri"/>
            </a:endParaRPr>
          </a:p>
        </p:txBody>
      </p:sp>
      <p:sp>
        <p:nvSpPr>
          <p:cNvPr id="5" name="object 5"/>
          <p:cNvSpPr txBox="1"/>
          <p:nvPr/>
        </p:nvSpPr>
        <p:spPr>
          <a:xfrm>
            <a:off x="5901057" y="3123390"/>
            <a:ext cx="2916555" cy="483234"/>
          </a:xfrm>
          <a:prstGeom prst="rect">
            <a:avLst/>
          </a:prstGeom>
        </p:spPr>
        <p:txBody>
          <a:bodyPr vert="horz" wrap="square" lIns="0" tIns="12700" rIns="0" bIns="0" rtlCol="0">
            <a:spAutoFit/>
          </a:bodyPr>
          <a:lstStyle/>
          <a:p>
            <a:pPr marL="12700">
              <a:lnSpc>
                <a:spcPct val="100000"/>
              </a:lnSpc>
              <a:spcBef>
                <a:spcPts val="100"/>
              </a:spcBef>
              <a:tabLst>
                <a:tab pos="906780" algn="l"/>
              </a:tabLst>
            </a:pPr>
            <a:r>
              <a:rPr sz="3000" b="1" spc="-25" dirty="0">
                <a:latin typeface="Calibri"/>
                <a:cs typeface="Calibri"/>
              </a:rPr>
              <a:t>her</a:t>
            </a:r>
            <a:r>
              <a:rPr sz="3000" dirty="0">
                <a:latin typeface="Times New Roman"/>
                <a:cs typeface="Times New Roman"/>
              </a:rPr>
              <a:t>	</a:t>
            </a:r>
            <a:r>
              <a:rPr sz="3000" b="1" spc="-10" dirty="0">
                <a:latin typeface="Calibri"/>
                <a:cs typeface="Calibri"/>
              </a:rPr>
              <a:t>merdivende</a:t>
            </a:r>
            <a:r>
              <a:rPr sz="3000" spc="-10" dirty="0">
                <a:latin typeface="Calibri"/>
                <a:cs typeface="Calibri"/>
              </a:rPr>
              <a:t>,</a:t>
            </a:r>
            <a:endParaRPr sz="3000">
              <a:latin typeface="Calibri"/>
              <a:cs typeface="Calibri"/>
            </a:endParaRPr>
          </a:p>
        </p:txBody>
      </p:sp>
      <p:sp>
        <p:nvSpPr>
          <p:cNvPr id="6" name="object 6"/>
          <p:cNvSpPr txBox="1"/>
          <p:nvPr/>
        </p:nvSpPr>
        <p:spPr>
          <a:xfrm>
            <a:off x="258265" y="2361695"/>
            <a:ext cx="5400040" cy="1702435"/>
          </a:xfrm>
          <a:prstGeom prst="rect">
            <a:avLst/>
          </a:prstGeom>
        </p:spPr>
        <p:txBody>
          <a:bodyPr vert="horz" wrap="square" lIns="0" tIns="12700" rIns="0" bIns="0" rtlCol="0">
            <a:spAutoFit/>
          </a:bodyPr>
          <a:lstStyle/>
          <a:p>
            <a:pPr marL="12700">
              <a:lnSpc>
                <a:spcPct val="100000"/>
              </a:lnSpc>
              <a:spcBef>
                <a:spcPts val="100"/>
              </a:spcBef>
            </a:pPr>
            <a:r>
              <a:rPr sz="3000" b="1" spc="-10" dirty="0">
                <a:latin typeface="Calibri"/>
                <a:cs typeface="Calibri"/>
              </a:rPr>
              <a:t>aydınlatılmış</a:t>
            </a:r>
            <a:r>
              <a:rPr sz="3000" b="1" spc="-100" dirty="0">
                <a:latin typeface="Calibri"/>
                <a:cs typeface="Calibri"/>
              </a:rPr>
              <a:t> </a:t>
            </a:r>
            <a:r>
              <a:rPr sz="3000" b="1" spc="-10" dirty="0">
                <a:latin typeface="Calibri"/>
                <a:cs typeface="Calibri"/>
              </a:rPr>
              <a:t>olmalıdır.</a:t>
            </a:r>
            <a:endParaRPr sz="3000" dirty="0">
              <a:latin typeface="Calibri"/>
              <a:cs typeface="Calibri"/>
            </a:endParaRPr>
          </a:p>
          <a:p>
            <a:pPr marL="12700" marR="5080" indent="-8255">
              <a:lnSpc>
                <a:spcPct val="100000"/>
              </a:lnSpc>
              <a:spcBef>
                <a:spcPts val="2400"/>
              </a:spcBef>
              <a:buSzPct val="96666"/>
              <a:buFont typeface="Arial"/>
              <a:buChar char="•"/>
              <a:tabLst>
                <a:tab pos="146050" algn="l"/>
                <a:tab pos="1219835" algn="l"/>
                <a:tab pos="3509645" algn="l"/>
                <a:tab pos="4605020" algn="l"/>
              </a:tabLst>
            </a:pPr>
            <a:r>
              <a:rPr sz="3000" b="1" spc="-20" dirty="0">
                <a:latin typeface="Calibri"/>
                <a:cs typeface="Calibri"/>
              </a:rPr>
              <a:t>	Dört</a:t>
            </a:r>
            <a:r>
              <a:rPr sz="3000" b="1" dirty="0">
                <a:latin typeface="Calibri"/>
                <a:cs typeface="Calibri"/>
              </a:rPr>
              <a:t>	</a:t>
            </a:r>
            <a:r>
              <a:rPr sz="3000" b="1" spc="-10" dirty="0">
                <a:latin typeface="Calibri"/>
                <a:cs typeface="Calibri"/>
              </a:rPr>
              <a:t>basamaktan</a:t>
            </a:r>
            <a:r>
              <a:rPr sz="3000" dirty="0">
                <a:latin typeface="Times New Roman"/>
                <a:cs typeface="Times New Roman"/>
              </a:rPr>
              <a:t>	</a:t>
            </a:r>
            <a:r>
              <a:rPr sz="3000" b="1" spc="-10" dirty="0">
                <a:latin typeface="Calibri"/>
                <a:cs typeface="Calibri"/>
              </a:rPr>
              <a:t>fazla</a:t>
            </a:r>
            <a:r>
              <a:rPr sz="3000" dirty="0">
                <a:latin typeface="Times New Roman"/>
                <a:cs typeface="Times New Roman"/>
              </a:rPr>
              <a:t>	</a:t>
            </a:r>
            <a:r>
              <a:rPr sz="3000" b="1" spc="-20" dirty="0">
                <a:latin typeface="Calibri"/>
                <a:cs typeface="Calibri"/>
              </a:rPr>
              <a:t>olan</a:t>
            </a:r>
            <a:r>
              <a:rPr sz="3000" spc="-20" dirty="0">
                <a:latin typeface="Times New Roman"/>
                <a:cs typeface="Times New Roman"/>
              </a:rPr>
              <a:t> </a:t>
            </a:r>
            <a:r>
              <a:rPr sz="3000" b="1" u="sng" spc="-10" dirty="0">
                <a:solidFill>
                  <a:srgbClr val="C00000"/>
                </a:solidFill>
                <a:latin typeface="Calibri"/>
                <a:cs typeface="Calibri"/>
              </a:rPr>
              <a:t>korkuluk</a:t>
            </a:r>
            <a:r>
              <a:rPr sz="3000" b="1" u="sng" spc="-150" dirty="0">
                <a:solidFill>
                  <a:srgbClr val="C00000"/>
                </a:solidFill>
                <a:latin typeface="Times New Roman"/>
                <a:cs typeface="Times New Roman"/>
              </a:rPr>
              <a:t> </a:t>
            </a:r>
            <a:r>
              <a:rPr sz="3000" b="1" u="sng" dirty="0">
                <a:solidFill>
                  <a:srgbClr val="C00000"/>
                </a:solidFill>
                <a:latin typeface="Calibri"/>
                <a:cs typeface="Calibri"/>
              </a:rPr>
              <a:t>ve</a:t>
            </a:r>
            <a:r>
              <a:rPr sz="3000" b="1" u="sng" spc="-160" dirty="0">
                <a:solidFill>
                  <a:srgbClr val="C00000"/>
                </a:solidFill>
                <a:latin typeface="Times New Roman"/>
                <a:cs typeface="Times New Roman"/>
              </a:rPr>
              <a:t> </a:t>
            </a:r>
            <a:r>
              <a:rPr sz="3000" b="1" u="sng" spc="-10" dirty="0">
                <a:solidFill>
                  <a:srgbClr val="C00000"/>
                </a:solidFill>
                <a:latin typeface="Calibri"/>
                <a:cs typeface="Calibri"/>
              </a:rPr>
              <a:t>tırabzan</a:t>
            </a:r>
            <a:r>
              <a:rPr sz="3000" b="1" u="sng" spc="-95" dirty="0">
                <a:solidFill>
                  <a:srgbClr val="C00000"/>
                </a:solidFill>
                <a:latin typeface="Calibri"/>
                <a:cs typeface="Calibri"/>
              </a:rPr>
              <a:t> </a:t>
            </a:r>
            <a:r>
              <a:rPr sz="3000" b="1" u="sng" spc="-25" dirty="0">
                <a:solidFill>
                  <a:srgbClr val="C00000"/>
                </a:solidFill>
                <a:latin typeface="Calibri"/>
                <a:cs typeface="Calibri"/>
              </a:rPr>
              <a:t>bulunmalıdır</a:t>
            </a:r>
            <a:r>
              <a:rPr sz="3000" b="1" spc="-25" dirty="0">
                <a:solidFill>
                  <a:srgbClr val="C00000"/>
                </a:solidFill>
                <a:latin typeface="Calibri"/>
                <a:cs typeface="Calibri"/>
              </a:rPr>
              <a:t>.</a:t>
            </a:r>
            <a:endParaRPr sz="3000" dirty="0">
              <a:latin typeface="Calibri"/>
              <a:cs typeface="Calibri"/>
            </a:endParaRPr>
          </a:p>
        </p:txBody>
      </p:sp>
      <p:sp>
        <p:nvSpPr>
          <p:cNvPr id="7" name="object 7"/>
          <p:cNvSpPr txBox="1"/>
          <p:nvPr/>
        </p:nvSpPr>
        <p:spPr>
          <a:xfrm>
            <a:off x="258265" y="4343145"/>
            <a:ext cx="8556625" cy="1702435"/>
          </a:xfrm>
          <a:prstGeom prst="rect">
            <a:avLst/>
          </a:prstGeom>
        </p:spPr>
        <p:txBody>
          <a:bodyPr vert="horz" wrap="square" lIns="0" tIns="12700" rIns="0" bIns="0" rtlCol="0">
            <a:spAutoFit/>
          </a:bodyPr>
          <a:lstStyle/>
          <a:p>
            <a:pPr marL="146685" indent="-141605">
              <a:lnSpc>
                <a:spcPct val="100000"/>
              </a:lnSpc>
              <a:spcBef>
                <a:spcPts val="100"/>
              </a:spcBef>
              <a:buSzPct val="96666"/>
              <a:buFont typeface="Arial"/>
              <a:buChar char="•"/>
              <a:tabLst>
                <a:tab pos="146685" algn="l"/>
              </a:tabLst>
            </a:pPr>
            <a:r>
              <a:rPr sz="3000" spc="-10" dirty="0">
                <a:latin typeface="Calibri"/>
                <a:cs typeface="Calibri"/>
              </a:rPr>
              <a:t>Merdivenlerde</a:t>
            </a:r>
            <a:r>
              <a:rPr sz="3000" spc="-155" dirty="0">
                <a:latin typeface="Times New Roman"/>
                <a:cs typeface="Times New Roman"/>
              </a:rPr>
              <a:t> </a:t>
            </a:r>
            <a:r>
              <a:rPr sz="3000" b="1" u="sng" dirty="0">
                <a:latin typeface="Calibri"/>
                <a:cs typeface="Calibri"/>
              </a:rPr>
              <a:t>çift</a:t>
            </a:r>
            <a:r>
              <a:rPr sz="3000" b="1" u="sng" spc="-70" dirty="0">
                <a:latin typeface="Calibri"/>
                <a:cs typeface="Calibri"/>
              </a:rPr>
              <a:t> </a:t>
            </a:r>
            <a:r>
              <a:rPr sz="3000" b="1" u="sng" dirty="0">
                <a:latin typeface="Calibri"/>
                <a:cs typeface="Calibri"/>
              </a:rPr>
              <a:t>taraflı</a:t>
            </a:r>
            <a:r>
              <a:rPr sz="3000" b="1" u="sng" spc="-95" dirty="0">
                <a:latin typeface="Calibri"/>
                <a:cs typeface="Calibri"/>
              </a:rPr>
              <a:t> </a:t>
            </a:r>
            <a:r>
              <a:rPr sz="3000" b="1" u="sng" spc="-10" dirty="0">
                <a:latin typeface="Calibri"/>
                <a:cs typeface="Calibri"/>
              </a:rPr>
              <a:t>tırabzan</a:t>
            </a:r>
            <a:r>
              <a:rPr sz="3000" b="1" u="sng" spc="-85" dirty="0">
                <a:latin typeface="Calibri"/>
                <a:cs typeface="Calibri"/>
              </a:rPr>
              <a:t> </a:t>
            </a:r>
            <a:r>
              <a:rPr sz="3000" b="1" u="sng" spc="-10" dirty="0">
                <a:latin typeface="Calibri"/>
                <a:cs typeface="Calibri"/>
              </a:rPr>
              <a:t>olmalıdır.</a:t>
            </a:r>
            <a:endParaRPr sz="3000" b="1" u="sng" dirty="0">
              <a:latin typeface="Calibri"/>
              <a:cs typeface="Calibri"/>
            </a:endParaRPr>
          </a:p>
          <a:p>
            <a:pPr marL="233679" indent="-220979">
              <a:lnSpc>
                <a:spcPct val="100000"/>
              </a:lnSpc>
              <a:spcBef>
                <a:spcPts val="2400"/>
              </a:spcBef>
              <a:buSzPct val="96666"/>
              <a:buFont typeface="Arial"/>
              <a:buChar char="•"/>
              <a:tabLst>
                <a:tab pos="233679" algn="l"/>
                <a:tab pos="1117600" algn="l"/>
                <a:tab pos="3243580" algn="l"/>
                <a:tab pos="3822700" algn="l"/>
                <a:tab pos="5252720" algn="l"/>
                <a:tab pos="5822950" algn="l"/>
                <a:tab pos="7496175" algn="l"/>
              </a:tabLst>
            </a:pPr>
            <a:r>
              <a:rPr sz="3000" b="1" spc="-25" dirty="0">
                <a:latin typeface="Calibri"/>
                <a:cs typeface="Calibri"/>
              </a:rPr>
              <a:t>Tüm</a:t>
            </a:r>
            <a:r>
              <a:rPr sz="3000" b="1" dirty="0">
                <a:latin typeface="Calibri"/>
                <a:cs typeface="Calibri"/>
              </a:rPr>
              <a:t>	</a:t>
            </a:r>
            <a:r>
              <a:rPr sz="3000" b="1" spc="-10" dirty="0">
                <a:latin typeface="Calibri"/>
                <a:cs typeface="Calibri"/>
              </a:rPr>
              <a:t>merdivenler</a:t>
            </a:r>
            <a:r>
              <a:rPr sz="3000" dirty="0">
                <a:latin typeface="Times New Roman"/>
                <a:cs typeface="Times New Roman"/>
              </a:rPr>
              <a:t>	</a:t>
            </a:r>
            <a:r>
              <a:rPr sz="3000" b="1" spc="-25" dirty="0">
                <a:latin typeface="Calibri"/>
                <a:cs typeface="Calibri"/>
              </a:rPr>
              <a:t>ile</a:t>
            </a:r>
            <a:r>
              <a:rPr sz="3000" dirty="0">
                <a:latin typeface="Times New Roman"/>
                <a:cs typeface="Times New Roman"/>
              </a:rPr>
              <a:t>	</a:t>
            </a:r>
            <a:r>
              <a:rPr sz="3000" b="1" spc="-10" dirty="0">
                <a:latin typeface="Calibri"/>
                <a:cs typeface="Calibri"/>
              </a:rPr>
              <a:t>ıslanma</a:t>
            </a:r>
            <a:r>
              <a:rPr sz="3000" b="1" dirty="0">
                <a:latin typeface="Calibri"/>
                <a:cs typeface="Calibri"/>
              </a:rPr>
              <a:t>	</a:t>
            </a:r>
            <a:r>
              <a:rPr sz="3000" b="1" spc="-25" dirty="0">
                <a:latin typeface="Calibri"/>
                <a:cs typeface="Calibri"/>
              </a:rPr>
              <a:t>ve</a:t>
            </a:r>
            <a:r>
              <a:rPr sz="3000" dirty="0">
                <a:latin typeface="Times New Roman"/>
                <a:cs typeface="Times New Roman"/>
              </a:rPr>
              <a:t>	</a:t>
            </a:r>
            <a:r>
              <a:rPr sz="3000" b="1" spc="-10" dirty="0">
                <a:latin typeface="Calibri"/>
                <a:cs typeface="Calibri"/>
              </a:rPr>
              <a:t>kayganlık</a:t>
            </a:r>
            <a:r>
              <a:rPr sz="3000" b="1" dirty="0">
                <a:latin typeface="Calibri"/>
                <a:cs typeface="Calibri"/>
              </a:rPr>
              <a:t>	</a:t>
            </a:r>
            <a:r>
              <a:rPr sz="3000" b="1" spc="-10" dirty="0">
                <a:latin typeface="Calibri"/>
                <a:cs typeface="Calibri"/>
              </a:rPr>
              <a:t>oluşan</a:t>
            </a:r>
            <a:endParaRPr sz="3000" dirty="0">
              <a:latin typeface="Calibri"/>
              <a:cs typeface="Calibri"/>
            </a:endParaRPr>
          </a:p>
          <a:p>
            <a:pPr marL="12700">
              <a:lnSpc>
                <a:spcPct val="100000"/>
              </a:lnSpc>
            </a:pPr>
            <a:r>
              <a:rPr sz="3000" b="1" spc="-10" dirty="0">
                <a:latin typeface="Calibri"/>
                <a:cs typeface="Calibri"/>
              </a:rPr>
              <a:t>noktalara</a:t>
            </a:r>
            <a:r>
              <a:rPr sz="3000" spc="-165" dirty="0">
                <a:latin typeface="Times New Roman"/>
                <a:cs typeface="Times New Roman"/>
              </a:rPr>
              <a:t> </a:t>
            </a:r>
            <a:r>
              <a:rPr sz="3000" b="1" u="sng" spc="-10" dirty="0">
                <a:solidFill>
                  <a:srgbClr val="C00000"/>
                </a:solidFill>
                <a:latin typeface="Calibri"/>
                <a:cs typeface="Calibri"/>
              </a:rPr>
              <a:t>kaydırmaz</a:t>
            </a:r>
            <a:r>
              <a:rPr sz="3000" b="1" u="sng" spc="-70" dirty="0">
                <a:solidFill>
                  <a:srgbClr val="C00000"/>
                </a:solidFill>
                <a:latin typeface="Calibri"/>
                <a:cs typeface="Calibri"/>
              </a:rPr>
              <a:t> </a:t>
            </a:r>
            <a:r>
              <a:rPr sz="3000" b="1" u="sng" dirty="0">
                <a:solidFill>
                  <a:srgbClr val="C00000"/>
                </a:solidFill>
                <a:latin typeface="Calibri"/>
                <a:cs typeface="Calibri"/>
              </a:rPr>
              <a:t>bantlarla</a:t>
            </a:r>
            <a:r>
              <a:rPr sz="3000" b="1" u="sng" spc="-160" dirty="0">
                <a:solidFill>
                  <a:srgbClr val="C00000"/>
                </a:solidFill>
                <a:latin typeface="Times New Roman"/>
                <a:cs typeface="Times New Roman"/>
              </a:rPr>
              <a:t> </a:t>
            </a:r>
            <a:r>
              <a:rPr sz="3000" b="1" u="sng" dirty="0">
                <a:solidFill>
                  <a:srgbClr val="C00000"/>
                </a:solidFill>
                <a:latin typeface="Calibri"/>
                <a:cs typeface="Calibri"/>
              </a:rPr>
              <a:t>önlem</a:t>
            </a:r>
            <a:r>
              <a:rPr sz="3000" b="1" u="sng" spc="-55" dirty="0">
                <a:solidFill>
                  <a:srgbClr val="C00000"/>
                </a:solidFill>
                <a:latin typeface="Calibri"/>
                <a:cs typeface="Calibri"/>
              </a:rPr>
              <a:t> </a:t>
            </a:r>
            <a:r>
              <a:rPr sz="3000" b="1" u="sng" spc="-10" dirty="0">
                <a:solidFill>
                  <a:srgbClr val="C00000"/>
                </a:solidFill>
                <a:latin typeface="Calibri"/>
                <a:cs typeface="Calibri"/>
              </a:rPr>
              <a:t>alınmalıdır.</a:t>
            </a:r>
            <a:endParaRPr sz="3000" b="1" u="sng" dirty="0">
              <a:latin typeface="Calibri"/>
              <a:cs typeface="Calibri"/>
            </a:endParaRPr>
          </a:p>
        </p:txBody>
      </p:sp>
      <p:sp>
        <p:nvSpPr>
          <p:cNvPr id="8" name="object 8"/>
          <p:cNvSpPr txBox="1">
            <a:spLocks noGrp="1"/>
          </p:cNvSpPr>
          <p:nvPr>
            <p:ph type="title"/>
          </p:nvPr>
        </p:nvSpPr>
        <p:spPr>
          <a:xfrm>
            <a:off x="3278885" y="222247"/>
            <a:ext cx="2814955" cy="635000"/>
          </a:xfrm>
          <a:prstGeom prst="rect">
            <a:avLst/>
          </a:prstGeom>
        </p:spPr>
        <p:txBody>
          <a:bodyPr vert="horz" wrap="square" lIns="0" tIns="12065" rIns="0" bIns="0" rtlCol="0">
            <a:spAutoFit/>
          </a:bodyPr>
          <a:lstStyle/>
          <a:p>
            <a:pPr marL="12700">
              <a:lnSpc>
                <a:spcPct val="100000"/>
              </a:lnSpc>
              <a:spcBef>
                <a:spcPts val="95"/>
              </a:spcBef>
            </a:pPr>
            <a:r>
              <a:rPr dirty="0"/>
              <a:t>İş</a:t>
            </a:r>
            <a:r>
              <a:rPr spc="-95" dirty="0"/>
              <a:t> </a:t>
            </a:r>
            <a:r>
              <a:rPr spc="-55" dirty="0"/>
              <a:t>Yeri</a:t>
            </a:r>
            <a:r>
              <a:rPr spc="-90" dirty="0"/>
              <a:t> </a:t>
            </a:r>
            <a:r>
              <a:rPr spc="-10" dirty="0"/>
              <a:t>Düzeni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a:spLocks noGrp="1"/>
          </p:cNvSpPr>
          <p:nvPr>
            <p:ph type="title"/>
          </p:nvPr>
        </p:nvSpPr>
        <p:spPr>
          <a:xfrm>
            <a:off x="2085213" y="2830144"/>
            <a:ext cx="4972685" cy="635000"/>
          </a:xfrm>
          <a:prstGeom prst="rect">
            <a:avLst/>
          </a:prstGeom>
        </p:spPr>
        <p:txBody>
          <a:bodyPr vert="horz" wrap="square" lIns="0" tIns="12065" rIns="0" bIns="0" rtlCol="0">
            <a:spAutoFit/>
          </a:bodyPr>
          <a:lstStyle/>
          <a:p>
            <a:pPr marL="12700">
              <a:lnSpc>
                <a:spcPct val="100000"/>
              </a:lnSpc>
              <a:spcBef>
                <a:spcPts val="95"/>
              </a:spcBef>
            </a:pPr>
            <a:r>
              <a:rPr spc="-10" dirty="0">
                <a:solidFill>
                  <a:srgbClr val="000000"/>
                </a:solidFill>
              </a:rPr>
              <a:t>Biyolojik</a:t>
            </a:r>
            <a:r>
              <a:rPr b="0" spc="-170" dirty="0">
                <a:solidFill>
                  <a:srgbClr val="000000"/>
                </a:solidFill>
                <a:latin typeface="Times New Roman"/>
                <a:cs typeface="Times New Roman"/>
              </a:rPr>
              <a:t> </a:t>
            </a:r>
            <a:r>
              <a:rPr dirty="0">
                <a:solidFill>
                  <a:srgbClr val="000000"/>
                </a:solidFill>
              </a:rPr>
              <a:t>Risk</a:t>
            </a:r>
            <a:r>
              <a:rPr b="0" spc="-170" dirty="0">
                <a:solidFill>
                  <a:srgbClr val="000000"/>
                </a:solidFill>
                <a:latin typeface="Times New Roman"/>
                <a:cs typeface="Times New Roman"/>
              </a:rPr>
              <a:t> </a:t>
            </a:r>
            <a:r>
              <a:rPr spc="-10" dirty="0">
                <a:solidFill>
                  <a:srgbClr val="000000"/>
                </a:solidFill>
              </a:rPr>
              <a:t>Etmenleri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3088" y="4509515"/>
            <a:ext cx="2859021" cy="2043683"/>
          </a:xfrm>
          <a:prstGeom prst="rect">
            <a:avLst/>
          </a:prstGeom>
        </p:spPr>
      </p:pic>
      <p:sp>
        <p:nvSpPr>
          <p:cNvPr id="3" name="object 3"/>
          <p:cNvSpPr txBox="1">
            <a:spLocks noGrp="1"/>
          </p:cNvSpPr>
          <p:nvPr>
            <p:ph type="title"/>
          </p:nvPr>
        </p:nvSpPr>
        <p:spPr>
          <a:xfrm>
            <a:off x="2693670" y="117728"/>
            <a:ext cx="3985895" cy="513715"/>
          </a:xfrm>
          <a:prstGeom prst="rect">
            <a:avLst/>
          </a:prstGeom>
        </p:spPr>
        <p:txBody>
          <a:bodyPr vert="horz" wrap="square" lIns="0" tIns="12700" rIns="0" bIns="0" rtlCol="0">
            <a:spAutoFit/>
          </a:bodyPr>
          <a:lstStyle/>
          <a:p>
            <a:pPr marL="12700">
              <a:lnSpc>
                <a:spcPct val="100000"/>
              </a:lnSpc>
              <a:spcBef>
                <a:spcPts val="100"/>
              </a:spcBef>
            </a:pPr>
            <a:r>
              <a:rPr sz="3200" dirty="0"/>
              <a:t>Biyolojik</a:t>
            </a:r>
            <a:r>
              <a:rPr sz="3200" b="0" spc="-130" dirty="0">
                <a:latin typeface="Times New Roman"/>
                <a:cs typeface="Times New Roman"/>
              </a:rPr>
              <a:t> </a:t>
            </a:r>
            <a:r>
              <a:rPr sz="3200" dirty="0"/>
              <a:t>Risk</a:t>
            </a:r>
            <a:r>
              <a:rPr sz="3200" b="0" spc="-125" dirty="0">
                <a:latin typeface="Times New Roman"/>
                <a:cs typeface="Times New Roman"/>
              </a:rPr>
              <a:t> </a:t>
            </a:r>
            <a:r>
              <a:rPr sz="3200" spc="-10" dirty="0"/>
              <a:t>Etmenleri</a:t>
            </a:r>
            <a:endParaRPr sz="3200">
              <a:latin typeface="Times New Roman"/>
              <a:cs typeface="Times New Roman"/>
            </a:endParaRPr>
          </a:p>
        </p:txBody>
      </p:sp>
      <p:pic>
        <p:nvPicPr>
          <p:cNvPr id="4" name="object 4"/>
          <p:cNvPicPr/>
          <p:nvPr/>
        </p:nvPicPr>
        <p:blipFill>
          <a:blip r:embed="rId3" cstate="print"/>
          <a:stretch>
            <a:fillRect/>
          </a:stretch>
        </p:blipFill>
        <p:spPr>
          <a:xfrm>
            <a:off x="5579364" y="4509518"/>
            <a:ext cx="3236975" cy="2063493"/>
          </a:xfrm>
          <a:prstGeom prst="rect">
            <a:avLst/>
          </a:prstGeom>
        </p:spPr>
      </p:pic>
      <p:pic>
        <p:nvPicPr>
          <p:cNvPr id="5" name="object 5"/>
          <p:cNvPicPr/>
          <p:nvPr/>
        </p:nvPicPr>
        <p:blipFill>
          <a:blip r:embed="rId4" cstate="print"/>
          <a:stretch>
            <a:fillRect/>
          </a:stretch>
        </p:blipFill>
        <p:spPr>
          <a:xfrm>
            <a:off x="3276600" y="4518659"/>
            <a:ext cx="2206751" cy="2043682"/>
          </a:xfrm>
          <a:prstGeom prst="rect">
            <a:avLst/>
          </a:prstGeom>
        </p:spPr>
      </p:pic>
      <p:sp>
        <p:nvSpPr>
          <p:cNvPr id="6" name="object 6"/>
          <p:cNvSpPr txBox="1"/>
          <p:nvPr/>
        </p:nvSpPr>
        <p:spPr>
          <a:xfrm>
            <a:off x="418591" y="472913"/>
            <a:ext cx="8183880" cy="3928745"/>
          </a:xfrm>
          <a:prstGeom prst="rect">
            <a:avLst/>
          </a:prstGeom>
        </p:spPr>
        <p:txBody>
          <a:bodyPr vert="horz" wrap="square" lIns="0" tIns="241935" rIns="0" bIns="0" rtlCol="0">
            <a:spAutoFit/>
          </a:bodyPr>
          <a:lstStyle/>
          <a:p>
            <a:pPr marL="12700">
              <a:lnSpc>
                <a:spcPct val="100000"/>
              </a:lnSpc>
              <a:spcBef>
                <a:spcPts val="1905"/>
              </a:spcBef>
            </a:pPr>
            <a:r>
              <a:rPr sz="2800" b="1" spc="-10" dirty="0">
                <a:solidFill>
                  <a:srgbClr val="CC0000"/>
                </a:solidFill>
                <a:latin typeface="Calibri"/>
                <a:cs typeface="Calibri"/>
              </a:rPr>
              <a:t>Biyolojik</a:t>
            </a:r>
            <a:r>
              <a:rPr sz="2800" spc="-114" dirty="0">
                <a:solidFill>
                  <a:srgbClr val="CC0000"/>
                </a:solidFill>
                <a:latin typeface="Times New Roman"/>
                <a:cs typeface="Times New Roman"/>
              </a:rPr>
              <a:t> </a:t>
            </a:r>
            <a:r>
              <a:rPr sz="2800" b="1" spc="-10" dirty="0">
                <a:solidFill>
                  <a:srgbClr val="CC0000"/>
                </a:solidFill>
                <a:latin typeface="Calibri"/>
                <a:cs typeface="Calibri"/>
              </a:rPr>
              <a:t>tehditler</a:t>
            </a:r>
            <a:r>
              <a:rPr sz="2800" spc="-80" dirty="0">
                <a:solidFill>
                  <a:srgbClr val="CC0000"/>
                </a:solidFill>
                <a:latin typeface="Times New Roman"/>
                <a:cs typeface="Times New Roman"/>
              </a:rPr>
              <a:t> </a:t>
            </a:r>
            <a:r>
              <a:rPr sz="2800" b="1" dirty="0">
                <a:solidFill>
                  <a:srgbClr val="CC0000"/>
                </a:solidFill>
                <a:latin typeface="Calibri"/>
                <a:cs typeface="Calibri"/>
              </a:rPr>
              <a:t>üç</a:t>
            </a:r>
            <a:r>
              <a:rPr sz="2800" b="1" spc="-45" dirty="0">
                <a:solidFill>
                  <a:srgbClr val="CC0000"/>
                </a:solidFill>
                <a:latin typeface="Calibri"/>
                <a:cs typeface="Calibri"/>
              </a:rPr>
              <a:t> </a:t>
            </a:r>
            <a:r>
              <a:rPr sz="2800" b="1" dirty="0">
                <a:solidFill>
                  <a:srgbClr val="CC0000"/>
                </a:solidFill>
                <a:latin typeface="Calibri"/>
                <a:cs typeface="Calibri"/>
              </a:rPr>
              <a:t>guruba</a:t>
            </a:r>
            <a:r>
              <a:rPr sz="2800" spc="-110" dirty="0">
                <a:solidFill>
                  <a:srgbClr val="CC0000"/>
                </a:solidFill>
                <a:latin typeface="Times New Roman"/>
                <a:cs typeface="Times New Roman"/>
              </a:rPr>
              <a:t> </a:t>
            </a:r>
            <a:r>
              <a:rPr sz="2800" b="1" spc="-10" dirty="0">
                <a:solidFill>
                  <a:srgbClr val="CC0000"/>
                </a:solidFill>
                <a:latin typeface="Calibri"/>
                <a:cs typeface="Calibri"/>
              </a:rPr>
              <a:t>ayrılır:</a:t>
            </a:r>
            <a:endParaRPr sz="2800" dirty="0">
              <a:latin typeface="Calibri"/>
              <a:cs typeface="Calibri"/>
            </a:endParaRPr>
          </a:p>
          <a:p>
            <a:pPr marL="355600" marR="5080" indent="-342900">
              <a:lnSpc>
                <a:spcPct val="100000"/>
              </a:lnSpc>
              <a:spcBef>
                <a:spcPts val="1805"/>
              </a:spcBef>
              <a:buFont typeface="Wingdings"/>
              <a:buChar char=""/>
              <a:tabLst>
                <a:tab pos="355600" algn="l"/>
              </a:tabLst>
            </a:pPr>
            <a:r>
              <a:rPr sz="2800" spc="-10" dirty="0">
                <a:latin typeface="Calibri"/>
                <a:cs typeface="Calibri"/>
              </a:rPr>
              <a:t>Mikroorganizmalar</a:t>
            </a:r>
            <a:r>
              <a:rPr sz="2800" spc="-95" dirty="0">
                <a:latin typeface="Calibri"/>
                <a:cs typeface="Calibri"/>
              </a:rPr>
              <a:t> </a:t>
            </a:r>
            <a:r>
              <a:rPr sz="2800" dirty="0">
                <a:latin typeface="Calibri"/>
                <a:cs typeface="Calibri"/>
              </a:rPr>
              <a:t>(Gözle</a:t>
            </a:r>
            <a:r>
              <a:rPr sz="2800" spc="-114" dirty="0">
                <a:latin typeface="Calibri"/>
                <a:cs typeface="Calibri"/>
              </a:rPr>
              <a:t> </a:t>
            </a:r>
            <a:r>
              <a:rPr sz="2800" spc="-10" dirty="0">
                <a:latin typeface="Calibri"/>
                <a:cs typeface="Calibri"/>
              </a:rPr>
              <a:t>görülemeyecek</a:t>
            </a:r>
            <a:r>
              <a:rPr sz="2800" spc="-95" dirty="0">
                <a:latin typeface="Calibri"/>
                <a:cs typeface="Calibri"/>
              </a:rPr>
              <a:t> </a:t>
            </a:r>
            <a:r>
              <a:rPr sz="2800" dirty="0">
                <a:latin typeface="Calibri"/>
                <a:cs typeface="Calibri"/>
              </a:rPr>
              <a:t>kadar</a:t>
            </a:r>
            <a:r>
              <a:rPr sz="2800" spc="-90" dirty="0">
                <a:latin typeface="Calibri"/>
                <a:cs typeface="Calibri"/>
              </a:rPr>
              <a:t> </a:t>
            </a:r>
            <a:r>
              <a:rPr sz="2800" spc="-10" dirty="0">
                <a:latin typeface="Calibri"/>
                <a:cs typeface="Calibri"/>
              </a:rPr>
              <a:t>küçük </a:t>
            </a:r>
            <a:r>
              <a:rPr sz="2800" dirty="0">
                <a:latin typeface="Calibri"/>
                <a:cs typeface="Calibri"/>
              </a:rPr>
              <a:t>olan</a:t>
            </a:r>
            <a:r>
              <a:rPr sz="2800" spc="-75" dirty="0">
                <a:latin typeface="Calibri"/>
                <a:cs typeface="Calibri"/>
              </a:rPr>
              <a:t> </a:t>
            </a:r>
            <a:r>
              <a:rPr sz="2800" dirty="0">
                <a:latin typeface="Calibri"/>
                <a:cs typeface="Calibri"/>
              </a:rPr>
              <a:t>ama</a:t>
            </a:r>
            <a:r>
              <a:rPr sz="2800" spc="-80" dirty="0">
                <a:latin typeface="Calibri"/>
                <a:cs typeface="Calibri"/>
              </a:rPr>
              <a:t> </a:t>
            </a:r>
            <a:r>
              <a:rPr sz="2800" dirty="0">
                <a:latin typeface="Calibri"/>
                <a:cs typeface="Calibri"/>
              </a:rPr>
              <a:t>insanları</a:t>
            </a:r>
            <a:r>
              <a:rPr sz="2800" spc="-60" dirty="0">
                <a:latin typeface="Calibri"/>
                <a:cs typeface="Calibri"/>
              </a:rPr>
              <a:t> </a:t>
            </a:r>
            <a:r>
              <a:rPr sz="2800" dirty="0">
                <a:latin typeface="Calibri"/>
                <a:cs typeface="Calibri"/>
              </a:rPr>
              <a:t>hasta</a:t>
            </a:r>
            <a:r>
              <a:rPr sz="2800" spc="-45" dirty="0">
                <a:latin typeface="Calibri"/>
                <a:cs typeface="Calibri"/>
              </a:rPr>
              <a:t> </a:t>
            </a:r>
            <a:r>
              <a:rPr sz="2800" dirty="0">
                <a:latin typeface="Calibri"/>
                <a:cs typeface="Calibri"/>
              </a:rPr>
              <a:t>eden</a:t>
            </a:r>
            <a:r>
              <a:rPr sz="2800" spc="-55" dirty="0">
                <a:latin typeface="Calibri"/>
                <a:cs typeface="Calibri"/>
              </a:rPr>
              <a:t> </a:t>
            </a:r>
            <a:r>
              <a:rPr sz="2800" b="1" spc="-25" dirty="0">
                <a:solidFill>
                  <a:srgbClr val="FF0000"/>
                </a:solidFill>
                <a:latin typeface="Calibri"/>
                <a:cs typeface="Calibri"/>
              </a:rPr>
              <a:t>Bakteriler,</a:t>
            </a:r>
            <a:r>
              <a:rPr sz="2800" b="1" spc="-20" dirty="0">
                <a:solidFill>
                  <a:srgbClr val="FF0000"/>
                </a:solidFill>
                <a:latin typeface="Calibri"/>
                <a:cs typeface="Calibri"/>
              </a:rPr>
              <a:t> </a:t>
            </a:r>
            <a:r>
              <a:rPr sz="2800" b="1" spc="-10" dirty="0">
                <a:solidFill>
                  <a:srgbClr val="FF0000"/>
                </a:solidFill>
                <a:latin typeface="Calibri"/>
                <a:cs typeface="Calibri"/>
              </a:rPr>
              <a:t>virüsler, </a:t>
            </a:r>
            <a:r>
              <a:rPr sz="2800" b="1" spc="-30" dirty="0">
                <a:solidFill>
                  <a:srgbClr val="FF0000"/>
                </a:solidFill>
                <a:latin typeface="Calibri"/>
                <a:cs typeface="Calibri"/>
              </a:rPr>
              <a:t>mantarlar,</a:t>
            </a:r>
            <a:r>
              <a:rPr sz="2800" b="1" spc="-45" dirty="0">
                <a:solidFill>
                  <a:srgbClr val="FF0000"/>
                </a:solidFill>
                <a:latin typeface="Calibri"/>
                <a:cs typeface="Calibri"/>
              </a:rPr>
              <a:t> </a:t>
            </a:r>
            <a:r>
              <a:rPr sz="2800" b="1" dirty="0">
                <a:solidFill>
                  <a:srgbClr val="FF0000"/>
                </a:solidFill>
                <a:latin typeface="Calibri"/>
                <a:cs typeface="Calibri"/>
              </a:rPr>
              <a:t>küfler</a:t>
            </a:r>
            <a:r>
              <a:rPr sz="2800" b="1" spc="-35" dirty="0">
                <a:solidFill>
                  <a:srgbClr val="FF0000"/>
                </a:solidFill>
                <a:latin typeface="Calibri"/>
                <a:cs typeface="Calibri"/>
              </a:rPr>
              <a:t> </a:t>
            </a:r>
            <a:r>
              <a:rPr sz="2800" b="1" dirty="0">
                <a:solidFill>
                  <a:srgbClr val="FF0000"/>
                </a:solidFill>
                <a:latin typeface="Calibri"/>
                <a:cs typeface="Calibri"/>
              </a:rPr>
              <a:t>gibi</a:t>
            </a:r>
            <a:r>
              <a:rPr sz="2800" spc="-130" dirty="0">
                <a:solidFill>
                  <a:srgbClr val="FF0000"/>
                </a:solidFill>
                <a:latin typeface="Times New Roman"/>
                <a:cs typeface="Times New Roman"/>
              </a:rPr>
              <a:t> </a:t>
            </a:r>
            <a:r>
              <a:rPr sz="2800" spc="-10" dirty="0">
                <a:latin typeface="Calibri"/>
                <a:cs typeface="Calibri"/>
              </a:rPr>
              <a:t>canlılardır.)</a:t>
            </a:r>
            <a:endParaRPr sz="2800" dirty="0">
              <a:latin typeface="Calibri"/>
              <a:cs typeface="Calibri"/>
            </a:endParaRPr>
          </a:p>
          <a:p>
            <a:pPr marL="355600" marR="22860" indent="-342900">
              <a:lnSpc>
                <a:spcPct val="100000"/>
              </a:lnSpc>
              <a:spcBef>
                <a:spcPts val="1800"/>
              </a:spcBef>
              <a:buFont typeface="Wingdings"/>
              <a:buChar char=""/>
              <a:tabLst>
                <a:tab pos="355600" algn="l"/>
              </a:tabLst>
            </a:pPr>
            <a:r>
              <a:rPr sz="2800" spc="-20" dirty="0">
                <a:latin typeface="Calibri"/>
                <a:cs typeface="Calibri"/>
              </a:rPr>
              <a:t>Vektörler</a:t>
            </a:r>
            <a:r>
              <a:rPr sz="2800" spc="-90" dirty="0">
                <a:latin typeface="Calibri"/>
                <a:cs typeface="Calibri"/>
              </a:rPr>
              <a:t> </a:t>
            </a:r>
            <a:r>
              <a:rPr sz="2800" dirty="0">
                <a:latin typeface="Calibri"/>
                <a:cs typeface="Calibri"/>
              </a:rPr>
              <a:t>(İnsanları</a:t>
            </a:r>
            <a:r>
              <a:rPr sz="2800" spc="-85" dirty="0">
                <a:latin typeface="Calibri"/>
                <a:cs typeface="Calibri"/>
              </a:rPr>
              <a:t> </a:t>
            </a:r>
            <a:r>
              <a:rPr sz="2800" dirty="0">
                <a:latin typeface="Calibri"/>
                <a:cs typeface="Calibri"/>
              </a:rPr>
              <a:t>hasta</a:t>
            </a:r>
            <a:r>
              <a:rPr sz="2800" spc="-75" dirty="0">
                <a:latin typeface="Calibri"/>
                <a:cs typeface="Calibri"/>
              </a:rPr>
              <a:t> </a:t>
            </a:r>
            <a:r>
              <a:rPr sz="2800" dirty="0">
                <a:latin typeface="Calibri"/>
                <a:cs typeface="Calibri"/>
              </a:rPr>
              <a:t>edici</a:t>
            </a:r>
            <a:r>
              <a:rPr sz="2800" spc="-80" dirty="0">
                <a:latin typeface="Calibri"/>
                <a:cs typeface="Calibri"/>
              </a:rPr>
              <a:t> </a:t>
            </a:r>
            <a:r>
              <a:rPr sz="2800" spc="-10" dirty="0">
                <a:latin typeface="Calibri"/>
                <a:cs typeface="Calibri"/>
              </a:rPr>
              <a:t>mikroorganizmaları </a:t>
            </a:r>
            <a:r>
              <a:rPr sz="2800" dirty="0">
                <a:latin typeface="Calibri"/>
                <a:cs typeface="Calibri"/>
              </a:rPr>
              <a:t>taşıyan</a:t>
            </a:r>
            <a:r>
              <a:rPr sz="2800" spc="-80" dirty="0">
                <a:latin typeface="Calibri"/>
                <a:cs typeface="Calibri"/>
              </a:rPr>
              <a:t> </a:t>
            </a:r>
            <a:r>
              <a:rPr sz="2800" dirty="0">
                <a:latin typeface="Calibri"/>
                <a:cs typeface="Calibri"/>
              </a:rPr>
              <a:t>sivrisinek,</a:t>
            </a:r>
            <a:r>
              <a:rPr sz="2800" spc="-70" dirty="0">
                <a:latin typeface="Calibri"/>
                <a:cs typeface="Calibri"/>
              </a:rPr>
              <a:t> </a:t>
            </a:r>
            <a:r>
              <a:rPr sz="2800" dirty="0">
                <a:latin typeface="Calibri"/>
                <a:cs typeface="Calibri"/>
              </a:rPr>
              <a:t>sinek,</a:t>
            </a:r>
            <a:r>
              <a:rPr sz="2800" spc="-85" dirty="0">
                <a:latin typeface="Calibri"/>
                <a:cs typeface="Calibri"/>
              </a:rPr>
              <a:t> </a:t>
            </a:r>
            <a:r>
              <a:rPr sz="2800" dirty="0">
                <a:latin typeface="Calibri"/>
                <a:cs typeface="Calibri"/>
              </a:rPr>
              <a:t>böcek,</a:t>
            </a:r>
            <a:r>
              <a:rPr sz="2800" spc="-90" dirty="0">
                <a:latin typeface="Calibri"/>
                <a:cs typeface="Calibri"/>
              </a:rPr>
              <a:t> </a:t>
            </a:r>
            <a:r>
              <a:rPr sz="2800" dirty="0">
                <a:latin typeface="Calibri"/>
                <a:cs typeface="Calibri"/>
              </a:rPr>
              <a:t>parazit</a:t>
            </a:r>
            <a:r>
              <a:rPr sz="2800" spc="-90" dirty="0">
                <a:latin typeface="Calibri"/>
                <a:cs typeface="Calibri"/>
              </a:rPr>
              <a:t> </a:t>
            </a:r>
            <a:r>
              <a:rPr sz="2800" dirty="0">
                <a:latin typeface="Calibri"/>
                <a:cs typeface="Calibri"/>
              </a:rPr>
              <a:t>gibi</a:t>
            </a:r>
            <a:r>
              <a:rPr sz="2800" spc="-95" dirty="0">
                <a:latin typeface="Calibri"/>
                <a:cs typeface="Calibri"/>
              </a:rPr>
              <a:t> </a:t>
            </a:r>
            <a:r>
              <a:rPr sz="2800" spc="-10" dirty="0">
                <a:latin typeface="Calibri"/>
                <a:cs typeface="Calibri"/>
              </a:rPr>
              <a:t>canlılardır.)</a:t>
            </a:r>
            <a:endParaRPr sz="2800" dirty="0">
              <a:latin typeface="Calibri"/>
              <a:cs typeface="Calibri"/>
            </a:endParaRPr>
          </a:p>
          <a:p>
            <a:pPr marL="354965" indent="-342265">
              <a:lnSpc>
                <a:spcPct val="100000"/>
              </a:lnSpc>
              <a:spcBef>
                <a:spcPts val="1805"/>
              </a:spcBef>
              <a:buFont typeface="Wingdings"/>
              <a:buChar char=""/>
              <a:tabLst>
                <a:tab pos="354965" algn="l"/>
              </a:tabLst>
            </a:pPr>
            <a:r>
              <a:rPr sz="2800" spc="-10" dirty="0">
                <a:latin typeface="Calibri"/>
                <a:cs typeface="Calibri"/>
              </a:rPr>
              <a:t>Hasta</a:t>
            </a:r>
            <a:r>
              <a:rPr sz="2800" spc="-125" dirty="0">
                <a:latin typeface="Times New Roman"/>
                <a:cs typeface="Times New Roman"/>
              </a:rPr>
              <a:t> </a:t>
            </a:r>
            <a:r>
              <a:rPr sz="2800" dirty="0">
                <a:latin typeface="Calibri"/>
                <a:cs typeface="Calibri"/>
              </a:rPr>
              <a:t>insan</a:t>
            </a:r>
            <a:r>
              <a:rPr sz="2800" spc="-110" dirty="0">
                <a:latin typeface="Times New Roman"/>
                <a:cs typeface="Times New Roman"/>
              </a:rPr>
              <a:t> </a:t>
            </a:r>
            <a:r>
              <a:rPr sz="2800" dirty="0">
                <a:latin typeface="Calibri"/>
                <a:cs typeface="Calibri"/>
              </a:rPr>
              <a:t>ve</a:t>
            </a:r>
            <a:r>
              <a:rPr sz="2800" spc="-135" dirty="0">
                <a:latin typeface="Times New Roman"/>
                <a:cs typeface="Times New Roman"/>
              </a:rPr>
              <a:t> </a:t>
            </a:r>
            <a:r>
              <a:rPr sz="2800" spc="-10" dirty="0">
                <a:latin typeface="Calibri"/>
                <a:cs typeface="Calibri"/>
              </a:rPr>
              <a:t>hayvanlar.</a:t>
            </a:r>
            <a:endParaRPr sz="2800" dirty="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39" y="2854832"/>
            <a:ext cx="5024755" cy="635000"/>
          </a:xfrm>
          <a:prstGeom prst="rect">
            <a:avLst/>
          </a:prstGeom>
        </p:spPr>
        <p:txBody>
          <a:bodyPr vert="horz" wrap="square" lIns="0" tIns="12065" rIns="0" bIns="0" rtlCol="0">
            <a:spAutoFit/>
          </a:bodyPr>
          <a:lstStyle/>
          <a:p>
            <a:pPr marL="12700">
              <a:lnSpc>
                <a:spcPct val="100000"/>
              </a:lnSpc>
              <a:spcBef>
                <a:spcPts val="95"/>
              </a:spcBef>
            </a:pPr>
            <a:r>
              <a:rPr sz="4000" b="1" spc="-25" dirty="0">
                <a:latin typeface="Calibri"/>
                <a:cs typeface="Calibri"/>
              </a:rPr>
              <a:t>Kimyasal</a:t>
            </a:r>
            <a:r>
              <a:rPr sz="4000" spc="-180" dirty="0">
                <a:latin typeface="Times New Roman"/>
                <a:cs typeface="Times New Roman"/>
              </a:rPr>
              <a:t> </a:t>
            </a:r>
            <a:r>
              <a:rPr sz="4000" b="1" dirty="0">
                <a:latin typeface="Calibri"/>
                <a:cs typeface="Calibri"/>
              </a:rPr>
              <a:t>Risk</a:t>
            </a:r>
            <a:r>
              <a:rPr sz="4000" spc="-150" dirty="0">
                <a:latin typeface="Times New Roman"/>
                <a:cs typeface="Times New Roman"/>
              </a:rPr>
              <a:t> </a:t>
            </a:r>
            <a:r>
              <a:rPr sz="4000" b="1" spc="-10" dirty="0">
                <a:latin typeface="Calibri"/>
                <a:cs typeface="Calibri"/>
              </a:rPr>
              <a:t>Etmenleri</a:t>
            </a:r>
            <a:endParaRPr sz="40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49</a:t>
            </a:fld>
            <a:endParaRPr spc="-25" dirty="0"/>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32384">
              <a:lnSpc>
                <a:spcPct val="100000"/>
              </a:lnSpc>
              <a:spcBef>
                <a:spcPts val="100"/>
              </a:spcBef>
            </a:pPr>
            <a:r>
              <a:rPr sz="3000" dirty="0">
                <a:solidFill>
                  <a:srgbClr val="000000"/>
                </a:solidFill>
              </a:rPr>
              <a:t>İş</a:t>
            </a:r>
            <a:r>
              <a:rPr sz="3000" spc="-85" dirty="0">
                <a:solidFill>
                  <a:srgbClr val="000000"/>
                </a:solidFill>
              </a:rPr>
              <a:t> </a:t>
            </a:r>
            <a:r>
              <a:rPr sz="3000" dirty="0">
                <a:solidFill>
                  <a:srgbClr val="000000"/>
                </a:solidFill>
              </a:rPr>
              <a:t>Sağlığı</a:t>
            </a:r>
            <a:r>
              <a:rPr sz="3000" spc="-90" dirty="0">
                <a:solidFill>
                  <a:srgbClr val="000000"/>
                </a:solidFill>
              </a:rPr>
              <a:t> </a:t>
            </a:r>
            <a:r>
              <a:rPr sz="3000" dirty="0">
                <a:solidFill>
                  <a:srgbClr val="000000"/>
                </a:solidFill>
              </a:rPr>
              <a:t>ve</a:t>
            </a:r>
            <a:r>
              <a:rPr sz="3000" spc="-85" dirty="0">
                <a:solidFill>
                  <a:srgbClr val="000000"/>
                </a:solidFill>
              </a:rPr>
              <a:t> </a:t>
            </a:r>
            <a:r>
              <a:rPr sz="3000" dirty="0">
                <a:solidFill>
                  <a:srgbClr val="000000"/>
                </a:solidFill>
              </a:rPr>
              <a:t>Güvenliği</a:t>
            </a:r>
            <a:r>
              <a:rPr sz="3000" spc="-65" dirty="0">
                <a:solidFill>
                  <a:srgbClr val="000000"/>
                </a:solidFill>
              </a:rPr>
              <a:t> </a:t>
            </a:r>
            <a:r>
              <a:rPr sz="3000" spc="-30" dirty="0">
                <a:solidFill>
                  <a:srgbClr val="000000"/>
                </a:solidFill>
              </a:rPr>
              <a:t>Teknik</a:t>
            </a:r>
            <a:r>
              <a:rPr sz="3000" spc="-90" dirty="0">
                <a:solidFill>
                  <a:srgbClr val="000000"/>
                </a:solidFill>
              </a:rPr>
              <a:t> </a:t>
            </a:r>
            <a:r>
              <a:rPr sz="3000" spc="-10" dirty="0">
                <a:solidFill>
                  <a:srgbClr val="000000"/>
                </a:solidFill>
              </a:rPr>
              <a:t>Konular</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68882" y="1590497"/>
            <a:ext cx="6226175" cy="574675"/>
          </a:xfrm>
          <a:prstGeom prst="rect">
            <a:avLst/>
          </a:prstGeom>
        </p:spPr>
        <p:txBody>
          <a:bodyPr vert="horz" wrap="square" lIns="0" tIns="12700" rIns="0" bIns="0" rtlCol="0">
            <a:spAutoFit/>
          </a:bodyPr>
          <a:lstStyle/>
          <a:p>
            <a:pPr marL="12700">
              <a:lnSpc>
                <a:spcPct val="100000"/>
              </a:lnSpc>
              <a:spcBef>
                <a:spcPts val="100"/>
              </a:spcBef>
            </a:pPr>
            <a:r>
              <a:rPr sz="3600" b="1" dirty="0">
                <a:latin typeface="Calibri"/>
                <a:cs typeface="Calibri"/>
              </a:rPr>
              <a:t>Çalışma</a:t>
            </a:r>
            <a:r>
              <a:rPr sz="3600" b="1" spc="-100" dirty="0">
                <a:latin typeface="Calibri"/>
                <a:cs typeface="Calibri"/>
              </a:rPr>
              <a:t> </a:t>
            </a:r>
            <a:r>
              <a:rPr sz="3600" b="1" dirty="0">
                <a:latin typeface="Calibri"/>
                <a:cs typeface="Calibri"/>
              </a:rPr>
              <a:t>Mevzuatı</a:t>
            </a:r>
            <a:r>
              <a:rPr sz="3600" b="1" spc="-75" dirty="0">
                <a:latin typeface="Calibri"/>
                <a:cs typeface="Calibri"/>
              </a:rPr>
              <a:t> </a:t>
            </a:r>
            <a:r>
              <a:rPr sz="3600" b="1" dirty="0">
                <a:latin typeface="Calibri"/>
                <a:cs typeface="Calibri"/>
              </a:rPr>
              <a:t>ile</a:t>
            </a:r>
            <a:r>
              <a:rPr sz="3600" b="1" spc="-80" dirty="0">
                <a:latin typeface="Calibri"/>
                <a:cs typeface="Calibri"/>
              </a:rPr>
              <a:t> </a:t>
            </a:r>
            <a:r>
              <a:rPr sz="3600" b="1" dirty="0">
                <a:latin typeface="Calibri"/>
                <a:cs typeface="Calibri"/>
              </a:rPr>
              <a:t>İlgili</a:t>
            </a:r>
            <a:r>
              <a:rPr sz="3600" b="1" spc="-70" dirty="0">
                <a:latin typeface="Calibri"/>
                <a:cs typeface="Calibri"/>
              </a:rPr>
              <a:t> </a:t>
            </a:r>
            <a:r>
              <a:rPr sz="3600" b="1" spc="-10" dirty="0">
                <a:latin typeface="Calibri"/>
                <a:cs typeface="Calibri"/>
              </a:rPr>
              <a:t>Bilgiler</a:t>
            </a:r>
            <a:endParaRPr sz="3600">
              <a:latin typeface="Calibri"/>
              <a:cs typeface="Calibri"/>
            </a:endParaRPr>
          </a:p>
        </p:txBody>
      </p:sp>
      <p:sp>
        <p:nvSpPr>
          <p:cNvPr id="3" name="object 3"/>
          <p:cNvSpPr txBox="1"/>
          <p:nvPr/>
        </p:nvSpPr>
        <p:spPr>
          <a:xfrm>
            <a:off x="279904" y="2989910"/>
            <a:ext cx="8607425" cy="635000"/>
          </a:xfrm>
          <a:prstGeom prst="rect">
            <a:avLst/>
          </a:prstGeom>
        </p:spPr>
        <p:txBody>
          <a:bodyPr vert="horz" wrap="square" lIns="0" tIns="12065" rIns="0" bIns="0" rtlCol="0">
            <a:spAutoFit/>
          </a:bodyPr>
          <a:lstStyle/>
          <a:p>
            <a:pPr marL="12700">
              <a:lnSpc>
                <a:spcPct val="100000"/>
              </a:lnSpc>
              <a:spcBef>
                <a:spcPts val="95"/>
              </a:spcBef>
            </a:pPr>
            <a:r>
              <a:rPr sz="4000" b="1" dirty="0">
                <a:latin typeface="Calibri"/>
                <a:cs typeface="Calibri"/>
              </a:rPr>
              <a:t>6331</a:t>
            </a:r>
            <a:r>
              <a:rPr sz="4000" b="1" spc="-100" dirty="0">
                <a:latin typeface="Calibri"/>
                <a:cs typeface="Calibri"/>
              </a:rPr>
              <a:t> </a:t>
            </a:r>
            <a:r>
              <a:rPr sz="4000" b="1" dirty="0">
                <a:latin typeface="Calibri"/>
                <a:cs typeface="Calibri"/>
              </a:rPr>
              <a:t>Sayılı</a:t>
            </a:r>
            <a:r>
              <a:rPr sz="4000" b="1" spc="-60" dirty="0">
                <a:latin typeface="Calibri"/>
                <a:cs typeface="Calibri"/>
              </a:rPr>
              <a:t> </a:t>
            </a:r>
            <a:r>
              <a:rPr sz="4000" b="1" dirty="0">
                <a:latin typeface="Calibri"/>
                <a:cs typeface="Calibri"/>
              </a:rPr>
              <a:t>İş</a:t>
            </a:r>
            <a:r>
              <a:rPr sz="4000" b="1" spc="-90" dirty="0">
                <a:latin typeface="Calibri"/>
                <a:cs typeface="Calibri"/>
              </a:rPr>
              <a:t> </a:t>
            </a:r>
            <a:r>
              <a:rPr sz="4000" b="1" dirty="0">
                <a:latin typeface="Calibri"/>
                <a:cs typeface="Calibri"/>
              </a:rPr>
              <a:t>Sağlığı</a:t>
            </a:r>
            <a:r>
              <a:rPr sz="4000" b="1" spc="-60" dirty="0">
                <a:latin typeface="Calibri"/>
                <a:cs typeface="Calibri"/>
              </a:rPr>
              <a:t> </a:t>
            </a:r>
            <a:r>
              <a:rPr sz="4000" b="1" dirty="0">
                <a:latin typeface="Calibri"/>
                <a:cs typeface="Calibri"/>
              </a:rPr>
              <a:t>ve</a:t>
            </a:r>
            <a:r>
              <a:rPr sz="4000" b="1" spc="-90" dirty="0">
                <a:latin typeface="Calibri"/>
                <a:cs typeface="Calibri"/>
              </a:rPr>
              <a:t> </a:t>
            </a:r>
            <a:r>
              <a:rPr sz="4000" b="1" dirty="0">
                <a:latin typeface="Calibri"/>
                <a:cs typeface="Calibri"/>
              </a:rPr>
              <a:t>Güvenliği</a:t>
            </a:r>
            <a:r>
              <a:rPr sz="4000" b="1" spc="-70" dirty="0">
                <a:latin typeface="Calibri"/>
                <a:cs typeface="Calibri"/>
              </a:rPr>
              <a:t> </a:t>
            </a:r>
            <a:r>
              <a:rPr sz="4000" b="1" spc="-10" dirty="0">
                <a:latin typeface="Calibri"/>
                <a:cs typeface="Calibri"/>
              </a:rPr>
              <a:t>Kanunu</a:t>
            </a:r>
            <a:endParaRPr sz="400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7288" y="1010234"/>
            <a:ext cx="8185784" cy="2706370"/>
          </a:xfrm>
          <a:prstGeom prst="rect">
            <a:avLst/>
          </a:prstGeom>
        </p:spPr>
        <p:txBody>
          <a:bodyPr vert="horz" wrap="square" lIns="0" tIns="12065" rIns="0" bIns="0" rtlCol="0">
            <a:spAutoFit/>
          </a:bodyPr>
          <a:lstStyle/>
          <a:p>
            <a:pPr marL="12700" marR="5080">
              <a:lnSpc>
                <a:spcPct val="100000"/>
              </a:lnSpc>
              <a:spcBef>
                <a:spcPts val="95"/>
              </a:spcBef>
            </a:pPr>
            <a:r>
              <a:rPr sz="2800" b="1" dirty="0">
                <a:solidFill>
                  <a:srgbClr val="FF0000"/>
                </a:solidFill>
                <a:latin typeface="Calibri"/>
                <a:cs typeface="Calibri"/>
              </a:rPr>
              <a:t>Doğal</a:t>
            </a:r>
            <a:r>
              <a:rPr sz="2800" b="1" spc="-100" dirty="0">
                <a:solidFill>
                  <a:srgbClr val="FF0000"/>
                </a:solidFill>
                <a:latin typeface="Calibri"/>
                <a:cs typeface="Calibri"/>
              </a:rPr>
              <a:t> </a:t>
            </a:r>
            <a:r>
              <a:rPr sz="2800" b="1" dirty="0">
                <a:solidFill>
                  <a:srgbClr val="FF0000"/>
                </a:solidFill>
                <a:latin typeface="Calibri"/>
                <a:cs typeface="Calibri"/>
              </a:rPr>
              <a:t>halde</a:t>
            </a:r>
            <a:r>
              <a:rPr sz="2800" spc="-160" dirty="0">
                <a:solidFill>
                  <a:srgbClr val="FF0000"/>
                </a:solidFill>
                <a:latin typeface="Times New Roman"/>
                <a:cs typeface="Times New Roman"/>
              </a:rPr>
              <a:t> </a:t>
            </a:r>
            <a:r>
              <a:rPr sz="2800" b="1" dirty="0">
                <a:solidFill>
                  <a:srgbClr val="FF0000"/>
                </a:solidFill>
                <a:latin typeface="Calibri"/>
                <a:cs typeface="Calibri"/>
              </a:rPr>
              <a:t>bulunan</a:t>
            </a:r>
            <a:r>
              <a:rPr sz="2800" spc="-165" dirty="0">
                <a:solidFill>
                  <a:srgbClr val="FF0000"/>
                </a:solidFill>
                <a:latin typeface="Times New Roman"/>
                <a:cs typeface="Times New Roman"/>
              </a:rPr>
              <a:t> </a:t>
            </a:r>
            <a:r>
              <a:rPr sz="2800" b="1" dirty="0">
                <a:solidFill>
                  <a:srgbClr val="FF0000"/>
                </a:solidFill>
                <a:latin typeface="Calibri"/>
                <a:cs typeface="Calibri"/>
              </a:rPr>
              <a:t>veya</a:t>
            </a:r>
            <a:r>
              <a:rPr sz="2800" b="1" spc="-75" dirty="0">
                <a:solidFill>
                  <a:srgbClr val="FF0000"/>
                </a:solidFill>
                <a:latin typeface="Calibri"/>
                <a:cs typeface="Calibri"/>
              </a:rPr>
              <a:t> </a:t>
            </a:r>
            <a:r>
              <a:rPr sz="2800" b="1" dirty="0">
                <a:solidFill>
                  <a:srgbClr val="FF0000"/>
                </a:solidFill>
                <a:latin typeface="Calibri"/>
                <a:cs typeface="Calibri"/>
              </a:rPr>
              <a:t>üretilen</a:t>
            </a:r>
            <a:r>
              <a:rPr sz="2800" b="1" spc="-65" dirty="0">
                <a:solidFill>
                  <a:srgbClr val="FF0000"/>
                </a:solidFill>
                <a:latin typeface="Calibri"/>
                <a:cs typeface="Calibri"/>
              </a:rPr>
              <a:t> </a:t>
            </a:r>
            <a:r>
              <a:rPr sz="2800" dirty="0">
                <a:latin typeface="Calibri"/>
                <a:cs typeface="Calibri"/>
              </a:rPr>
              <a:t>veya</a:t>
            </a:r>
            <a:r>
              <a:rPr sz="2800" spc="-175" dirty="0">
                <a:latin typeface="Times New Roman"/>
                <a:cs typeface="Times New Roman"/>
              </a:rPr>
              <a:t> </a:t>
            </a:r>
            <a:r>
              <a:rPr sz="2800" dirty="0">
                <a:latin typeface="Calibri"/>
                <a:cs typeface="Calibri"/>
              </a:rPr>
              <a:t>herhangi</a:t>
            </a:r>
            <a:r>
              <a:rPr sz="2800" spc="-150" dirty="0">
                <a:latin typeface="Times New Roman"/>
                <a:cs typeface="Times New Roman"/>
              </a:rPr>
              <a:t> </a:t>
            </a:r>
            <a:r>
              <a:rPr sz="2800" spc="-25" dirty="0">
                <a:latin typeface="Calibri"/>
                <a:cs typeface="Calibri"/>
              </a:rPr>
              <a:t>bir</a:t>
            </a:r>
            <a:r>
              <a:rPr sz="2800" spc="-25" dirty="0">
                <a:latin typeface="Times New Roman"/>
                <a:cs typeface="Times New Roman"/>
              </a:rPr>
              <a:t> </a:t>
            </a:r>
            <a:r>
              <a:rPr sz="2800" dirty="0">
                <a:latin typeface="Calibri"/>
                <a:cs typeface="Calibri"/>
              </a:rPr>
              <a:t>işlem</a:t>
            </a:r>
            <a:r>
              <a:rPr sz="2800" spc="-110" dirty="0">
                <a:latin typeface="Calibri"/>
                <a:cs typeface="Calibri"/>
              </a:rPr>
              <a:t> </a:t>
            </a:r>
            <a:r>
              <a:rPr sz="2800" spc="-10" dirty="0">
                <a:latin typeface="Calibri"/>
                <a:cs typeface="Calibri"/>
              </a:rPr>
              <a:t>sırasında</a:t>
            </a:r>
            <a:r>
              <a:rPr sz="2800" spc="-95" dirty="0">
                <a:latin typeface="Calibri"/>
                <a:cs typeface="Calibri"/>
              </a:rPr>
              <a:t> </a:t>
            </a:r>
            <a:r>
              <a:rPr sz="2800" dirty="0">
                <a:latin typeface="Calibri"/>
                <a:cs typeface="Calibri"/>
              </a:rPr>
              <a:t>veya</a:t>
            </a:r>
            <a:r>
              <a:rPr sz="2800" spc="-175" dirty="0">
                <a:latin typeface="Times New Roman"/>
                <a:cs typeface="Times New Roman"/>
              </a:rPr>
              <a:t> </a:t>
            </a:r>
            <a:r>
              <a:rPr sz="2800" b="1" dirty="0">
                <a:solidFill>
                  <a:srgbClr val="FF0000"/>
                </a:solidFill>
                <a:latin typeface="Calibri"/>
                <a:cs typeface="Calibri"/>
              </a:rPr>
              <a:t>atık</a:t>
            </a:r>
            <a:r>
              <a:rPr sz="2800" b="1" spc="-85" dirty="0">
                <a:solidFill>
                  <a:srgbClr val="FF0000"/>
                </a:solidFill>
                <a:latin typeface="Calibri"/>
                <a:cs typeface="Calibri"/>
              </a:rPr>
              <a:t> </a:t>
            </a:r>
            <a:r>
              <a:rPr sz="2800" b="1" dirty="0">
                <a:solidFill>
                  <a:srgbClr val="FF0000"/>
                </a:solidFill>
                <a:latin typeface="Calibri"/>
                <a:cs typeface="Calibri"/>
              </a:rPr>
              <a:t>olarak</a:t>
            </a:r>
            <a:r>
              <a:rPr sz="2800" b="1" spc="-85" dirty="0">
                <a:solidFill>
                  <a:srgbClr val="FF0000"/>
                </a:solidFill>
                <a:latin typeface="Calibri"/>
                <a:cs typeface="Calibri"/>
              </a:rPr>
              <a:t> </a:t>
            </a:r>
            <a:r>
              <a:rPr sz="2800" b="1" spc="-10" dirty="0">
                <a:solidFill>
                  <a:srgbClr val="FF0000"/>
                </a:solidFill>
                <a:latin typeface="Calibri"/>
                <a:cs typeface="Calibri"/>
              </a:rPr>
              <a:t>ortaya</a:t>
            </a:r>
            <a:r>
              <a:rPr sz="2800" b="1" spc="-75" dirty="0">
                <a:solidFill>
                  <a:srgbClr val="FF0000"/>
                </a:solidFill>
                <a:latin typeface="Calibri"/>
                <a:cs typeface="Calibri"/>
              </a:rPr>
              <a:t> </a:t>
            </a:r>
            <a:r>
              <a:rPr sz="2800" b="1" dirty="0">
                <a:solidFill>
                  <a:srgbClr val="FF0000"/>
                </a:solidFill>
                <a:latin typeface="Calibri"/>
                <a:cs typeface="Calibri"/>
              </a:rPr>
              <a:t>çıkan</a:t>
            </a:r>
            <a:r>
              <a:rPr sz="2800" b="1" spc="-100" dirty="0">
                <a:solidFill>
                  <a:srgbClr val="FF0000"/>
                </a:solidFill>
                <a:latin typeface="Calibri"/>
                <a:cs typeface="Calibri"/>
              </a:rPr>
              <a:t> </a:t>
            </a:r>
            <a:r>
              <a:rPr sz="2800" b="1" dirty="0">
                <a:solidFill>
                  <a:srgbClr val="FF0000"/>
                </a:solidFill>
                <a:latin typeface="Calibri"/>
                <a:cs typeface="Calibri"/>
              </a:rPr>
              <a:t>veya</a:t>
            </a:r>
            <a:r>
              <a:rPr sz="2800" b="1" spc="-65" dirty="0">
                <a:solidFill>
                  <a:srgbClr val="FF0000"/>
                </a:solidFill>
                <a:latin typeface="Calibri"/>
                <a:cs typeface="Calibri"/>
              </a:rPr>
              <a:t> </a:t>
            </a:r>
            <a:r>
              <a:rPr sz="2800" b="1" spc="-10" dirty="0">
                <a:solidFill>
                  <a:srgbClr val="FF0000"/>
                </a:solidFill>
                <a:latin typeface="Calibri"/>
                <a:cs typeface="Calibri"/>
              </a:rPr>
              <a:t>kazara</a:t>
            </a:r>
            <a:r>
              <a:rPr sz="2800" spc="-10" dirty="0">
                <a:solidFill>
                  <a:srgbClr val="FF0000"/>
                </a:solidFill>
                <a:latin typeface="Times New Roman"/>
                <a:cs typeface="Times New Roman"/>
              </a:rPr>
              <a:t> </a:t>
            </a:r>
            <a:r>
              <a:rPr sz="2800" b="1" dirty="0">
                <a:solidFill>
                  <a:srgbClr val="FF0000"/>
                </a:solidFill>
                <a:latin typeface="Calibri"/>
                <a:cs typeface="Calibri"/>
              </a:rPr>
              <a:t>oluşan</a:t>
            </a:r>
            <a:r>
              <a:rPr sz="2800" b="1" spc="-85" dirty="0">
                <a:solidFill>
                  <a:srgbClr val="FF0000"/>
                </a:solidFill>
                <a:latin typeface="Calibri"/>
                <a:cs typeface="Calibri"/>
              </a:rPr>
              <a:t> </a:t>
            </a:r>
            <a:r>
              <a:rPr sz="2800" dirty="0">
                <a:latin typeface="Calibri"/>
                <a:cs typeface="Calibri"/>
              </a:rPr>
              <a:t>her</a:t>
            </a:r>
            <a:r>
              <a:rPr sz="2800" spc="-95" dirty="0">
                <a:latin typeface="Calibri"/>
                <a:cs typeface="Calibri"/>
              </a:rPr>
              <a:t> </a:t>
            </a:r>
            <a:r>
              <a:rPr sz="2800" dirty="0">
                <a:latin typeface="Calibri"/>
                <a:cs typeface="Calibri"/>
              </a:rPr>
              <a:t>türlü</a:t>
            </a:r>
            <a:r>
              <a:rPr sz="2800" spc="-80" dirty="0">
                <a:latin typeface="Calibri"/>
                <a:cs typeface="Calibri"/>
              </a:rPr>
              <a:t> </a:t>
            </a:r>
            <a:r>
              <a:rPr sz="2800" dirty="0">
                <a:latin typeface="Calibri"/>
                <a:cs typeface="Calibri"/>
              </a:rPr>
              <a:t>element,</a:t>
            </a:r>
            <a:r>
              <a:rPr sz="2800" spc="-80" dirty="0">
                <a:latin typeface="Calibri"/>
                <a:cs typeface="Calibri"/>
              </a:rPr>
              <a:t> </a:t>
            </a:r>
            <a:r>
              <a:rPr sz="2800" dirty="0">
                <a:latin typeface="Calibri"/>
                <a:cs typeface="Calibri"/>
              </a:rPr>
              <a:t>bileşik</a:t>
            </a:r>
            <a:r>
              <a:rPr sz="2800" spc="-70" dirty="0">
                <a:latin typeface="Calibri"/>
                <a:cs typeface="Calibri"/>
              </a:rPr>
              <a:t> </a:t>
            </a:r>
            <a:r>
              <a:rPr sz="2800" dirty="0">
                <a:latin typeface="Calibri"/>
                <a:cs typeface="Calibri"/>
              </a:rPr>
              <a:t>veya</a:t>
            </a:r>
            <a:r>
              <a:rPr sz="2800" spc="-90" dirty="0">
                <a:latin typeface="Calibri"/>
                <a:cs typeface="Calibri"/>
              </a:rPr>
              <a:t> </a:t>
            </a:r>
            <a:r>
              <a:rPr sz="2800" dirty="0">
                <a:latin typeface="Calibri"/>
                <a:cs typeface="Calibri"/>
              </a:rPr>
              <a:t>karışım</a:t>
            </a:r>
            <a:r>
              <a:rPr sz="2800" spc="-55" dirty="0">
                <a:latin typeface="Calibri"/>
                <a:cs typeface="Calibri"/>
              </a:rPr>
              <a:t> </a:t>
            </a:r>
            <a:r>
              <a:rPr sz="2800" b="1" spc="-10" dirty="0">
                <a:solidFill>
                  <a:srgbClr val="FF0000"/>
                </a:solidFill>
                <a:latin typeface="Calibri"/>
                <a:cs typeface="Calibri"/>
              </a:rPr>
              <a:t>kimyasal</a:t>
            </a:r>
            <a:r>
              <a:rPr sz="2800" spc="-10" dirty="0">
                <a:solidFill>
                  <a:srgbClr val="FF0000"/>
                </a:solidFill>
                <a:latin typeface="Times New Roman"/>
                <a:cs typeface="Times New Roman"/>
              </a:rPr>
              <a:t> </a:t>
            </a:r>
            <a:r>
              <a:rPr sz="2800" dirty="0">
                <a:latin typeface="Calibri"/>
                <a:cs typeface="Calibri"/>
              </a:rPr>
              <a:t>olarak</a:t>
            </a:r>
            <a:r>
              <a:rPr sz="2800" spc="-85" dirty="0">
                <a:latin typeface="Calibri"/>
                <a:cs typeface="Calibri"/>
              </a:rPr>
              <a:t> </a:t>
            </a:r>
            <a:r>
              <a:rPr sz="2800" spc="-10" dirty="0">
                <a:latin typeface="Calibri"/>
                <a:cs typeface="Calibri"/>
              </a:rPr>
              <a:t>tanımlanmıştır.</a:t>
            </a:r>
            <a:endParaRPr sz="2800" dirty="0">
              <a:latin typeface="Calibri"/>
              <a:cs typeface="Calibri"/>
            </a:endParaRPr>
          </a:p>
          <a:p>
            <a:pPr marL="12700" marR="1661795">
              <a:lnSpc>
                <a:spcPts val="3840"/>
              </a:lnSpc>
              <a:spcBef>
                <a:spcPts val="90"/>
              </a:spcBef>
            </a:pPr>
            <a:r>
              <a:rPr sz="3200" b="1" dirty="0">
                <a:latin typeface="Calibri"/>
                <a:cs typeface="Calibri"/>
              </a:rPr>
              <a:t>Kimyasal</a:t>
            </a:r>
            <a:r>
              <a:rPr sz="3200" b="1" spc="-80" dirty="0">
                <a:latin typeface="Calibri"/>
                <a:cs typeface="Calibri"/>
              </a:rPr>
              <a:t> </a:t>
            </a:r>
            <a:r>
              <a:rPr sz="3200" b="1" dirty="0">
                <a:latin typeface="Calibri"/>
                <a:cs typeface="Calibri"/>
              </a:rPr>
              <a:t>Maddeler</a:t>
            </a:r>
            <a:r>
              <a:rPr sz="3200" b="1" spc="-50" dirty="0">
                <a:latin typeface="Calibri"/>
                <a:cs typeface="Calibri"/>
              </a:rPr>
              <a:t> </a:t>
            </a:r>
            <a:r>
              <a:rPr sz="3200" b="1" dirty="0">
                <a:latin typeface="Calibri"/>
                <a:cs typeface="Calibri"/>
              </a:rPr>
              <a:t>önemli</a:t>
            </a:r>
            <a:r>
              <a:rPr sz="3200" b="1" spc="-45" dirty="0">
                <a:latin typeface="Calibri"/>
                <a:cs typeface="Calibri"/>
              </a:rPr>
              <a:t> </a:t>
            </a:r>
            <a:r>
              <a:rPr sz="3200" b="1" dirty="0">
                <a:latin typeface="Calibri"/>
                <a:cs typeface="Calibri"/>
              </a:rPr>
              <a:t>bir</a:t>
            </a:r>
            <a:r>
              <a:rPr sz="3200" b="1" spc="-50" dirty="0">
                <a:latin typeface="Calibri"/>
                <a:cs typeface="Calibri"/>
              </a:rPr>
              <a:t> </a:t>
            </a:r>
            <a:r>
              <a:rPr sz="3200" b="1" spc="-10" dirty="0">
                <a:latin typeface="Calibri"/>
                <a:cs typeface="Calibri"/>
              </a:rPr>
              <a:t>TEHLİKE kaynağıdır.</a:t>
            </a:r>
            <a:endParaRPr sz="3200" dirty="0">
              <a:latin typeface="Calibri"/>
              <a:cs typeface="Calibri"/>
            </a:endParaRPr>
          </a:p>
        </p:txBody>
      </p:sp>
      <p:sp>
        <p:nvSpPr>
          <p:cNvPr id="3" name="object 3"/>
          <p:cNvSpPr txBox="1">
            <a:spLocks noGrp="1"/>
          </p:cNvSpPr>
          <p:nvPr>
            <p:ph type="title"/>
          </p:nvPr>
        </p:nvSpPr>
        <p:spPr>
          <a:xfrm>
            <a:off x="2173604" y="222249"/>
            <a:ext cx="5020945" cy="635000"/>
          </a:xfrm>
          <a:prstGeom prst="rect">
            <a:avLst/>
          </a:prstGeom>
        </p:spPr>
        <p:txBody>
          <a:bodyPr vert="horz" wrap="square" lIns="0" tIns="12065" rIns="0" bIns="0" rtlCol="0">
            <a:spAutoFit/>
          </a:bodyPr>
          <a:lstStyle/>
          <a:p>
            <a:pPr marL="12700">
              <a:lnSpc>
                <a:spcPct val="100000"/>
              </a:lnSpc>
              <a:spcBef>
                <a:spcPts val="95"/>
              </a:spcBef>
            </a:pPr>
            <a:r>
              <a:rPr spc="-25" dirty="0"/>
              <a:t>Kimyasal</a:t>
            </a:r>
            <a:r>
              <a:rPr b="0" spc="-210" dirty="0">
                <a:latin typeface="Times New Roman"/>
                <a:cs typeface="Times New Roman"/>
              </a:rPr>
              <a:t> </a:t>
            </a:r>
            <a:r>
              <a:rPr dirty="0"/>
              <a:t>Madde</a:t>
            </a:r>
            <a:r>
              <a:rPr b="0" spc="-190" dirty="0">
                <a:latin typeface="Times New Roman"/>
                <a:cs typeface="Times New Roman"/>
              </a:rPr>
              <a:t> </a:t>
            </a:r>
            <a:r>
              <a:rPr spc="-10" dirty="0"/>
              <a:t>Nedir?</a:t>
            </a:r>
          </a:p>
        </p:txBody>
      </p:sp>
      <p:pic>
        <p:nvPicPr>
          <p:cNvPr id="4" name="object 4"/>
          <p:cNvPicPr/>
          <p:nvPr/>
        </p:nvPicPr>
        <p:blipFill>
          <a:blip r:embed="rId2" cstate="print"/>
          <a:stretch>
            <a:fillRect/>
          </a:stretch>
        </p:blipFill>
        <p:spPr>
          <a:xfrm>
            <a:off x="251460" y="3691128"/>
            <a:ext cx="2375915" cy="2375914"/>
          </a:xfrm>
          <a:prstGeom prst="rect">
            <a:avLst/>
          </a:prstGeom>
        </p:spPr>
      </p:pic>
      <p:grpSp>
        <p:nvGrpSpPr>
          <p:cNvPr id="5" name="object 5"/>
          <p:cNvGrpSpPr/>
          <p:nvPr/>
        </p:nvGrpSpPr>
        <p:grpSpPr>
          <a:xfrm>
            <a:off x="2895600" y="3317747"/>
            <a:ext cx="6021705" cy="3208020"/>
            <a:chOff x="2895600" y="3317747"/>
            <a:chExt cx="6021705" cy="3208020"/>
          </a:xfrm>
        </p:grpSpPr>
        <p:pic>
          <p:nvPicPr>
            <p:cNvPr id="6" name="object 6"/>
            <p:cNvPicPr/>
            <p:nvPr/>
          </p:nvPicPr>
          <p:blipFill>
            <a:blip r:embed="rId3" cstate="print"/>
            <a:stretch>
              <a:fillRect/>
            </a:stretch>
          </p:blipFill>
          <p:spPr>
            <a:xfrm>
              <a:off x="3003804" y="3357371"/>
              <a:ext cx="2811779" cy="1441703"/>
            </a:xfrm>
            <a:prstGeom prst="rect">
              <a:avLst/>
            </a:prstGeom>
          </p:spPr>
        </p:pic>
        <p:pic>
          <p:nvPicPr>
            <p:cNvPr id="7" name="object 7"/>
            <p:cNvPicPr/>
            <p:nvPr/>
          </p:nvPicPr>
          <p:blipFill>
            <a:blip r:embed="rId4" cstate="print"/>
            <a:stretch>
              <a:fillRect/>
            </a:stretch>
          </p:blipFill>
          <p:spPr>
            <a:xfrm>
              <a:off x="6284976" y="4652771"/>
              <a:ext cx="2502407" cy="1872993"/>
            </a:xfrm>
            <a:prstGeom prst="rect">
              <a:avLst/>
            </a:prstGeom>
          </p:spPr>
        </p:pic>
        <p:pic>
          <p:nvPicPr>
            <p:cNvPr id="8" name="object 8"/>
            <p:cNvPicPr/>
            <p:nvPr/>
          </p:nvPicPr>
          <p:blipFill>
            <a:blip r:embed="rId5" cstate="print"/>
            <a:stretch>
              <a:fillRect/>
            </a:stretch>
          </p:blipFill>
          <p:spPr>
            <a:xfrm>
              <a:off x="5855208" y="3317747"/>
              <a:ext cx="3061715" cy="1296923"/>
            </a:xfrm>
            <a:prstGeom prst="rect">
              <a:avLst/>
            </a:prstGeom>
          </p:spPr>
        </p:pic>
        <p:pic>
          <p:nvPicPr>
            <p:cNvPr id="9" name="object 9"/>
            <p:cNvPicPr/>
            <p:nvPr/>
          </p:nvPicPr>
          <p:blipFill>
            <a:blip r:embed="rId6" cstate="print"/>
            <a:stretch>
              <a:fillRect/>
            </a:stretch>
          </p:blipFill>
          <p:spPr>
            <a:xfrm>
              <a:off x="2895600" y="4878325"/>
              <a:ext cx="2942843" cy="1421890"/>
            </a:xfrm>
            <a:prstGeom prst="rect">
              <a:avLst/>
            </a:prstGeom>
          </p:spPr>
        </p:pic>
      </p:gr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50</a:t>
            </a:fld>
            <a:endParaRPr spc="-25"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98196" y="170129"/>
            <a:ext cx="3608070" cy="879475"/>
          </a:xfrm>
          <a:prstGeom prst="rect">
            <a:avLst/>
          </a:prstGeom>
        </p:spPr>
        <p:txBody>
          <a:bodyPr vert="horz" wrap="square" lIns="0" tIns="12065" rIns="0" bIns="0" rtlCol="0">
            <a:spAutoFit/>
          </a:bodyPr>
          <a:lstStyle/>
          <a:p>
            <a:pPr marR="10160" algn="r">
              <a:lnSpc>
                <a:spcPct val="100000"/>
              </a:lnSpc>
              <a:spcBef>
                <a:spcPts val="95"/>
              </a:spcBef>
            </a:pPr>
            <a:r>
              <a:rPr sz="2800" b="1" spc="-10" dirty="0">
                <a:solidFill>
                  <a:srgbClr val="C00000"/>
                </a:solidFill>
                <a:latin typeface="Calibri"/>
                <a:cs typeface="Calibri"/>
              </a:rPr>
              <a:t>dolaplarda/depolarda</a:t>
            </a:r>
            <a:endParaRPr sz="2800">
              <a:latin typeface="Calibri"/>
              <a:cs typeface="Calibri"/>
            </a:endParaRPr>
          </a:p>
          <a:p>
            <a:pPr marR="5080" algn="r">
              <a:lnSpc>
                <a:spcPct val="100000"/>
              </a:lnSpc>
              <a:spcBef>
                <a:spcPts val="5"/>
              </a:spcBef>
              <a:tabLst>
                <a:tab pos="2201545" algn="l"/>
              </a:tabLst>
            </a:pPr>
            <a:r>
              <a:rPr sz="2800" b="1" spc="-10" dirty="0">
                <a:solidFill>
                  <a:srgbClr val="C00000"/>
                </a:solidFill>
                <a:latin typeface="Calibri"/>
                <a:cs typeface="Calibri"/>
              </a:rPr>
              <a:t>ulaşabileceği</a:t>
            </a:r>
            <a:r>
              <a:rPr sz="2800" b="1" dirty="0">
                <a:solidFill>
                  <a:srgbClr val="C00000"/>
                </a:solidFill>
                <a:latin typeface="Calibri"/>
                <a:cs typeface="Calibri"/>
              </a:rPr>
              <a:t>	</a:t>
            </a:r>
            <a:r>
              <a:rPr sz="2800" b="1" spc="-10" dirty="0">
                <a:solidFill>
                  <a:srgbClr val="C00000"/>
                </a:solidFill>
                <a:latin typeface="Calibri"/>
                <a:cs typeface="Calibri"/>
              </a:rPr>
              <a:t>alanlarda</a:t>
            </a:r>
            <a:endParaRPr sz="2800">
              <a:latin typeface="Calibri"/>
              <a:cs typeface="Calibri"/>
            </a:endParaRPr>
          </a:p>
        </p:txBody>
      </p:sp>
      <p:sp>
        <p:nvSpPr>
          <p:cNvPr id="3" name="object 3"/>
          <p:cNvSpPr txBox="1">
            <a:spLocks noGrp="1"/>
          </p:cNvSpPr>
          <p:nvPr>
            <p:ph type="title"/>
          </p:nvPr>
        </p:nvSpPr>
        <p:spPr>
          <a:xfrm>
            <a:off x="535937" y="170129"/>
            <a:ext cx="4378325" cy="1306195"/>
          </a:xfrm>
          <a:prstGeom prst="rect">
            <a:avLst/>
          </a:prstGeom>
        </p:spPr>
        <p:txBody>
          <a:bodyPr vert="horz" wrap="square" lIns="0" tIns="12065" rIns="0" bIns="0" rtlCol="0">
            <a:spAutoFit/>
          </a:bodyPr>
          <a:lstStyle/>
          <a:p>
            <a:pPr marL="12700" marR="5080">
              <a:lnSpc>
                <a:spcPct val="100000"/>
              </a:lnSpc>
              <a:spcBef>
                <a:spcPts val="95"/>
              </a:spcBef>
              <a:tabLst>
                <a:tab pos="1768475" algn="l"/>
                <a:tab pos="2362835" algn="l"/>
                <a:tab pos="3632835" algn="l"/>
              </a:tabLst>
            </a:pPr>
            <a:r>
              <a:rPr sz="2800" spc="-10" dirty="0"/>
              <a:t>Kimyasal</a:t>
            </a:r>
            <a:r>
              <a:rPr sz="2800" b="0" dirty="0">
                <a:latin typeface="Times New Roman"/>
                <a:cs typeface="Times New Roman"/>
              </a:rPr>
              <a:t>	</a:t>
            </a:r>
            <a:r>
              <a:rPr sz="2800" spc="-10" dirty="0"/>
              <a:t>maddeler</a:t>
            </a:r>
            <a:r>
              <a:rPr sz="2800" b="0" dirty="0">
                <a:latin typeface="Times New Roman"/>
                <a:cs typeface="Times New Roman"/>
              </a:rPr>
              <a:t>	</a:t>
            </a:r>
            <a:r>
              <a:rPr sz="2800" spc="-10" dirty="0"/>
              <a:t>kilitli</a:t>
            </a:r>
            <a:r>
              <a:rPr sz="2800" b="0" spc="-10" dirty="0">
                <a:latin typeface="Times New Roman"/>
                <a:cs typeface="Times New Roman"/>
              </a:rPr>
              <a:t> </a:t>
            </a:r>
            <a:r>
              <a:rPr sz="2800" spc="-10" dirty="0"/>
              <a:t>saklanmalıdır.</a:t>
            </a:r>
            <a:r>
              <a:rPr sz="2800" b="0" dirty="0">
                <a:latin typeface="Times New Roman"/>
                <a:cs typeface="Times New Roman"/>
              </a:rPr>
              <a:t>	</a:t>
            </a:r>
            <a:r>
              <a:rPr sz="2800" spc="-10" dirty="0"/>
              <a:t>Öğrencilerin bırakılmamalıdır.</a:t>
            </a:r>
            <a:endParaRPr sz="2800">
              <a:latin typeface="Times New Roman"/>
              <a:cs typeface="Times New Roman"/>
            </a:endParaRPr>
          </a:p>
        </p:txBody>
      </p:sp>
      <p:pic>
        <p:nvPicPr>
          <p:cNvPr id="4" name="object 4"/>
          <p:cNvPicPr/>
          <p:nvPr/>
        </p:nvPicPr>
        <p:blipFill>
          <a:blip r:embed="rId2" cstate="print"/>
          <a:stretch>
            <a:fillRect/>
          </a:stretch>
        </p:blipFill>
        <p:spPr>
          <a:xfrm>
            <a:off x="987554" y="1772411"/>
            <a:ext cx="7415781" cy="4620767"/>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51</a:t>
            </a:fld>
            <a:endParaRPr spc="-25"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5473" y="159765"/>
            <a:ext cx="7296150" cy="696595"/>
          </a:xfrm>
          <a:prstGeom prst="rect">
            <a:avLst/>
          </a:prstGeom>
        </p:spPr>
        <p:txBody>
          <a:bodyPr vert="horz" wrap="square" lIns="0" tIns="12700" rIns="0" bIns="0" rtlCol="0">
            <a:spAutoFit/>
          </a:bodyPr>
          <a:lstStyle/>
          <a:p>
            <a:pPr marL="12700">
              <a:lnSpc>
                <a:spcPct val="100000"/>
              </a:lnSpc>
              <a:spcBef>
                <a:spcPts val="100"/>
              </a:spcBef>
            </a:pPr>
            <a:r>
              <a:rPr sz="4400" spc="-50" dirty="0"/>
              <a:t>Tehlikeli</a:t>
            </a:r>
            <a:r>
              <a:rPr sz="4400" b="0" spc="-225" dirty="0">
                <a:latin typeface="Times New Roman"/>
                <a:cs typeface="Times New Roman"/>
              </a:rPr>
              <a:t> </a:t>
            </a:r>
            <a:r>
              <a:rPr sz="4400" spc="-10" dirty="0"/>
              <a:t>Evsel</a:t>
            </a:r>
            <a:r>
              <a:rPr sz="4400" b="0" spc="-265" dirty="0">
                <a:latin typeface="Times New Roman"/>
                <a:cs typeface="Times New Roman"/>
              </a:rPr>
              <a:t> </a:t>
            </a:r>
            <a:r>
              <a:rPr sz="4400" dirty="0"/>
              <a:t>Kimyasal</a:t>
            </a:r>
            <a:r>
              <a:rPr sz="4400" spc="-135" dirty="0"/>
              <a:t> </a:t>
            </a:r>
            <a:r>
              <a:rPr sz="4400" spc="-10" dirty="0"/>
              <a:t>Ürünler</a:t>
            </a:r>
            <a:endParaRPr sz="4400">
              <a:latin typeface="Times New Roman"/>
              <a:cs typeface="Times New Roman"/>
            </a:endParaRPr>
          </a:p>
        </p:txBody>
      </p:sp>
      <p:sp>
        <p:nvSpPr>
          <p:cNvPr id="3" name="object 3"/>
          <p:cNvSpPr txBox="1"/>
          <p:nvPr/>
        </p:nvSpPr>
        <p:spPr>
          <a:xfrm>
            <a:off x="546303" y="1272500"/>
            <a:ext cx="3399154" cy="4465320"/>
          </a:xfrm>
          <a:prstGeom prst="rect">
            <a:avLst/>
          </a:prstGeom>
        </p:spPr>
        <p:txBody>
          <a:bodyPr vert="horz" wrap="square" lIns="0" tIns="98425" rIns="0" bIns="0" rtlCol="0">
            <a:spAutoFit/>
          </a:bodyPr>
          <a:lstStyle/>
          <a:p>
            <a:pPr marL="354965" indent="-342265">
              <a:lnSpc>
                <a:spcPct val="100000"/>
              </a:lnSpc>
              <a:spcBef>
                <a:spcPts val="775"/>
              </a:spcBef>
              <a:buFont typeface="Arial"/>
              <a:buChar char="•"/>
              <a:tabLst>
                <a:tab pos="354965" algn="l"/>
              </a:tabLst>
            </a:pPr>
            <a:r>
              <a:rPr sz="2800" b="1" dirty="0">
                <a:latin typeface="Calibri"/>
                <a:cs typeface="Calibri"/>
              </a:rPr>
              <a:t>Çamaşır</a:t>
            </a:r>
            <a:r>
              <a:rPr sz="2800" b="1" spc="-95" dirty="0">
                <a:latin typeface="Calibri"/>
                <a:cs typeface="Calibri"/>
              </a:rPr>
              <a:t> </a:t>
            </a:r>
            <a:r>
              <a:rPr sz="2800" b="1" spc="-20" dirty="0">
                <a:latin typeface="Calibri"/>
                <a:cs typeface="Calibri"/>
              </a:rPr>
              <a:t>suyu</a:t>
            </a:r>
            <a:endParaRPr sz="2800">
              <a:latin typeface="Calibri"/>
              <a:cs typeface="Calibri"/>
            </a:endParaRPr>
          </a:p>
          <a:p>
            <a:pPr marL="354965" indent="-342265">
              <a:lnSpc>
                <a:spcPct val="100000"/>
              </a:lnSpc>
              <a:spcBef>
                <a:spcPts val="675"/>
              </a:spcBef>
              <a:buFont typeface="Arial"/>
              <a:buChar char="•"/>
              <a:tabLst>
                <a:tab pos="354965" algn="l"/>
              </a:tabLst>
            </a:pPr>
            <a:r>
              <a:rPr sz="2800" dirty="0">
                <a:latin typeface="Calibri"/>
                <a:cs typeface="Calibri"/>
              </a:rPr>
              <a:t>Fırın</a:t>
            </a:r>
            <a:r>
              <a:rPr sz="2800" spc="-20" dirty="0">
                <a:latin typeface="Calibri"/>
                <a:cs typeface="Calibri"/>
              </a:rPr>
              <a:t> </a:t>
            </a:r>
            <a:r>
              <a:rPr sz="2800" spc="-10" dirty="0">
                <a:latin typeface="Calibri"/>
                <a:cs typeface="Calibri"/>
              </a:rPr>
              <a:t>temizleyiciler</a:t>
            </a:r>
            <a:endParaRPr sz="2800">
              <a:latin typeface="Calibri"/>
              <a:cs typeface="Calibri"/>
            </a:endParaRPr>
          </a:p>
          <a:p>
            <a:pPr marL="354965" indent="-342265">
              <a:lnSpc>
                <a:spcPct val="100000"/>
              </a:lnSpc>
              <a:spcBef>
                <a:spcPts val="675"/>
              </a:spcBef>
              <a:buFont typeface="Arial"/>
              <a:buChar char="•"/>
              <a:tabLst>
                <a:tab pos="354965" algn="l"/>
              </a:tabLst>
            </a:pPr>
            <a:r>
              <a:rPr sz="2800" b="1" spc="-10" dirty="0">
                <a:latin typeface="Calibri"/>
                <a:cs typeface="Calibri"/>
              </a:rPr>
              <a:t>Lavabo</a:t>
            </a:r>
            <a:r>
              <a:rPr sz="2800" spc="-160" dirty="0">
                <a:latin typeface="Times New Roman"/>
                <a:cs typeface="Times New Roman"/>
              </a:rPr>
              <a:t> </a:t>
            </a:r>
            <a:r>
              <a:rPr sz="2800" b="1" spc="-10" dirty="0">
                <a:latin typeface="Calibri"/>
                <a:cs typeface="Calibri"/>
              </a:rPr>
              <a:t>açıcılar</a:t>
            </a:r>
            <a:endParaRPr sz="2800">
              <a:latin typeface="Calibri"/>
              <a:cs typeface="Calibri"/>
            </a:endParaRPr>
          </a:p>
          <a:p>
            <a:pPr marL="354965" indent="-342265">
              <a:lnSpc>
                <a:spcPct val="100000"/>
              </a:lnSpc>
              <a:spcBef>
                <a:spcPts val="675"/>
              </a:spcBef>
              <a:buFont typeface="Arial"/>
              <a:buChar char="•"/>
              <a:tabLst>
                <a:tab pos="354965" algn="l"/>
              </a:tabLst>
            </a:pPr>
            <a:r>
              <a:rPr sz="2800" spc="-25" dirty="0">
                <a:latin typeface="Calibri"/>
                <a:cs typeface="Calibri"/>
              </a:rPr>
              <a:t>Tuvalet</a:t>
            </a:r>
            <a:r>
              <a:rPr sz="2800" spc="-130" dirty="0">
                <a:latin typeface="Times New Roman"/>
                <a:cs typeface="Times New Roman"/>
              </a:rPr>
              <a:t> </a:t>
            </a:r>
            <a:r>
              <a:rPr sz="2800" spc="-10" dirty="0">
                <a:latin typeface="Calibri"/>
                <a:cs typeface="Calibri"/>
              </a:rPr>
              <a:t>temizleyiciler</a:t>
            </a:r>
            <a:endParaRPr sz="2800">
              <a:latin typeface="Calibri"/>
              <a:cs typeface="Calibri"/>
            </a:endParaRPr>
          </a:p>
          <a:p>
            <a:pPr marL="355600" marR="825500" indent="-342900">
              <a:lnSpc>
                <a:spcPct val="100000"/>
              </a:lnSpc>
              <a:spcBef>
                <a:spcPts val="670"/>
              </a:spcBef>
              <a:buFont typeface="Arial"/>
              <a:buChar char="•"/>
              <a:tabLst>
                <a:tab pos="355600" algn="l"/>
              </a:tabLst>
            </a:pPr>
            <a:r>
              <a:rPr sz="2800" dirty="0">
                <a:latin typeface="Calibri"/>
                <a:cs typeface="Calibri"/>
              </a:rPr>
              <a:t>Ahşap</a:t>
            </a:r>
            <a:r>
              <a:rPr sz="2800" spc="-35" dirty="0">
                <a:latin typeface="Calibri"/>
                <a:cs typeface="Calibri"/>
              </a:rPr>
              <a:t> </a:t>
            </a:r>
            <a:r>
              <a:rPr sz="2800" dirty="0">
                <a:latin typeface="Calibri"/>
                <a:cs typeface="Calibri"/>
              </a:rPr>
              <a:t>ve</a:t>
            </a:r>
            <a:r>
              <a:rPr sz="2800" spc="-120" dirty="0">
                <a:latin typeface="Times New Roman"/>
                <a:cs typeface="Times New Roman"/>
              </a:rPr>
              <a:t> </a:t>
            </a:r>
            <a:r>
              <a:rPr sz="2800" spc="-20" dirty="0">
                <a:latin typeface="Calibri"/>
                <a:cs typeface="Calibri"/>
              </a:rPr>
              <a:t>metal</a:t>
            </a:r>
            <a:r>
              <a:rPr sz="2800" spc="-20" dirty="0">
                <a:latin typeface="Times New Roman"/>
                <a:cs typeface="Times New Roman"/>
              </a:rPr>
              <a:t> </a:t>
            </a:r>
            <a:r>
              <a:rPr sz="2800" spc="-10" dirty="0">
                <a:latin typeface="Calibri"/>
                <a:cs typeface="Calibri"/>
              </a:rPr>
              <a:t>temizleyicileri</a:t>
            </a:r>
            <a:endParaRPr sz="2800">
              <a:latin typeface="Calibri"/>
              <a:cs typeface="Calibri"/>
            </a:endParaRPr>
          </a:p>
          <a:p>
            <a:pPr marL="355600" marR="86995" indent="-342900">
              <a:lnSpc>
                <a:spcPct val="100000"/>
              </a:lnSpc>
              <a:spcBef>
                <a:spcPts val="675"/>
              </a:spcBef>
              <a:buFont typeface="Arial"/>
              <a:buChar char="•"/>
              <a:tabLst>
                <a:tab pos="355600" algn="l"/>
              </a:tabLst>
            </a:pPr>
            <a:r>
              <a:rPr sz="2800" b="1" spc="-10" dirty="0">
                <a:latin typeface="Calibri"/>
                <a:cs typeface="Calibri"/>
              </a:rPr>
              <a:t>Küvet,</a:t>
            </a:r>
            <a:r>
              <a:rPr sz="2800" spc="-135" dirty="0">
                <a:latin typeface="Times New Roman"/>
                <a:cs typeface="Times New Roman"/>
              </a:rPr>
              <a:t> </a:t>
            </a:r>
            <a:r>
              <a:rPr sz="2800" b="1" spc="-25" dirty="0">
                <a:latin typeface="Calibri"/>
                <a:cs typeface="Calibri"/>
              </a:rPr>
              <a:t>fayans</a:t>
            </a:r>
            <a:r>
              <a:rPr sz="2800" spc="-145" dirty="0">
                <a:latin typeface="Times New Roman"/>
                <a:cs typeface="Times New Roman"/>
              </a:rPr>
              <a:t> </a:t>
            </a:r>
            <a:r>
              <a:rPr sz="2800" b="1" spc="-25" dirty="0">
                <a:latin typeface="Calibri"/>
                <a:cs typeface="Calibri"/>
              </a:rPr>
              <a:t>ve</a:t>
            </a:r>
            <a:r>
              <a:rPr sz="2800" spc="-25" dirty="0">
                <a:latin typeface="Times New Roman"/>
                <a:cs typeface="Times New Roman"/>
              </a:rPr>
              <a:t> </a:t>
            </a:r>
            <a:r>
              <a:rPr sz="2800" b="1" spc="-10" dirty="0">
                <a:latin typeface="Calibri"/>
                <a:cs typeface="Calibri"/>
              </a:rPr>
              <a:t>banyo</a:t>
            </a:r>
            <a:r>
              <a:rPr sz="2800" spc="-155" dirty="0">
                <a:latin typeface="Times New Roman"/>
                <a:cs typeface="Times New Roman"/>
              </a:rPr>
              <a:t> </a:t>
            </a:r>
            <a:r>
              <a:rPr sz="2800" b="1" spc="-10" dirty="0">
                <a:latin typeface="Calibri"/>
                <a:cs typeface="Calibri"/>
              </a:rPr>
              <a:t>temizleyiciler</a:t>
            </a:r>
            <a:endParaRPr sz="2800">
              <a:latin typeface="Calibri"/>
              <a:cs typeface="Calibri"/>
            </a:endParaRPr>
          </a:p>
          <a:p>
            <a:pPr marL="354965" indent="-342265">
              <a:lnSpc>
                <a:spcPct val="100000"/>
              </a:lnSpc>
              <a:spcBef>
                <a:spcPts val="670"/>
              </a:spcBef>
              <a:buFont typeface="Arial"/>
              <a:buChar char="•"/>
              <a:tabLst>
                <a:tab pos="354965" algn="l"/>
              </a:tabLst>
            </a:pPr>
            <a:r>
              <a:rPr sz="2800" dirty="0">
                <a:latin typeface="Calibri"/>
                <a:cs typeface="Calibri"/>
              </a:rPr>
              <a:t>Havuz</a:t>
            </a:r>
            <a:r>
              <a:rPr sz="2800" spc="-80" dirty="0">
                <a:latin typeface="Calibri"/>
                <a:cs typeface="Calibri"/>
              </a:rPr>
              <a:t> </a:t>
            </a:r>
            <a:r>
              <a:rPr sz="2800" spc="-10" dirty="0">
                <a:latin typeface="Calibri"/>
                <a:cs typeface="Calibri"/>
              </a:rPr>
              <a:t>kimyasalları</a:t>
            </a:r>
            <a:endParaRPr sz="2800">
              <a:latin typeface="Calibri"/>
              <a:cs typeface="Calibri"/>
            </a:endParaRPr>
          </a:p>
        </p:txBody>
      </p:sp>
      <p:sp>
        <p:nvSpPr>
          <p:cNvPr id="5" name="object 5"/>
          <p:cNvSpPr txBox="1"/>
          <p:nvPr/>
        </p:nvSpPr>
        <p:spPr>
          <a:xfrm>
            <a:off x="8427211" y="6427113"/>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60</a:t>
            </a:r>
            <a:endParaRPr sz="1200">
              <a:latin typeface="Calibri"/>
              <a:cs typeface="Calibri"/>
            </a:endParaRPr>
          </a:p>
        </p:txBody>
      </p:sp>
      <p:sp>
        <p:nvSpPr>
          <p:cNvPr id="6" name="object 6"/>
          <p:cNvSpPr txBox="1"/>
          <p:nvPr/>
        </p:nvSpPr>
        <p:spPr>
          <a:xfrm>
            <a:off x="546303" y="847090"/>
            <a:ext cx="6613525" cy="452120"/>
          </a:xfrm>
          <a:prstGeom prst="rect">
            <a:avLst/>
          </a:prstGeom>
        </p:spPr>
        <p:txBody>
          <a:bodyPr vert="horz" wrap="square" lIns="0" tIns="12065" rIns="0" bIns="0" rtlCol="0">
            <a:spAutoFit/>
          </a:bodyPr>
          <a:lstStyle/>
          <a:p>
            <a:pPr marL="12700">
              <a:lnSpc>
                <a:spcPct val="100000"/>
              </a:lnSpc>
              <a:spcBef>
                <a:spcPts val="95"/>
              </a:spcBef>
              <a:tabLst>
                <a:tab pos="4549775" algn="l"/>
              </a:tabLst>
            </a:pPr>
            <a:r>
              <a:rPr sz="2800" b="1" u="sng" spc="-35" dirty="0">
                <a:uFill>
                  <a:solidFill>
                    <a:srgbClr val="000000"/>
                  </a:solidFill>
                </a:uFill>
                <a:latin typeface="Calibri"/>
                <a:cs typeface="Calibri"/>
              </a:rPr>
              <a:t>Temizlik</a:t>
            </a:r>
            <a:r>
              <a:rPr sz="2800" u="sng" spc="-105" dirty="0">
                <a:uFill>
                  <a:solidFill>
                    <a:srgbClr val="000000"/>
                  </a:solidFill>
                </a:uFill>
                <a:latin typeface="Times New Roman"/>
                <a:cs typeface="Times New Roman"/>
              </a:rPr>
              <a:t> </a:t>
            </a:r>
            <a:r>
              <a:rPr sz="2800" b="1" u="sng" spc="-10" dirty="0">
                <a:uFill>
                  <a:solidFill>
                    <a:srgbClr val="000000"/>
                  </a:solidFill>
                </a:uFill>
                <a:latin typeface="Calibri"/>
                <a:cs typeface="Calibri"/>
              </a:rPr>
              <a:t>Maddeleri:</a:t>
            </a:r>
            <a:r>
              <a:rPr sz="2800" dirty="0">
                <a:latin typeface="Times New Roman"/>
                <a:cs typeface="Times New Roman"/>
              </a:rPr>
              <a:t>	</a:t>
            </a:r>
            <a:r>
              <a:rPr sz="2800" b="1" u="sng" dirty="0">
                <a:uFill>
                  <a:solidFill>
                    <a:srgbClr val="000000"/>
                  </a:solidFill>
                </a:uFill>
                <a:latin typeface="Calibri"/>
                <a:cs typeface="Calibri"/>
              </a:rPr>
              <a:t>Böcek</a:t>
            </a:r>
            <a:r>
              <a:rPr sz="2800" b="1" u="sng" spc="-60" dirty="0">
                <a:uFill>
                  <a:solidFill>
                    <a:srgbClr val="000000"/>
                  </a:solidFill>
                </a:uFill>
                <a:latin typeface="Calibri"/>
                <a:cs typeface="Calibri"/>
              </a:rPr>
              <a:t> </a:t>
            </a:r>
            <a:r>
              <a:rPr sz="2800" b="1" u="sng" spc="-10" dirty="0">
                <a:uFill>
                  <a:solidFill>
                    <a:srgbClr val="000000"/>
                  </a:solidFill>
                </a:uFill>
                <a:latin typeface="Calibri"/>
                <a:cs typeface="Calibri"/>
              </a:rPr>
              <a:t>İlaçları:</a:t>
            </a:r>
            <a:endParaRPr sz="2800">
              <a:latin typeface="Calibri"/>
              <a:cs typeface="Calibri"/>
            </a:endParaRPr>
          </a:p>
        </p:txBody>
      </p:sp>
      <p:sp>
        <p:nvSpPr>
          <p:cNvPr id="7" name="object 7"/>
          <p:cNvSpPr txBox="1"/>
          <p:nvPr/>
        </p:nvSpPr>
        <p:spPr>
          <a:xfrm>
            <a:off x="5083555" y="1272501"/>
            <a:ext cx="3251200" cy="5318760"/>
          </a:xfrm>
          <a:prstGeom prst="rect">
            <a:avLst/>
          </a:prstGeom>
        </p:spPr>
        <p:txBody>
          <a:bodyPr vert="horz" wrap="square" lIns="0" tIns="98425" rIns="0" bIns="0" rtlCol="0">
            <a:spAutoFit/>
          </a:bodyPr>
          <a:lstStyle/>
          <a:p>
            <a:pPr marL="354965" indent="-342265">
              <a:lnSpc>
                <a:spcPct val="100000"/>
              </a:lnSpc>
              <a:spcBef>
                <a:spcPts val="775"/>
              </a:spcBef>
              <a:buFont typeface="Arial"/>
              <a:buChar char="•"/>
              <a:tabLst>
                <a:tab pos="354965" algn="l"/>
              </a:tabLst>
            </a:pPr>
            <a:r>
              <a:rPr sz="2800" b="1" dirty="0">
                <a:latin typeface="Calibri"/>
                <a:cs typeface="Calibri"/>
              </a:rPr>
              <a:t>Karınca</a:t>
            </a:r>
            <a:r>
              <a:rPr sz="2800" b="1" spc="-135" dirty="0">
                <a:latin typeface="Calibri"/>
                <a:cs typeface="Calibri"/>
              </a:rPr>
              <a:t> </a:t>
            </a:r>
            <a:r>
              <a:rPr sz="2800" b="1" spc="-10" dirty="0">
                <a:latin typeface="Calibri"/>
                <a:cs typeface="Calibri"/>
              </a:rPr>
              <a:t>öldürücüler</a:t>
            </a:r>
            <a:endParaRPr sz="2800">
              <a:latin typeface="Calibri"/>
              <a:cs typeface="Calibri"/>
            </a:endParaRPr>
          </a:p>
          <a:p>
            <a:pPr marL="355600" marR="808355" indent="-342900">
              <a:lnSpc>
                <a:spcPct val="100000"/>
              </a:lnSpc>
              <a:spcBef>
                <a:spcPts val="675"/>
              </a:spcBef>
              <a:buFont typeface="Arial"/>
              <a:buChar char="•"/>
              <a:tabLst>
                <a:tab pos="355600" algn="l"/>
              </a:tabLst>
            </a:pPr>
            <a:r>
              <a:rPr sz="2800" spc="-10" dirty="0">
                <a:latin typeface="Calibri"/>
                <a:cs typeface="Calibri"/>
              </a:rPr>
              <a:t>Hamamböceği öldürücüler</a:t>
            </a:r>
            <a:endParaRPr sz="2800">
              <a:latin typeface="Calibri"/>
              <a:cs typeface="Calibri"/>
            </a:endParaRPr>
          </a:p>
          <a:p>
            <a:pPr marL="355600" marR="354965" indent="-342900">
              <a:lnSpc>
                <a:spcPct val="100000"/>
              </a:lnSpc>
              <a:spcBef>
                <a:spcPts val="675"/>
              </a:spcBef>
              <a:buFont typeface="Arial"/>
              <a:buChar char="•"/>
              <a:tabLst>
                <a:tab pos="355600" algn="l"/>
              </a:tabLst>
            </a:pPr>
            <a:r>
              <a:rPr sz="2800" dirty="0">
                <a:latin typeface="Calibri"/>
                <a:cs typeface="Calibri"/>
              </a:rPr>
              <a:t>Pire</a:t>
            </a:r>
            <a:r>
              <a:rPr sz="2800" spc="-95" dirty="0">
                <a:latin typeface="Calibri"/>
                <a:cs typeface="Calibri"/>
              </a:rPr>
              <a:t> </a:t>
            </a:r>
            <a:r>
              <a:rPr sz="2800" spc="-10" dirty="0">
                <a:latin typeface="Calibri"/>
                <a:cs typeface="Calibri"/>
              </a:rPr>
              <a:t>kovucuları</a:t>
            </a:r>
            <a:r>
              <a:rPr sz="2800" spc="-95" dirty="0">
                <a:latin typeface="Calibri"/>
                <a:cs typeface="Calibri"/>
              </a:rPr>
              <a:t> </a:t>
            </a:r>
            <a:r>
              <a:rPr sz="2800" spc="-25" dirty="0">
                <a:latin typeface="Calibri"/>
                <a:cs typeface="Calibri"/>
              </a:rPr>
              <a:t>ve </a:t>
            </a:r>
            <a:r>
              <a:rPr sz="2800" spc="-10" dirty="0">
                <a:latin typeface="Calibri"/>
                <a:cs typeface="Calibri"/>
              </a:rPr>
              <a:t>şampuanları</a:t>
            </a:r>
            <a:endParaRPr sz="2800">
              <a:latin typeface="Calibri"/>
              <a:cs typeface="Calibri"/>
            </a:endParaRPr>
          </a:p>
          <a:p>
            <a:pPr marL="354965" indent="-342265">
              <a:lnSpc>
                <a:spcPct val="100000"/>
              </a:lnSpc>
              <a:spcBef>
                <a:spcPts val="675"/>
              </a:spcBef>
              <a:buFont typeface="Arial"/>
              <a:buChar char="•"/>
              <a:tabLst>
                <a:tab pos="354965" algn="l"/>
              </a:tabLst>
            </a:pPr>
            <a:r>
              <a:rPr sz="2800" b="1" dirty="0">
                <a:latin typeface="Calibri"/>
                <a:cs typeface="Calibri"/>
              </a:rPr>
              <a:t>Böcek</a:t>
            </a:r>
            <a:r>
              <a:rPr sz="2800" b="1" spc="-70" dirty="0">
                <a:latin typeface="Calibri"/>
                <a:cs typeface="Calibri"/>
              </a:rPr>
              <a:t> </a:t>
            </a:r>
            <a:r>
              <a:rPr sz="2800" b="1" spc="-10" dirty="0">
                <a:latin typeface="Calibri"/>
                <a:cs typeface="Calibri"/>
              </a:rPr>
              <a:t>öldürücü</a:t>
            </a:r>
            <a:endParaRPr sz="2800">
              <a:latin typeface="Calibri"/>
              <a:cs typeface="Calibri"/>
            </a:endParaRPr>
          </a:p>
          <a:p>
            <a:pPr marL="355600">
              <a:lnSpc>
                <a:spcPct val="100000"/>
              </a:lnSpc>
            </a:pPr>
            <a:r>
              <a:rPr sz="2800" b="1" spc="-10" dirty="0">
                <a:latin typeface="Calibri"/>
                <a:cs typeface="Calibri"/>
              </a:rPr>
              <a:t>spreyler</a:t>
            </a:r>
            <a:endParaRPr sz="2800">
              <a:latin typeface="Calibri"/>
              <a:cs typeface="Calibri"/>
            </a:endParaRPr>
          </a:p>
          <a:p>
            <a:pPr marL="355600" marR="68580" indent="-342900">
              <a:lnSpc>
                <a:spcPct val="100000"/>
              </a:lnSpc>
              <a:spcBef>
                <a:spcPts val="675"/>
              </a:spcBef>
              <a:buFont typeface="Arial"/>
              <a:buChar char="•"/>
              <a:tabLst>
                <a:tab pos="355600" algn="l"/>
              </a:tabLst>
            </a:pPr>
            <a:r>
              <a:rPr sz="2800" dirty="0">
                <a:latin typeface="Calibri"/>
                <a:cs typeface="Calibri"/>
              </a:rPr>
              <a:t>Saksı</a:t>
            </a:r>
            <a:r>
              <a:rPr sz="2800" spc="-90" dirty="0">
                <a:latin typeface="Calibri"/>
                <a:cs typeface="Calibri"/>
              </a:rPr>
              <a:t> </a:t>
            </a:r>
            <a:r>
              <a:rPr sz="2800" dirty="0">
                <a:latin typeface="Calibri"/>
                <a:cs typeface="Calibri"/>
              </a:rPr>
              <a:t>bitkisi</a:t>
            </a:r>
            <a:r>
              <a:rPr sz="2800" spc="-75" dirty="0">
                <a:latin typeface="Calibri"/>
                <a:cs typeface="Calibri"/>
              </a:rPr>
              <a:t> </a:t>
            </a:r>
            <a:r>
              <a:rPr sz="2800" spc="-20" dirty="0">
                <a:latin typeface="Calibri"/>
                <a:cs typeface="Calibri"/>
              </a:rPr>
              <a:t>için </a:t>
            </a:r>
            <a:r>
              <a:rPr sz="2800" dirty="0">
                <a:latin typeface="Calibri"/>
                <a:cs typeface="Calibri"/>
              </a:rPr>
              <a:t>haşarat</a:t>
            </a:r>
            <a:r>
              <a:rPr sz="2800" spc="-155" dirty="0">
                <a:latin typeface="Calibri"/>
                <a:cs typeface="Calibri"/>
              </a:rPr>
              <a:t> </a:t>
            </a:r>
            <a:r>
              <a:rPr sz="2800" spc="-10" dirty="0">
                <a:latin typeface="Calibri"/>
                <a:cs typeface="Calibri"/>
              </a:rPr>
              <a:t>öldürücüler</a:t>
            </a:r>
            <a:endParaRPr sz="2800">
              <a:latin typeface="Calibri"/>
              <a:cs typeface="Calibri"/>
            </a:endParaRPr>
          </a:p>
          <a:p>
            <a:pPr marL="354965" indent="-342265">
              <a:lnSpc>
                <a:spcPct val="100000"/>
              </a:lnSpc>
              <a:spcBef>
                <a:spcPts val="670"/>
              </a:spcBef>
              <a:buFont typeface="Arial"/>
              <a:buChar char="•"/>
              <a:tabLst>
                <a:tab pos="354965" algn="l"/>
              </a:tabLst>
            </a:pPr>
            <a:r>
              <a:rPr sz="2800" dirty="0">
                <a:latin typeface="Calibri"/>
                <a:cs typeface="Calibri"/>
              </a:rPr>
              <a:t>Güve</a:t>
            </a:r>
            <a:r>
              <a:rPr sz="2800" spc="-75" dirty="0">
                <a:latin typeface="Calibri"/>
                <a:cs typeface="Calibri"/>
              </a:rPr>
              <a:t> </a:t>
            </a:r>
            <a:r>
              <a:rPr sz="2800" spc="-10" dirty="0">
                <a:latin typeface="Calibri"/>
                <a:cs typeface="Calibri"/>
              </a:rPr>
              <a:t>öldürücüler</a:t>
            </a:r>
            <a:endParaRPr sz="2800">
              <a:latin typeface="Calibri"/>
              <a:cs typeface="Calibri"/>
            </a:endParaRPr>
          </a:p>
          <a:p>
            <a:pPr marL="354965" indent="-342265">
              <a:lnSpc>
                <a:spcPct val="100000"/>
              </a:lnSpc>
              <a:spcBef>
                <a:spcPts val="675"/>
              </a:spcBef>
              <a:buFont typeface="Arial"/>
              <a:buChar char="•"/>
              <a:tabLst>
                <a:tab pos="354965" algn="l"/>
              </a:tabLst>
            </a:pPr>
            <a:r>
              <a:rPr sz="2800" b="1" spc="-20" dirty="0">
                <a:latin typeface="Calibri"/>
                <a:cs typeface="Calibri"/>
              </a:rPr>
              <a:t>Fare</a:t>
            </a:r>
            <a:r>
              <a:rPr sz="2800" spc="-135" dirty="0">
                <a:latin typeface="Times New Roman"/>
                <a:cs typeface="Times New Roman"/>
              </a:rPr>
              <a:t> </a:t>
            </a:r>
            <a:r>
              <a:rPr sz="2800" b="1" spc="-20" dirty="0">
                <a:latin typeface="Calibri"/>
                <a:cs typeface="Calibri"/>
              </a:rPr>
              <a:t>zehri</a:t>
            </a:r>
            <a:endParaRPr sz="280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3415" rIns="0" bIns="0" rtlCol="0">
            <a:spAutoFit/>
          </a:bodyPr>
          <a:lstStyle/>
          <a:p>
            <a:pPr marL="1927225">
              <a:lnSpc>
                <a:spcPct val="100000"/>
              </a:lnSpc>
              <a:spcBef>
                <a:spcPts val="95"/>
              </a:spcBef>
            </a:pPr>
            <a:r>
              <a:rPr dirty="0"/>
              <a:t>KAZA</a:t>
            </a:r>
            <a:r>
              <a:rPr b="0" spc="-160" dirty="0">
                <a:latin typeface="Times New Roman"/>
                <a:cs typeface="Times New Roman"/>
              </a:rPr>
              <a:t> </a:t>
            </a:r>
            <a:r>
              <a:rPr dirty="0"/>
              <a:t>-</a:t>
            </a:r>
            <a:r>
              <a:rPr b="0" spc="-165" dirty="0">
                <a:latin typeface="Times New Roman"/>
                <a:cs typeface="Times New Roman"/>
              </a:rPr>
              <a:t> </a:t>
            </a:r>
            <a:r>
              <a:rPr dirty="0"/>
              <a:t>Asit</a:t>
            </a:r>
            <a:r>
              <a:rPr spc="-65" dirty="0"/>
              <a:t> </a:t>
            </a:r>
            <a:r>
              <a:rPr spc="-10" dirty="0"/>
              <a:t>Buharı</a:t>
            </a:r>
          </a:p>
        </p:txBody>
      </p:sp>
      <p:pic>
        <p:nvPicPr>
          <p:cNvPr id="3" name="object 3"/>
          <p:cNvPicPr/>
          <p:nvPr/>
        </p:nvPicPr>
        <p:blipFill>
          <a:blip r:embed="rId2" cstate="print"/>
          <a:stretch>
            <a:fillRect/>
          </a:stretch>
        </p:blipFill>
        <p:spPr>
          <a:xfrm>
            <a:off x="2360676" y="836675"/>
            <a:ext cx="4651247" cy="2468879"/>
          </a:xfrm>
          <a:prstGeom prst="rect">
            <a:avLst/>
          </a:prstGeom>
        </p:spPr>
      </p:pic>
      <p:pic>
        <p:nvPicPr>
          <p:cNvPr id="4" name="object 4"/>
          <p:cNvPicPr/>
          <p:nvPr/>
        </p:nvPicPr>
        <p:blipFill>
          <a:blip r:embed="rId3" cstate="print"/>
          <a:stretch>
            <a:fillRect/>
          </a:stretch>
        </p:blipFill>
        <p:spPr>
          <a:xfrm>
            <a:off x="755904" y="3500628"/>
            <a:ext cx="8136634" cy="2484117"/>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53</a:t>
            </a:fld>
            <a:endParaRPr spc="-25"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3813" y="222249"/>
            <a:ext cx="7881620" cy="635000"/>
          </a:xfrm>
          <a:prstGeom prst="rect">
            <a:avLst/>
          </a:prstGeom>
        </p:spPr>
        <p:txBody>
          <a:bodyPr vert="horz" wrap="square" lIns="0" tIns="12065" rIns="0" bIns="0" rtlCol="0">
            <a:spAutoFit/>
          </a:bodyPr>
          <a:lstStyle/>
          <a:p>
            <a:pPr marL="12700">
              <a:lnSpc>
                <a:spcPct val="100000"/>
              </a:lnSpc>
              <a:spcBef>
                <a:spcPts val="95"/>
              </a:spcBef>
            </a:pPr>
            <a:r>
              <a:rPr dirty="0"/>
              <a:t>KAZA</a:t>
            </a:r>
            <a:r>
              <a:rPr b="0" spc="-215" dirty="0">
                <a:latin typeface="Times New Roman"/>
                <a:cs typeface="Times New Roman"/>
              </a:rPr>
              <a:t> </a:t>
            </a:r>
            <a:r>
              <a:rPr dirty="0"/>
              <a:t>-</a:t>
            </a:r>
            <a:r>
              <a:rPr b="0" spc="-220" dirty="0">
                <a:latin typeface="Times New Roman"/>
                <a:cs typeface="Times New Roman"/>
              </a:rPr>
              <a:t> </a:t>
            </a:r>
            <a:r>
              <a:rPr spc="-10" dirty="0"/>
              <a:t>Kimyasal</a:t>
            </a:r>
            <a:r>
              <a:rPr spc="-120" dirty="0"/>
              <a:t> </a:t>
            </a:r>
            <a:r>
              <a:rPr dirty="0"/>
              <a:t>Madde</a:t>
            </a:r>
            <a:r>
              <a:rPr spc="-114" dirty="0"/>
              <a:t> </a:t>
            </a:r>
            <a:r>
              <a:rPr spc="-10" dirty="0"/>
              <a:t>Karıştırılması</a:t>
            </a:r>
          </a:p>
        </p:txBody>
      </p:sp>
      <p:pic>
        <p:nvPicPr>
          <p:cNvPr id="3" name="object 3"/>
          <p:cNvPicPr/>
          <p:nvPr/>
        </p:nvPicPr>
        <p:blipFill>
          <a:blip r:embed="rId2" cstate="print"/>
          <a:stretch>
            <a:fillRect/>
          </a:stretch>
        </p:blipFill>
        <p:spPr>
          <a:xfrm>
            <a:off x="152400" y="1053083"/>
            <a:ext cx="8842247" cy="4535421"/>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54</a:t>
            </a:fld>
            <a:endParaRPr spc="-25"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9354" y="5012438"/>
            <a:ext cx="8857485" cy="1339593"/>
          </a:xfrm>
          <a:prstGeom prst="rect">
            <a:avLst/>
          </a:prstGeom>
        </p:spPr>
      </p:pic>
      <p:sp>
        <p:nvSpPr>
          <p:cNvPr id="3" name="object 3"/>
          <p:cNvSpPr txBox="1">
            <a:spLocks noGrp="1"/>
          </p:cNvSpPr>
          <p:nvPr>
            <p:ph type="title"/>
          </p:nvPr>
        </p:nvSpPr>
        <p:spPr>
          <a:prstGeom prst="rect">
            <a:avLst/>
          </a:prstGeom>
        </p:spPr>
        <p:txBody>
          <a:bodyPr vert="horz" wrap="square" lIns="0" tIns="263576" rIns="0" bIns="0" rtlCol="0">
            <a:spAutoFit/>
          </a:bodyPr>
          <a:lstStyle/>
          <a:p>
            <a:pPr marL="734695">
              <a:lnSpc>
                <a:spcPct val="100000"/>
              </a:lnSpc>
              <a:spcBef>
                <a:spcPts val="100"/>
              </a:spcBef>
            </a:pPr>
            <a:r>
              <a:rPr sz="4400" spc="-10" dirty="0"/>
              <a:t>Kimyasallardan</a:t>
            </a:r>
            <a:r>
              <a:rPr sz="4400" b="0" spc="-260" dirty="0">
                <a:latin typeface="Times New Roman"/>
                <a:cs typeface="Times New Roman"/>
              </a:rPr>
              <a:t> </a:t>
            </a:r>
            <a:r>
              <a:rPr sz="4400" spc="-10" dirty="0"/>
              <a:t>Etkilenme</a:t>
            </a:r>
            <a:endParaRPr sz="4400">
              <a:latin typeface="Times New Roman"/>
              <a:cs typeface="Times New Roman"/>
            </a:endParaRPr>
          </a:p>
        </p:txBody>
      </p:sp>
      <p:pic>
        <p:nvPicPr>
          <p:cNvPr id="4" name="object 4"/>
          <p:cNvPicPr/>
          <p:nvPr/>
        </p:nvPicPr>
        <p:blipFill>
          <a:blip r:embed="rId3" cstate="print"/>
          <a:stretch>
            <a:fillRect/>
          </a:stretch>
        </p:blipFill>
        <p:spPr>
          <a:xfrm>
            <a:off x="6269735" y="1046988"/>
            <a:ext cx="1758695" cy="1094231"/>
          </a:xfrm>
          <a:prstGeom prst="rect">
            <a:avLst/>
          </a:prstGeom>
        </p:spPr>
      </p:pic>
      <p:pic>
        <p:nvPicPr>
          <p:cNvPr id="5" name="object 5"/>
          <p:cNvPicPr/>
          <p:nvPr/>
        </p:nvPicPr>
        <p:blipFill>
          <a:blip r:embed="rId4" cstate="print"/>
          <a:stretch>
            <a:fillRect/>
          </a:stretch>
        </p:blipFill>
        <p:spPr>
          <a:xfrm>
            <a:off x="6252972" y="2337818"/>
            <a:ext cx="1775459" cy="947925"/>
          </a:xfrm>
          <a:prstGeom prst="rect">
            <a:avLst/>
          </a:prstGeom>
        </p:spPr>
      </p:pic>
      <p:pic>
        <p:nvPicPr>
          <p:cNvPr id="6" name="object 6"/>
          <p:cNvPicPr/>
          <p:nvPr/>
        </p:nvPicPr>
        <p:blipFill>
          <a:blip r:embed="rId5" cstate="print"/>
          <a:stretch>
            <a:fillRect/>
          </a:stretch>
        </p:blipFill>
        <p:spPr>
          <a:xfrm>
            <a:off x="6371844" y="3502154"/>
            <a:ext cx="1562099" cy="1078989"/>
          </a:xfrm>
          <a:prstGeom prst="rect">
            <a:avLst/>
          </a:prstGeom>
        </p:spPr>
      </p:pic>
      <p:sp>
        <p:nvSpPr>
          <p:cNvPr id="7" name="object 7"/>
          <p:cNvSpPr txBox="1"/>
          <p:nvPr/>
        </p:nvSpPr>
        <p:spPr>
          <a:xfrm>
            <a:off x="330197" y="1299209"/>
            <a:ext cx="5518785" cy="2972435"/>
          </a:xfrm>
          <a:prstGeom prst="rect">
            <a:avLst/>
          </a:prstGeom>
        </p:spPr>
        <p:txBody>
          <a:bodyPr vert="horz" wrap="square" lIns="0" tIns="13335" rIns="0" bIns="0" rtlCol="0">
            <a:spAutoFit/>
          </a:bodyPr>
          <a:lstStyle/>
          <a:p>
            <a:pPr marL="469900" indent="-457200">
              <a:lnSpc>
                <a:spcPct val="100000"/>
              </a:lnSpc>
              <a:spcBef>
                <a:spcPts val="105"/>
              </a:spcBef>
              <a:buFont typeface="Arial"/>
              <a:buChar char="•"/>
              <a:tabLst>
                <a:tab pos="469900" algn="l"/>
              </a:tabLst>
            </a:pPr>
            <a:r>
              <a:rPr sz="3200" b="1" dirty="0">
                <a:latin typeface="Calibri"/>
                <a:cs typeface="Calibri"/>
              </a:rPr>
              <a:t>SOLUNUM</a:t>
            </a:r>
            <a:r>
              <a:rPr sz="3200" spc="-200" dirty="0">
                <a:latin typeface="Times New Roman"/>
                <a:cs typeface="Times New Roman"/>
              </a:rPr>
              <a:t> </a:t>
            </a:r>
            <a:r>
              <a:rPr sz="3200" spc="-10" dirty="0">
                <a:latin typeface="Calibri"/>
                <a:cs typeface="Calibri"/>
              </a:rPr>
              <a:t>(SOLUMA)</a:t>
            </a:r>
            <a:endParaRPr sz="3200">
              <a:latin typeface="Calibri"/>
              <a:cs typeface="Calibri"/>
            </a:endParaRPr>
          </a:p>
          <a:p>
            <a:pPr>
              <a:lnSpc>
                <a:spcPct val="100000"/>
              </a:lnSpc>
              <a:spcBef>
                <a:spcPts val="1945"/>
              </a:spcBef>
              <a:buFont typeface="Arial"/>
              <a:buChar char="•"/>
            </a:pPr>
            <a:endParaRPr sz="3200">
              <a:latin typeface="Calibri"/>
              <a:cs typeface="Calibri"/>
            </a:endParaRPr>
          </a:p>
          <a:p>
            <a:pPr marL="469900" indent="-457200">
              <a:lnSpc>
                <a:spcPct val="100000"/>
              </a:lnSpc>
              <a:buFont typeface="Arial"/>
              <a:buChar char="•"/>
              <a:tabLst>
                <a:tab pos="469900" algn="l"/>
              </a:tabLst>
            </a:pPr>
            <a:r>
              <a:rPr sz="3200" b="1" spc="-20" dirty="0">
                <a:latin typeface="Calibri"/>
                <a:cs typeface="Calibri"/>
              </a:rPr>
              <a:t>DERİ/CİLT</a:t>
            </a:r>
            <a:r>
              <a:rPr sz="3200" b="1" spc="-70" dirty="0">
                <a:latin typeface="Calibri"/>
                <a:cs typeface="Calibri"/>
              </a:rPr>
              <a:t> </a:t>
            </a:r>
            <a:r>
              <a:rPr sz="3200" dirty="0">
                <a:latin typeface="Calibri"/>
                <a:cs typeface="Calibri"/>
              </a:rPr>
              <a:t>(TEMAS,</a:t>
            </a:r>
            <a:r>
              <a:rPr sz="3200" spc="-70" dirty="0">
                <a:latin typeface="Calibri"/>
                <a:cs typeface="Calibri"/>
              </a:rPr>
              <a:t> </a:t>
            </a:r>
            <a:r>
              <a:rPr sz="3200" spc="-10" dirty="0">
                <a:latin typeface="Calibri"/>
                <a:cs typeface="Calibri"/>
              </a:rPr>
              <a:t>DÖKÜLME)</a:t>
            </a:r>
            <a:endParaRPr sz="3200">
              <a:latin typeface="Calibri"/>
              <a:cs typeface="Calibri"/>
            </a:endParaRPr>
          </a:p>
          <a:p>
            <a:pPr>
              <a:lnSpc>
                <a:spcPct val="100000"/>
              </a:lnSpc>
              <a:spcBef>
                <a:spcPts val="1914"/>
              </a:spcBef>
              <a:buFont typeface="Arial"/>
              <a:buChar char="•"/>
            </a:pPr>
            <a:endParaRPr sz="3200">
              <a:latin typeface="Calibri"/>
              <a:cs typeface="Calibri"/>
            </a:endParaRPr>
          </a:p>
          <a:p>
            <a:pPr marL="469900" indent="-457200">
              <a:lnSpc>
                <a:spcPct val="100000"/>
              </a:lnSpc>
              <a:spcBef>
                <a:spcPts val="5"/>
              </a:spcBef>
              <a:buFont typeface="Arial"/>
              <a:buChar char="•"/>
              <a:tabLst>
                <a:tab pos="469900" algn="l"/>
              </a:tabLst>
            </a:pPr>
            <a:r>
              <a:rPr sz="3200" b="1" dirty="0">
                <a:latin typeface="Calibri"/>
                <a:cs typeface="Calibri"/>
              </a:rPr>
              <a:t>SİNDİRİM</a:t>
            </a:r>
            <a:r>
              <a:rPr sz="3200" b="1" spc="-40" dirty="0">
                <a:latin typeface="Calibri"/>
                <a:cs typeface="Calibri"/>
              </a:rPr>
              <a:t> </a:t>
            </a:r>
            <a:r>
              <a:rPr sz="3200" dirty="0">
                <a:latin typeface="Calibri"/>
                <a:cs typeface="Calibri"/>
              </a:rPr>
              <a:t>(YUTMA, </a:t>
            </a:r>
            <a:r>
              <a:rPr sz="3200" spc="-10" dirty="0">
                <a:latin typeface="Calibri"/>
                <a:cs typeface="Calibri"/>
              </a:rPr>
              <a:t>İÇME)</a:t>
            </a:r>
            <a:endParaRPr sz="3200">
              <a:latin typeface="Calibri"/>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55</a:t>
            </a:fld>
            <a:endParaRPr spc="-25"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63576" rIns="0" bIns="0" rtlCol="0">
            <a:spAutoFit/>
          </a:bodyPr>
          <a:lstStyle/>
          <a:p>
            <a:pPr marL="338455">
              <a:lnSpc>
                <a:spcPct val="100000"/>
              </a:lnSpc>
              <a:spcBef>
                <a:spcPts val="100"/>
              </a:spcBef>
            </a:pPr>
            <a:r>
              <a:rPr sz="4400" spc="-10" dirty="0"/>
              <a:t>Kimyasal</a:t>
            </a:r>
            <a:r>
              <a:rPr sz="4400" b="0" spc="-240" dirty="0">
                <a:latin typeface="Times New Roman"/>
                <a:cs typeface="Times New Roman"/>
              </a:rPr>
              <a:t> </a:t>
            </a:r>
            <a:r>
              <a:rPr sz="4400" dirty="0"/>
              <a:t>Etkilenme</a:t>
            </a:r>
            <a:r>
              <a:rPr sz="4400" b="0" spc="-220" dirty="0">
                <a:latin typeface="Times New Roman"/>
                <a:cs typeface="Times New Roman"/>
              </a:rPr>
              <a:t> </a:t>
            </a:r>
            <a:r>
              <a:rPr sz="4400" spc="-10" dirty="0"/>
              <a:t>Belirtileri</a:t>
            </a:r>
            <a:endParaRPr sz="4400">
              <a:latin typeface="Times New Roman"/>
              <a:cs typeface="Times New Roman"/>
            </a:endParaRPr>
          </a:p>
        </p:txBody>
      </p:sp>
      <p:sp>
        <p:nvSpPr>
          <p:cNvPr id="3" name="object 3"/>
          <p:cNvSpPr txBox="1">
            <a:spLocks noGrp="1"/>
          </p:cNvSpPr>
          <p:nvPr>
            <p:ph type="body" idx="1"/>
          </p:nvPr>
        </p:nvSpPr>
        <p:spPr>
          <a:prstGeom prst="rect">
            <a:avLst/>
          </a:prstGeom>
        </p:spPr>
        <p:txBody>
          <a:bodyPr vert="horz" wrap="square" lIns="0" tIns="12065" rIns="0" bIns="0" rtlCol="0">
            <a:spAutoFit/>
          </a:bodyPr>
          <a:lstStyle/>
          <a:p>
            <a:pPr marL="365125" indent="-342265">
              <a:lnSpc>
                <a:spcPct val="100000"/>
              </a:lnSpc>
              <a:spcBef>
                <a:spcPts val="95"/>
              </a:spcBef>
              <a:buFont typeface="Arial"/>
              <a:buChar char="•"/>
              <a:tabLst>
                <a:tab pos="365125" algn="l"/>
              </a:tabLst>
            </a:pPr>
            <a:r>
              <a:rPr dirty="0"/>
              <a:t>Nefes</a:t>
            </a:r>
            <a:r>
              <a:rPr spc="-90" dirty="0"/>
              <a:t> </a:t>
            </a:r>
            <a:r>
              <a:rPr dirty="0"/>
              <a:t>alma</a:t>
            </a:r>
            <a:r>
              <a:rPr spc="-95" dirty="0"/>
              <a:t> </a:t>
            </a:r>
            <a:r>
              <a:rPr spc="-10" dirty="0"/>
              <a:t>güçlüğü</a:t>
            </a:r>
          </a:p>
          <a:p>
            <a:pPr marL="365125" indent="-342265">
              <a:lnSpc>
                <a:spcPct val="100000"/>
              </a:lnSpc>
              <a:buFont typeface="Arial"/>
              <a:buChar char="•"/>
              <a:tabLst>
                <a:tab pos="365125" algn="l"/>
              </a:tabLst>
            </a:pPr>
            <a:r>
              <a:rPr dirty="0"/>
              <a:t>Gözlerde,</a:t>
            </a:r>
            <a:r>
              <a:rPr spc="-125" dirty="0"/>
              <a:t> </a:t>
            </a:r>
            <a:r>
              <a:rPr dirty="0"/>
              <a:t>ciltte,</a:t>
            </a:r>
            <a:r>
              <a:rPr spc="-114" dirty="0"/>
              <a:t> </a:t>
            </a:r>
            <a:r>
              <a:rPr spc="-10" dirty="0"/>
              <a:t>boğazda</a:t>
            </a:r>
            <a:r>
              <a:rPr spc="-120" dirty="0"/>
              <a:t> </a:t>
            </a:r>
            <a:r>
              <a:rPr dirty="0"/>
              <a:t>veya</a:t>
            </a:r>
            <a:r>
              <a:rPr spc="-114" dirty="0"/>
              <a:t> </a:t>
            </a:r>
            <a:r>
              <a:rPr dirty="0"/>
              <a:t>nefes</a:t>
            </a:r>
            <a:r>
              <a:rPr spc="-105" dirty="0"/>
              <a:t> </a:t>
            </a:r>
            <a:r>
              <a:rPr dirty="0"/>
              <a:t>borusunda</a:t>
            </a:r>
            <a:r>
              <a:rPr spc="-65" dirty="0"/>
              <a:t> </a:t>
            </a:r>
            <a:r>
              <a:rPr spc="-10" dirty="0"/>
              <a:t>tahriş</a:t>
            </a:r>
          </a:p>
          <a:p>
            <a:pPr marL="365125" indent="-342265">
              <a:lnSpc>
                <a:spcPct val="100000"/>
              </a:lnSpc>
              <a:buFont typeface="Arial"/>
              <a:buChar char="•"/>
              <a:tabLst>
                <a:tab pos="365125" algn="l"/>
              </a:tabLst>
            </a:pPr>
            <a:r>
              <a:rPr dirty="0"/>
              <a:t>Cilt</a:t>
            </a:r>
            <a:r>
              <a:rPr spc="-65" dirty="0"/>
              <a:t> </a:t>
            </a:r>
            <a:r>
              <a:rPr dirty="0"/>
              <a:t>renginde</a:t>
            </a:r>
            <a:r>
              <a:rPr spc="-35" dirty="0"/>
              <a:t> </a:t>
            </a:r>
            <a:r>
              <a:rPr spc="-10" dirty="0"/>
              <a:t>değişiklik</a:t>
            </a:r>
          </a:p>
          <a:p>
            <a:pPr marL="365125" indent="-342265">
              <a:lnSpc>
                <a:spcPct val="100000"/>
              </a:lnSpc>
              <a:buFont typeface="Arial"/>
              <a:buChar char="•"/>
              <a:tabLst>
                <a:tab pos="365125" algn="l"/>
              </a:tabLst>
            </a:pPr>
            <a:r>
              <a:rPr dirty="0"/>
              <a:t>Baş</a:t>
            </a:r>
            <a:r>
              <a:rPr spc="-45" dirty="0"/>
              <a:t> </a:t>
            </a:r>
            <a:r>
              <a:rPr dirty="0"/>
              <a:t>ağrısı</a:t>
            </a:r>
            <a:r>
              <a:rPr spc="-40" dirty="0"/>
              <a:t> </a:t>
            </a:r>
            <a:r>
              <a:rPr dirty="0"/>
              <a:t>ve</a:t>
            </a:r>
            <a:r>
              <a:rPr spc="-35" dirty="0"/>
              <a:t> </a:t>
            </a:r>
            <a:r>
              <a:rPr dirty="0"/>
              <a:t>puslu </a:t>
            </a:r>
            <a:r>
              <a:rPr spc="-10" dirty="0"/>
              <a:t>görme</a:t>
            </a:r>
          </a:p>
          <a:p>
            <a:pPr marL="365125" indent="-342265">
              <a:lnSpc>
                <a:spcPct val="100000"/>
              </a:lnSpc>
              <a:buFont typeface="Arial"/>
              <a:buChar char="•"/>
              <a:tabLst>
                <a:tab pos="365125" algn="l"/>
              </a:tabLst>
            </a:pPr>
            <a:r>
              <a:rPr dirty="0"/>
              <a:t>Baş</a:t>
            </a:r>
            <a:r>
              <a:rPr spc="-40" dirty="0"/>
              <a:t> </a:t>
            </a:r>
            <a:r>
              <a:rPr spc="-10" dirty="0"/>
              <a:t>dönmesi</a:t>
            </a:r>
          </a:p>
          <a:p>
            <a:pPr marL="365125" indent="-342265">
              <a:lnSpc>
                <a:spcPct val="100000"/>
              </a:lnSpc>
              <a:buFont typeface="Arial"/>
              <a:buChar char="•"/>
              <a:tabLst>
                <a:tab pos="365125" algn="l"/>
              </a:tabLst>
            </a:pPr>
            <a:r>
              <a:rPr spc="-10" dirty="0"/>
              <a:t>Kontrolsüz</a:t>
            </a:r>
          </a:p>
          <a:p>
            <a:pPr marL="365760">
              <a:lnSpc>
                <a:spcPct val="100000"/>
              </a:lnSpc>
              <a:spcBef>
                <a:spcPts val="5"/>
              </a:spcBef>
            </a:pPr>
            <a:r>
              <a:rPr spc="-10" dirty="0"/>
              <a:t>hareketler</a:t>
            </a:r>
          </a:p>
          <a:p>
            <a:pPr marL="365125" indent="-342265">
              <a:lnSpc>
                <a:spcPct val="100000"/>
              </a:lnSpc>
              <a:buFont typeface="Arial"/>
              <a:buChar char="•"/>
              <a:tabLst>
                <a:tab pos="365125" algn="l"/>
              </a:tabLst>
            </a:pPr>
            <a:r>
              <a:rPr spc="-20" dirty="0"/>
              <a:t>Kramp</a:t>
            </a:r>
            <a:r>
              <a:rPr spc="-100" dirty="0">
                <a:latin typeface="Times New Roman"/>
                <a:cs typeface="Times New Roman"/>
              </a:rPr>
              <a:t> </a:t>
            </a:r>
            <a:r>
              <a:rPr dirty="0"/>
              <a:t>ve</a:t>
            </a:r>
            <a:r>
              <a:rPr spc="-125" dirty="0">
                <a:latin typeface="Times New Roman"/>
                <a:cs typeface="Times New Roman"/>
              </a:rPr>
              <a:t> </a:t>
            </a:r>
            <a:r>
              <a:rPr spc="-10" dirty="0"/>
              <a:t>ishal</a:t>
            </a:r>
          </a:p>
        </p:txBody>
      </p:sp>
      <p:pic>
        <p:nvPicPr>
          <p:cNvPr id="4" name="object 4"/>
          <p:cNvPicPr/>
          <p:nvPr/>
        </p:nvPicPr>
        <p:blipFill>
          <a:blip r:embed="rId2" cstate="print"/>
          <a:stretch>
            <a:fillRect/>
          </a:stretch>
        </p:blipFill>
        <p:spPr>
          <a:xfrm>
            <a:off x="3060192" y="3493008"/>
            <a:ext cx="5832347" cy="3063237"/>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56</a:t>
            </a:fld>
            <a:endParaRPr spc="-25"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7998"/>
          </a:xfrm>
          <a:prstGeom prst="rect">
            <a:avLst/>
          </a:prstGeom>
        </p:spPr>
      </p:pic>
      <p:sp>
        <p:nvSpPr>
          <p:cNvPr id="3" name="object 3"/>
          <p:cNvSpPr txBox="1">
            <a:spLocks noGrp="1"/>
          </p:cNvSpPr>
          <p:nvPr>
            <p:ph type="title"/>
          </p:nvPr>
        </p:nvSpPr>
        <p:spPr>
          <a:xfrm>
            <a:off x="2275077" y="2854832"/>
            <a:ext cx="4668520" cy="635000"/>
          </a:xfrm>
          <a:prstGeom prst="rect">
            <a:avLst/>
          </a:prstGeom>
        </p:spPr>
        <p:txBody>
          <a:bodyPr vert="horz" wrap="square" lIns="0" tIns="12065" rIns="0" bIns="0" rtlCol="0">
            <a:spAutoFit/>
          </a:bodyPr>
          <a:lstStyle/>
          <a:p>
            <a:pPr marL="12700">
              <a:lnSpc>
                <a:spcPct val="100000"/>
              </a:lnSpc>
              <a:spcBef>
                <a:spcPts val="95"/>
              </a:spcBef>
            </a:pPr>
            <a:r>
              <a:rPr dirty="0">
                <a:solidFill>
                  <a:srgbClr val="000000"/>
                </a:solidFill>
              </a:rPr>
              <a:t>Fiziksel</a:t>
            </a:r>
            <a:r>
              <a:rPr b="0" spc="-190" dirty="0">
                <a:solidFill>
                  <a:srgbClr val="000000"/>
                </a:solidFill>
                <a:latin typeface="Times New Roman"/>
                <a:cs typeface="Times New Roman"/>
              </a:rPr>
              <a:t> </a:t>
            </a:r>
            <a:r>
              <a:rPr dirty="0">
                <a:solidFill>
                  <a:srgbClr val="000000"/>
                </a:solidFill>
              </a:rPr>
              <a:t>Risk</a:t>
            </a:r>
            <a:r>
              <a:rPr b="0" spc="-180" dirty="0">
                <a:solidFill>
                  <a:srgbClr val="000000"/>
                </a:solidFill>
                <a:latin typeface="Times New Roman"/>
                <a:cs typeface="Times New Roman"/>
              </a:rPr>
              <a:t> </a:t>
            </a:r>
            <a:r>
              <a:rPr spc="-10" dirty="0">
                <a:solidFill>
                  <a:srgbClr val="000000"/>
                </a:solidFill>
              </a:rPr>
              <a:t>Etmenleri</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57</a:t>
            </a:fld>
            <a:endParaRPr spc="-25" dirty="0"/>
          </a:p>
        </p:txBody>
      </p:sp>
      <p:sp>
        <p:nvSpPr>
          <p:cNvPr id="4" name="object 4"/>
          <p:cNvSpPr txBox="1"/>
          <p:nvPr/>
        </p:nvSpPr>
        <p:spPr>
          <a:xfrm>
            <a:off x="2108965" y="3473575"/>
            <a:ext cx="3643629" cy="2341880"/>
          </a:xfrm>
          <a:prstGeom prst="rect">
            <a:avLst/>
          </a:prstGeom>
        </p:spPr>
        <p:txBody>
          <a:bodyPr vert="horz" wrap="square" lIns="0" tIns="12065" rIns="0" bIns="0" rtlCol="0">
            <a:spAutoFit/>
          </a:bodyPr>
          <a:lstStyle/>
          <a:p>
            <a:pPr marL="354965" indent="-342265">
              <a:lnSpc>
                <a:spcPts val="3325"/>
              </a:lnSpc>
              <a:spcBef>
                <a:spcPts val="95"/>
              </a:spcBef>
              <a:buFont typeface="Arial"/>
              <a:buChar char="•"/>
              <a:tabLst>
                <a:tab pos="354965" algn="l"/>
              </a:tabLst>
            </a:pPr>
            <a:r>
              <a:rPr sz="2800" spc="-25" dirty="0">
                <a:latin typeface="Calibri"/>
                <a:cs typeface="Calibri"/>
              </a:rPr>
              <a:t>Termal</a:t>
            </a:r>
            <a:r>
              <a:rPr sz="2800" spc="-110" dirty="0">
                <a:latin typeface="Calibri"/>
                <a:cs typeface="Calibri"/>
              </a:rPr>
              <a:t> </a:t>
            </a:r>
            <a:r>
              <a:rPr sz="2800" spc="-20" dirty="0">
                <a:latin typeface="Calibri"/>
                <a:cs typeface="Calibri"/>
              </a:rPr>
              <a:t>konfor</a:t>
            </a:r>
            <a:r>
              <a:rPr sz="2800" spc="-105" dirty="0">
                <a:latin typeface="Calibri"/>
                <a:cs typeface="Calibri"/>
              </a:rPr>
              <a:t> </a:t>
            </a:r>
            <a:r>
              <a:rPr sz="2800" spc="-10" dirty="0">
                <a:latin typeface="Calibri"/>
                <a:cs typeface="Calibri"/>
              </a:rPr>
              <a:t>koşulları</a:t>
            </a:r>
            <a:endParaRPr sz="2800">
              <a:latin typeface="Calibri"/>
              <a:cs typeface="Calibri"/>
            </a:endParaRPr>
          </a:p>
          <a:p>
            <a:pPr marL="354965" indent="-342265">
              <a:lnSpc>
                <a:spcPts val="4765"/>
              </a:lnSpc>
              <a:buFont typeface="Arial"/>
              <a:buChar char="•"/>
              <a:tabLst>
                <a:tab pos="354965" algn="l"/>
              </a:tabLst>
            </a:pPr>
            <a:r>
              <a:rPr sz="4000" b="1" spc="-10" dirty="0">
                <a:latin typeface="Calibri"/>
                <a:cs typeface="Calibri"/>
              </a:rPr>
              <a:t>Aydınlatma</a:t>
            </a:r>
            <a:endParaRPr sz="4000">
              <a:latin typeface="Calibri"/>
              <a:cs typeface="Calibri"/>
            </a:endParaRPr>
          </a:p>
          <a:p>
            <a:pPr marL="354965" indent="-342265">
              <a:lnSpc>
                <a:spcPct val="100000"/>
              </a:lnSpc>
              <a:spcBef>
                <a:spcPts val="75"/>
              </a:spcBef>
              <a:buFont typeface="Arial"/>
              <a:buChar char="•"/>
              <a:tabLst>
                <a:tab pos="354965" algn="l"/>
              </a:tabLst>
            </a:pPr>
            <a:r>
              <a:rPr sz="2800" spc="-10" dirty="0">
                <a:latin typeface="Calibri"/>
                <a:cs typeface="Calibri"/>
              </a:rPr>
              <a:t>Gürültü</a:t>
            </a:r>
            <a:endParaRPr sz="2800">
              <a:latin typeface="Calibri"/>
              <a:cs typeface="Calibri"/>
            </a:endParaRPr>
          </a:p>
          <a:p>
            <a:pPr marL="354965" indent="-342265">
              <a:lnSpc>
                <a:spcPct val="100000"/>
              </a:lnSpc>
              <a:buFont typeface="Arial"/>
              <a:buChar char="•"/>
              <a:tabLst>
                <a:tab pos="354965" algn="l"/>
              </a:tabLst>
            </a:pPr>
            <a:r>
              <a:rPr sz="2800" spc="-10" dirty="0">
                <a:latin typeface="Calibri"/>
                <a:cs typeface="Calibri"/>
              </a:rPr>
              <a:t>Titreşim</a:t>
            </a:r>
            <a:endParaRPr sz="2800">
              <a:latin typeface="Calibri"/>
              <a:cs typeface="Calibri"/>
            </a:endParaRPr>
          </a:p>
          <a:p>
            <a:pPr marL="354965" indent="-342265">
              <a:lnSpc>
                <a:spcPct val="100000"/>
              </a:lnSpc>
              <a:buFont typeface="Arial"/>
              <a:buChar char="•"/>
              <a:tabLst>
                <a:tab pos="354965" algn="l"/>
              </a:tabLst>
            </a:pPr>
            <a:r>
              <a:rPr sz="2800" spc="-10" dirty="0">
                <a:latin typeface="Calibri"/>
                <a:cs typeface="Calibri"/>
              </a:rPr>
              <a:t>Radyasyon</a:t>
            </a:r>
            <a:endParaRPr sz="2800">
              <a:latin typeface="Calibri"/>
              <a:cs typeface="Calibri"/>
            </a:endParaRPr>
          </a:p>
        </p:txBody>
      </p:sp>
      <p:sp>
        <p:nvSpPr>
          <p:cNvPr id="5" name="object 5"/>
          <p:cNvSpPr txBox="1"/>
          <p:nvPr/>
        </p:nvSpPr>
        <p:spPr>
          <a:xfrm>
            <a:off x="1675002" y="2168399"/>
            <a:ext cx="5814060" cy="482600"/>
          </a:xfrm>
          <a:prstGeom prst="rect">
            <a:avLst/>
          </a:prstGeom>
        </p:spPr>
        <p:txBody>
          <a:bodyPr vert="horz" wrap="square" lIns="0" tIns="12700" rIns="0" bIns="0" rtlCol="0">
            <a:spAutoFit/>
          </a:bodyPr>
          <a:lstStyle/>
          <a:p>
            <a:pPr marL="12700">
              <a:lnSpc>
                <a:spcPct val="100000"/>
              </a:lnSpc>
              <a:spcBef>
                <a:spcPts val="100"/>
              </a:spcBef>
            </a:pPr>
            <a:r>
              <a:rPr sz="3000" b="1" dirty="0">
                <a:latin typeface="Calibri"/>
                <a:cs typeface="Calibri"/>
              </a:rPr>
              <a:t>İş</a:t>
            </a:r>
            <a:r>
              <a:rPr sz="3000" b="1" spc="-85" dirty="0">
                <a:latin typeface="Calibri"/>
                <a:cs typeface="Calibri"/>
              </a:rPr>
              <a:t> </a:t>
            </a:r>
            <a:r>
              <a:rPr sz="3000" b="1" dirty="0">
                <a:latin typeface="Calibri"/>
                <a:cs typeface="Calibri"/>
              </a:rPr>
              <a:t>Sağlığı</a:t>
            </a:r>
            <a:r>
              <a:rPr sz="3000" b="1" spc="-90" dirty="0">
                <a:latin typeface="Calibri"/>
                <a:cs typeface="Calibri"/>
              </a:rPr>
              <a:t> </a:t>
            </a:r>
            <a:r>
              <a:rPr sz="3000" b="1" dirty="0">
                <a:latin typeface="Calibri"/>
                <a:cs typeface="Calibri"/>
              </a:rPr>
              <a:t>ve</a:t>
            </a:r>
            <a:r>
              <a:rPr sz="3000" b="1" spc="-85" dirty="0">
                <a:latin typeface="Calibri"/>
                <a:cs typeface="Calibri"/>
              </a:rPr>
              <a:t> </a:t>
            </a:r>
            <a:r>
              <a:rPr sz="3000" b="1" dirty="0">
                <a:latin typeface="Calibri"/>
                <a:cs typeface="Calibri"/>
              </a:rPr>
              <a:t>Güvenliği</a:t>
            </a:r>
            <a:r>
              <a:rPr sz="3000" b="1" spc="-65" dirty="0">
                <a:latin typeface="Calibri"/>
                <a:cs typeface="Calibri"/>
              </a:rPr>
              <a:t> </a:t>
            </a:r>
            <a:r>
              <a:rPr sz="3000" b="1" spc="-30" dirty="0">
                <a:latin typeface="Calibri"/>
                <a:cs typeface="Calibri"/>
              </a:rPr>
              <a:t>Teknik</a:t>
            </a:r>
            <a:r>
              <a:rPr sz="3000" b="1" spc="-90" dirty="0">
                <a:latin typeface="Calibri"/>
                <a:cs typeface="Calibri"/>
              </a:rPr>
              <a:t> </a:t>
            </a:r>
            <a:r>
              <a:rPr sz="3000" b="1" spc="-10" dirty="0">
                <a:latin typeface="Calibri"/>
                <a:cs typeface="Calibri"/>
              </a:rPr>
              <a:t>Konular</a:t>
            </a:r>
            <a:endParaRPr sz="3000">
              <a:latin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4610" y="376555"/>
            <a:ext cx="3955415" cy="513715"/>
          </a:xfrm>
          <a:prstGeom prst="rect">
            <a:avLst/>
          </a:prstGeom>
        </p:spPr>
        <p:txBody>
          <a:bodyPr vert="horz" wrap="square" lIns="0" tIns="13335" rIns="0" bIns="0" rtlCol="0">
            <a:spAutoFit/>
          </a:bodyPr>
          <a:lstStyle/>
          <a:p>
            <a:pPr marL="12700">
              <a:lnSpc>
                <a:spcPct val="100000"/>
              </a:lnSpc>
              <a:spcBef>
                <a:spcPts val="105"/>
              </a:spcBef>
            </a:pPr>
            <a:r>
              <a:rPr sz="3200" spc="-30" dirty="0"/>
              <a:t>Termal</a:t>
            </a:r>
            <a:r>
              <a:rPr sz="3200" spc="-150" dirty="0"/>
              <a:t> </a:t>
            </a:r>
            <a:r>
              <a:rPr sz="3200" dirty="0"/>
              <a:t>Konfor</a:t>
            </a:r>
            <a:r>
              <a:rPr sz="3200" spc="-140" dirty="0"/>
              <a:t> </a:t>
            </a:r>
            <a:r>
              <a:rPr sz="3200" spc="-10" dirty="0"/>
              <a:t>Koşulları</a:t>
            </a:r>
            <a:endParaRPr sz="32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58</a:t>
            </a:fld>
            <a:endParaRPr spc="-25" dirty="0"/>
          </a:p>
        </p:txBody>
      </p:sp>
      <p:sp>
        <p:nvSpPr>
          <p:cNvPr id="3" name="object 3"/>
          <p:cNvSpPr txBox="1"/>
          <p:nvPr/>
        </p:nvSpPr>
        <p:spPr>
          <a:xfrm>
            <a:off x="365859" y="932179"/>
            <a:ext cx="7745095" cy="5549265"/>
          </a:xfrm>
          <a:prstGeom prst="rect">
            <a:avLst/>
          </a:prstGeom>
        </p:spPr>
        <p:txBody>
          <a:bodyPr vert="horz" wrap="square" lIns="0" tIns="12065" rIns="0" bIns="0" rtlCol="0">
            <a:spAutoFit/>
          </a:bodyPr>
          <a:lstStyle/>
          <a:p>
            <a:pPr marL="12700">
              <a:lnSpc>
                <a:spcPct val="100000"/>
              </a:lnSpc>
              <a:spcBef>
                <a:spcPts val="95"/>
              </a:spcBef>
            </a:pPr>
            <a:r>
              <a:rPr sz="2800" b="1" dirty="0">
                <a:latin typeface="Calibri"/>
                <a:cs typeface="Calibri"/>
              </a:rPr>
              <a:t>NEM</a:t>
            </a:r>
            <a:r>
              <a:rPr sz="2800" spc="-125" dirty="0">
                <a:latin typeface="Times New Roman"/>
                <a:cs typeface="Times New Roman"/>
              </a:rPr>
              <a:t> </a:t>
            </a:r>
            <a:r>
              <a:rPr sz="2800" b="1" spc="-10" dirty="0">
                <a:latin typeface="Calibri"/>
                <a:cs typeface="Calibri"/>
              </a:rPr>
              <a:t>ORANI;</a:t>
            </a:r>
            <a:endParaRPr sz="2800">
              <a:latin typeface="Calibri"/>
              <a:cs typeface="Calibri"/>
            </a:endParaRPr>
          </a:p>
          <a:p>
            <a:pPr marL="12700">
              <a:lnSpc>
                <a:spcPct val="100000"/>
              </a:lnSpc>
            </a:pPr>
            <a:r>
              <a:rPr sz="2800" dirty="0">
                <a:latin typeface="Calibri"/>
                <a:cs typeface="Calibri"/>
              </a:rPr>
              <a:t>Özel</a:t>
            </a:r>
            <a:r>
              <a:rPr sz="2800" spc="-90" dirty="0">
                <a:latin typeface="Calibri"/>
                <a:cs typeface="Calibri"/>
              </a:rPr>
              <a:t> </a:t>
            </a:r>
            <a:r>
              <a:rPr sz="2800" dirty="0">
                <a:latin typeface="Calibri"/>
                <a:cs typeface="Calibri"/>
              </a:rPr>
              <a:t>şartlar</a:t>
            </a:r>
            <a:r>
              <a:rPr sz="2800" spc="-60" dirty="0">
                <a:latin typeface="Calibri"/>
                <a:cs typeface="Calibri"/>
              </a:rPr>
              <a:t> </a:t>
            </a:r>
            <a:r>
              <a:rPr sz="2800" dirty="0">
                <a:latin typeface="Calibri"/>
                <a:cs typeface="Calibri"/>
              </a:rPr>
              <a:t>haricinde</a:t>
            </a:r>
            <a:r>
              <a:rPr sz="2800" spc="-25" dirty="0">
                <a:latin typeface="Calibri"/>
                <a:cs typeface="Calibri"/>
              </a:rPr>
              <a:t> </a:t>
            </a:r>
            <a:r>
              <a:rPr sz="2800" b="1" dirty="0">
                <a:solidFill>
                  <a:srgbClr val="FF0000"/>
                </a:solidFill>
                <a:latin typeface="Calibri"/>
                <a:cs typeface="Calibri"/>
              </a:rPr>
              <a:t>%</a:t>
            </a:r>
            <a:r>
              <a:rPr sz="2800" spc="-135" dirty="0">
                <a:solidFill>
                  <a:srgbClr val="FF0000"/>
                </a:solidFill>
                <a:latin typeface="Times New Roman"/>
                <a:cs typeface="Times New Roman"/>
              </a:rPr>
              <a:t> </a:t>
            </a:r>
            <a:r>
              <a:rPr sz="2800" b="1" spc="-20" dirty="0">
                <a:solidFill>
                  <a:srgbClr val="FF0000"/>
                </a:solidFill>
                <a:latin typeface="Calibri"/>
                <a:cs typeface="Calibri"/>
              </a:rPr>
              <a:t>40-</a:t>
            </a:r>
            <a:r>
              <a:rPr sz="2800" b="1" dirty="0">
                <a:solidFill>
                  <a:srgbClr val="FF0000"/>
                </a:solidFill>
                <a:latin typeface="Calibri"/>
                <a:cs typeface="Calibri"/>
              </a:rPr>
              <a:t>50</a:t>
            </a:r>
            <a:r>
              <a:rPr sz="2800" spc="-90" dirty="0">
                <a:solidFill>
                  <a:srgbClr val="FF0000"/>
                </a:solidFill>
                <a:latin typeface="Times New Roman"/>
                <a:cs typeface="Times New Roman"/>
              </a:rPr>
              <a:t> </a:t>
            </a:r>
            <a:r>
              <a:rPr sz="2800" dirty="0">
                <a:latin typeface="Calibri"/>
                <a:cs typeface="Calibri"/>
              </a:rPr>
              <a:t>arasında</a:t>
            </a:r>
            <a:r>
              <a:rPr sz="2800" spc="-45" dirty="0">
                <a:latin typeface="Calibri"/>
                <a:cs typeface="Calibri"/>
              </a:rPr>
              <a:t> </a:t>
            </a:r>
            <a:r>
              <a:rPr sz="2800" spc="-10" dirty="0">
                <a:latin typeface="Calibri"/>
                <a:cs typeface="Calibri"/>
              </a:rPr>
              <a:t>tutulmalıdır.</a:t>
            </a:r>
            <a:endParaRPr sz="2800">
              <a:latin typeface="Calibri"/>
              <a:cs typeface="Calibri"/>
            </a:endParaRPr>
          </a:p>
          <a:p>
            <a:pPr marL="12700">
              <a:lnSpc>
                <a:spcPct val="100000"/>
              </a:lnSpc>
            </a:pPr>
            <a:r>
              <a:rPr sz="2800" b="1" spc="-10" dirty="0">
                <a:latin typeface="Calibri"/>
                <a:cs typeface="Calibri"/>
              </a:rPr>
              <a:t>SICAKLIK;</a:t>
            </a:r>
            <a:endParaRPr sz="2800">
              <a:latin typeface="Calibri"/>
              <a:cs typeface="Calibri"/>
            </a:endParaRPr>
          </a:p>
          <a:p>
            <a:pPr marL="12700">
              <a:lnSpc>
                <a:spcPct val="100000"/>
              </a:lnSpc>
            </a:pPr>
            <a:r>
              <a:rPr sz="2800" dirty="0">
                <a:latin typeface="Calibri"/>
                <a:cs typeface="Calibri"/>
              </a:rPr>
              <a:t>Ortam</a:t>
            </a:r>
            <a:r>
              <a:rPr sz="2800" spc="-75" dirty="0">
                <a:latin typeface="Calibri"/>
                <a:cs typeface="Calibri"/>
              </a:rPr>
              <a:t> </a:t>
            </a:r>
            <a:r>
              <a:rPr sz="2800" dirty="0">
                <a:latin typeface="Calibri"/>
                <a:cs typeface="Calibri"/>
              </a:rPr>
              <a:t>sıcaklığı</a:t>
            </a:r>
            <a:r>
              <a:rPr sz="2800" spc="-85" dirty="0">
                <a:latin typeface="Calibri"/>
                <a:cs typeface="Calibri"/>
              </a:rPr>
              <a:t> </a:t>
            </a:r>
            <a:r>
              <a:rPr sz="2800" dirty="0">
                <a:latin typeface="Calibri"/>
                <a:cs typeface="Calibri"/>
              </a:rPr>
              <a:t>yapılan</a:t>
            </a:r>
            <a:r>
              <a:rPr sz="2800" spc="-65" dirty="0">
                <a:latin typeface="Calibri"/>
                <a:cs typeface="Calibri"/>
              </a:rPr>
              <a:t> </a:t>
            </a:r>
            <a:r>
              <a:rPr sz="2800" dirty="0">
                <a:latin typeface="Calibri"/>
                <a:cs typeface="Calibri"/>
              </a:rPr>
              <a:t>işe</a:t>
            </a:r>
            <a:r>
              <a:rPr sz="2800" spc="-80" dirty="0">
                <a:latin typeface="Calibri"/>
                <a:cs typeface="Calibri"/>
              </a:rPr>
              <a:t> </a:t>
            </a:r>
            <a:r>
              <a:rPr sz="2800" dirty="0">
                <a:latin typeface="Calibri"/>
                <a:cs typeface="Calibri"/>
              </a:rPr>
              <a:t>göre</a:t>
            </a:r>
            <a:r>
              <a:rPr sz="2800" spc="-85" dirty="0">
                <a:latin typeface="Calibri"/>
                <a:cs typeface="Calibri"/>
              </a:rPr>
              <a:t> </a:t>
            </a:r>
            <a:r>
              <a:rPr sz="2800" spc="-10" dirty="0">
                <a:latin typeface="Calibri"/>
                <a:cs typeface="Calibri"/>
              </a:rPr>
              <a:t>ayarlanmalıdır.</a:t>
            </a:r>
            <a:endParaRPr sz="2800">
              <a:latin typeface="Calibri"/>
              <a:cs typeface="Calibri"/>
            </a:endParaRPr>
          </a:p>
          <a:p>
            <a:pPr marL="12700" marR="189230">
              <a:lnSpc>
                <a:spcPts val="2690"/>
              </a:lnSpc>
              <a:spcBef>
                <a:spcPts val="650"/>
              </a:spcBef>
            </a:pPr>
            <a:r>
              <a:rPr sz="2800" b="1" dirty="0">
                <a:solidFill>
                  <a:srgbClr val="FF0000"/>
                </a:solidFill>
                <a:latin typeface="Calibri"/>
                <a:cs typeface="Calibri"/>
              </a:rPr>
              <a:t>15</a:t>
            </a:r>
            <a:r>
              <a:rPr sz="2800" spc="-135" dirty="0">
                <a:solidFill>
                  <a:srgbClr val="FF0000"/>
                </a:solidFill>
                <a:latin typeface="Times New Roman"/>
                <a:cs typeface="Times New Roman"/>
              </a:rPr>
              <a:t> </a:t>
            </a:r>
            <a:r>
              <a:rPr sz="2800" b="1" dirty="0">
                <a:solidFill>
                  <a:srgbClr val="FF0000"/>
                </a:solidFill>
                <a:latin typeface="Calibri"/>
                <a:cs typeface="Calibri"/>
              </a:rPr>
              <a:t>°C’den</a:t>
            </a:r>
            <a:r>
              <a:rPr sz="2800" b="1" spc="-70" dirty="0">
                <a:solidFill>
                  <a:srgbClr val="FF0000"/>
                </a:solidFill>
                <a:latin typeface="Calibri"/>
                <a:cs typeface="Calibri"/>
              </a:rPr>
              <a:t> </a:t>
            </a:r>
            <a:r>
              <a:rPr sz="2800" b="1" dirty="0">
                <a:solidFill>
                  <a:srgbClr val="FF0000"/>
                </a:solidFill>
                <a:latin typeface="Calibri"/>
                <a:cs typeface="Calibri"/>
              </a:rPr>
              <a:t>az</a:t>
            </a:r>
            <a:r>
              <a:rPr sz="2800" spc="-150" dirty="0">
                <a:solidFill>
                  <a:srgbClr val="FF0000"/>
                </a:solidFill>
                <a:latin typeface="Times New Roman"/>
                <a:cs typeface="Times New Roman"/>
              </a:rPr>
              <a:t> </a:t>
            </a:r>
            <a:r>
              <a:rPr sz="2800" b="1" dirty="0">
                <a:solidFill>
                  <a:srgbClr val="FF0000"/>
                </a:solidFill>
                <a:latin typeface="Calibri"/>
                <a:cs typeface="Calibri"/>
              </a:rPr>
              <a:t>ve</a:t>
            </a:r>
            <a:r>
              <a:rPr sz="2800" spc="-150" dirty="0">
                <a:solidFill>
                  <a:srgbClr val="FF0000"/>
                </a:solidFill>
                <a:latin typeface="Times New Roman"/>
                <a:cs typeface="Times New Roman"/>
              </a:rPr>
              <a:t> </a:t>
            </a:r>
            <a:r>
              <a:rPr sz="2800" b="1" dirty="0">
                <a:solidFill>
                  <a:srgbClr val="FF0000"/>
                </a:solidFill>
                <a:latin typeface="Calibri"/>
                <a:cs typeface="Calibri"/>
              </a:rPr>
              <a:t>30</a:t>
            </a:r>
            <a:r>
              <a:rPr sz="2800" spc="-130" dirty="0">
                <a:solidFill>
                  <a:srgbClr val="FF0000"/>
                </a:solidFill>
                <a:latin typeface="Times New Roman"/>
                <a:cs typeface="Times New Roman"/>
              </a:rPr>
              <a:t> </a:t>
            </a:r>
            <a:r>
              <a:rPr sz="2800" b="1" dirty="0">
                <a:solidFill>
                  <a:srgbClr val="FF0000"/>
                </a:solidFill>
                <a:latin typeface="Calibri"/>
                <a:cs typeface="Calibri"/>
              </a:rPr>
              <a:t>°C’den</a:t>
            </a:r>
            <a:r>
              <a:rPr sz="2800" b="1" spc="-70" dirty="0">
                <a:solidFill>
                  <a:srgbClr val="FF0000"/>
                </a:solidFill>
                <a:latin typeface="Calibri"/>
                <a:cs typeface="Calibri"/>
              </a:rPr>
              <a:t> </a:t>
            </a:r>
            <a:r>
              <a:rPr sz="2800" dirty="0">
                <a:latin typeface="Calibri"/>
                <a:cs typeface="Calibri"/>
              </a:rPr>
              <a:t>yüksek</a:t>
            </a:r>
            <a:r>
              <a:rPr sz="2800" spc="-65" dirty="0">
                <a:latin typeface="Calibri"/>
                <a:cs typeface="Calibri"/>
              </a:rPr>
              <a:t> </a:t>
            </a:r>
            <a:r>
              <a:rPr sz="2800" spc="-10" dirty="0">
                <a:latin typeface="Calibri"/>
                <a:cs typeface="Calibri"/>
              </a:rPr>
              <a:t>olmayacak</a:t>
            </a:r>
            <a:r>
              <a:rPr sz="2800" spc="-85" dirty="0">
                <a:latin typeface="Calibri"/>
                <a:cs typeface="Calibri"/>
              </a:rPr>
              <a:t> </a:t>
            </a:r>
            <a:r>
              <a:rPr sz="2800" spc="-10" dirty="0">
                <a:latin typeface="Calibri"/>
                <a:cs typeface="Calibri"/>
              </a:rPr>
              <a:t>şekilde, </a:t>
            </a:r>
            <a:r>
              <a:rPr sz="2800" dirty="0">
                <a:latin typeface="Calibri"/>
                <a:cs typeface="Calibri"/>
              </a:rPr>
              <a:t>yapılan</a:t>
            </a:r>
            <a:r>
              <a:rPr sz="2800" spc="-70" dirty="0">
                <a:latin typeface="Calibri"/>
                <a:cs typeface="Calibri"/>
              </a:rPr>
              <a:t> </a:t>
            </a:r>
            <a:r>
              <a:rPr sz="2800" dirty="0">
                <a:latin typeface="Calibri"/>
                <a:cs typeface="Calibri"/>
              </a:rPr>
              <a:t>işe</a:t>
            </a:r>
            <a:r>
              <a:rPr sz="2800" spc="-95" dirty="0">
                <a:latin typeface="Calibri"/>
                <a:cs typeface="Calibri"/>
              </a:rPr>
              <a:t> </a:t>
            </a:r>
            <a:r>
              <a:rPr sz="2800" spc="-20" dirty="0">
                <a:latin typeface="Calibri"/>
                <a:cs typeface="Calibri"/>
              </a:rPr>
              <a:t>göre;</a:t>
            </a:r>
            <a:endParaRPr sz="2800">
              <a:latin typeface="Calibri"/>
              <a:cs typeface="Calibri"/>
            </a:endParaRPr>
          </a:p>
          <a:p>
            <a:pPr marL="354965" indent="-342265">
              <a:lnSpc>
                <a:spcPct val="100000"/>
              </a:lnSpc>
              <a:spcBef>
                <a:spcPts val="5"/>
              </a:spcBef>
              <a:buFont typeface="Arial"/>
              <a:buChar char="•"/>
              <a:tabLst>
                <a:tab pos="354965" algn="l"/>
              </a:tabLst>
            </a:pPr>
            <a:r>
              <a:rPr sz="3200" b="1" spc="-10" dirty="0">
                <a:latin typeface="Calibri"/>
                <a:cs typeface="Calibri"/>
              </a:rPr>
              <a:t>Oturarak</a:t>
            </a:r>
            <a:r>
              <a:rPr sz="3200" b="1" spc="-75" dirty="0">
                <a:latin typeface="Calibri"/>
                <a:cs typeface="Calibri"/>
              </a:rPr>
              <a:t> </a:t>
            </a:r>
            <a:r>
              <a:rPr sz="3200" b="1" dirty="0">
                <a:latin typeface="Calibri"/>
                <a:cs typeface="Calibri"/>
              </a:rPr>
              <a:t>yapılan</a:t>
            </a:r>
            <a:r>
              <a:rPr sz="3200" b="1" spc="-80" dirty="0">
                <a:latin typeface="Calibri"/>
                <a:cs typeface="Calibri"/>
              </a:rPr>
              <a:t> </a:t>
            </a:r>
            <a:r>
              <a:rPr sz="3200" b="1" dirty="0">
                <a:latin typeface="Calibri"/>
                <a:cs typeface="Calibri"/>
              </a:rPr>
              <a:t>hafif</a:t>
            </a:r>
            <a:r>
              <a:rPr sz="3200" b="1" spc="-65" dirty="0">
                <a:latin typeface="Calibri"/>
                <a:cs typeface="Calibri"/>
              </a:rPr>
              <a:t> </a:t>
            </a:r>
            <a:r>
              <a:rPr sz="3200" b="1" dirty="0">
                <a:latin typeface="Calibri"/>
                <a:cs typeface="Calibri"/>
              </a:rPr>
              <a:t>kol</a:t>
            </a:r>
            <a:r>
              <a:rPr sz="3200" b="1" spc="-30" dirty="0">
                <a:latin typeface="Calibri"/>
                <a:cs typeface="Calibri"/>
              </a:rPr>
              <a:t> </a:t>
            </a:r>
            <a:r>
              <a:rPr sz="3200" b="1" dirty="0">
                <a:latin typeface="Calibri"/>
                <a:cs typeface="Calibri"/>
              </a:rPr>
              <a:t>ve</a:t>
            </a:r>
            <a:r>
              <a:rPr sz="3200" b="1" spc="-45" dirty="0">
                <a:latin typeface="Calibri"/>
                <a:cs typeface="Calibri"/>
              </a:rPr>
              <a:t> </a:t>
            </a:r>
            <a:r>
              <a:rPr sz="3200" b="1" dirty="0">
                <a:latin typeface="Calibri"/>
                <a:cs typeface="Calibri"/>
              </a:rPr>
              <a:t>el</a:t>
            </a:r>
            <a:r>
              <a:rPr sz="3200" b="1" spc="-35" dirty="0">
                <a:latin typeface="Calibri"/>
                <a:cs typeface="Calibri"/>
              </a:rPr>
              <a:t> </a:t>
            </a:r>
            <a:r>
              <a:rPr sz="3200" b="1" dirty="0">
                <a:latin typeface="Calibri"/>
                <a:cs typeface="Calibri"/>
              </a:rPr>
              <a:t>işleri</a:t>
            </a:r>
            <a:r>
              <a:rPr sz="3200" b="1" spc="-65" dirty="0">
                <a:latin typeface="Calibri"/>
                <a:cs typeface="Calibri"/>
              </a:rPr>
              <a:t> </a:t>
            </a:r>
            <a:r>
              <a:rPr sz="3200" b="1" dirty="0">
                <a:latin typeface="Calibri"/>
                <a:cs typeface="Calibri"/>
              </a:rPr>
              <a:t>:</a:t>
            </a:r>
            <a:r>
              <a:rPr sz="3200" b="1" spc="-10" dirty="0">
                <a:latin typeface="Calibri"/>
                <a:cs typeface="Calibri"/>
              </a:rPr>
              <a:t> </a:t>
            </a:r>
            <a:r>
              <a:rPr sz="3200" b="1" dirty="0">
                <a:solidFill>
                  <a:srgbClr val="FF0000"/>
                </a:solidFill>
                <a:latin typeface="Calibri"/>
                <a:cs typeface="Calibri"/>
              </a:rPr>
              <a:t>20</a:t>
            </a:r>
            <a:r>
              <a:rPr sz="3200" spc="-114" dirty="0">
                <a:solidFill>
                  <a:srgbClr val="FF0000"/>
                </a:solidFill>
                <a:latin typeface="Times New Roman"/>
                <a:cs typeface="Times New Roman"/>
              </a:rPr>
              <a:t> </a:t>
            </a:r>
            <a:r>
              <a:rPr sz="3200" b="1" spc="-25" dirty="0">
                <a:solidFill>
                  <a:srgbClr val="FF0000"/>
                </a:solidFill>
                <a:latin typeface="Calibri"/>
                <a:cs typeface="Calibri"/>
              </a:rPr>
              <a:t>°C</a:t>
            </a:r>
            <a:endParaRPr sz="3200">
              <a:latin typeface="Calibri"/>
              <a:cs typeface="Calibri"/>
            </a:endParaRPr>
          </a:p>
          <a:p>
            <a:pPr marL="354965" indent="-342265">
              <a:lnSpc>
                <a:spcPct val="100000"/>
              </a:lnSpc>
              <a:spcBef>
                <a:spcPts val="20"/>
              </a:spcBef>
              <a:buFont typeface="Arial"/>
              <a:buChar char="•"/>
              <a:tabLst>
                <a:tab pos="354965" algn="l"/>
              </a:tabLst>
            </a:pPr>
            <a:r>
              <a:rPr sz="2800" spc="-10" dirty="0">
                <a:latin typeface="Calibri"/>
                <a:cs typeface="Calibri"/>
              </a:rPr>
              <a:t>Ayakta</a:t>
            </a:r>
            <a:r>
              <a:rPr sz="2800" spc="-75" dirty="0">
                <a:latin typeface="Calibri"/>
                <a:cs typeface="Calibri"/>
              </a:rPr>
              <a:t> </a:t>
            </a:r>
            <a:r>
              <a:rPr sz="2800" dirty="0">
                <a:latin typeface="Calibri"/>
                <a:cs typeface="Calibri"/>
              </a:rPr>
              <a:t>yapılan</a:t>
            </a:r>
            <a:r>
              <a:rPr sz="2800" spc="-70" dirty="0">
                <a:latin typeface="Calibri"/>
                <a:cs typeface="Calibri"/>
              </a:rPr>
              <a:t> </a:t>
            </a:r>
            <a:r>
              <a:rPr sz="2800" dirty="0">
                <a:latin typeface="Calibri"/>
                <a:cs typeface="Calibri"/>
              </a:rPr>
              <a:t>ağır</a:t>
            </a:r>
            <a:r>
              <a:rPr sz="2800" spc="-100" dirty="0">
                <a:latin typeface="Calibri"/>
                <a:cs typeface="Calibri"/>
              </a:rPr>
              <a:t> </a:t>
            </a:r>
            <a:r>
              <a:rPr sz="2800" dirty="0">
                <a:latin typeface="Calibri"/>
                <a:cs typeface="Calibri"/>
              </a:rPr>
              <a:t>kol</a:t>
            </a:r>
            <a:r>
              <a:rPr sz="2800" spc="-85" dirty="0">
                <a:latin typeface="Calibri"/>
                <a:cs typeface="Calibri"/>
              </a:rPr>
              <a:t> </a:t>
            </a:r>
            <a:r>
              <a:rPr sz="2800" dirty="0">
                <a:latin typeface="Calibri"/>
                <a:cs typeface="Calibri"/>
              </a:rPr>
              <a:t>işleri:</a:t>
            </a:r>
            <a:r>
              <a:rPr sz="2800" spc="-50" dirty="0">
                <a:latin typeface="Calibri"/>
                <a:cs typeface="Calibri"/>
              </a:rPr>
              <a:t> </a:t>
            </a:r>
            <a:r>
              <a:rPr sz="2800" b="1" dirty="0">
                <a:solidFill>
                  <a:srgbClr val="FF0000"/>
                </a:solidFill>
                <a:latin typeface="Calibri"/>
                <a:cs typeface="Calibri"/>
              </a:rPr>
              <a:t>17</a:t>
            </a:r>
            <a:r>
              <a:rPr sz="2800" spc="-135" dirty="0">
                <a:solidFill>
                  <a:srgbClr val="FF0000"/>
                </a:solidFill>
                <a:latin typeface="Times New Roman"/>
                <a:cs typeface="Times New Roman"/>
              </a:rPr>
              <a:t> </a:t>
            </a:r>
            <a:r>
              <a:rPr sz="2800" b="1" spc="-25" dirty="0">
                <a:solidFill>
                  <a:srgbClr val="FF0000"/>
                </a:solidFill>
                <a:latin typeface="Calibri"/>
                <a:cs typeface="Calibri"/>
              </a:rPr>
              <a:t>°C</a:t>
            </a:r>
            <a:endParaRPr sz="2800">
              <a:latin typeface="Calibri"/>
              <a:cs typeface="Calibri"/>
            </a:endParaRPr>
          </a:p>
          <a:p>
            <a:pPr marL="354965" indent="-342265">
              <a:lnSpc>
                <a:spcPct val="100000"/>
              </a:lnSpc>
              <a:buFont typeface="Arial"/>
              <a:buChar char="•"/>
              <a:tabLst>
                <a:tab pos="354965" algn="l"/>
              </a:tabLst>
            </a:pPr>
            <a:r>
              <a:rPr sz="2800" dirty="0">
                <a:latin typeface="Calibri"/>
                <a:cs typeface="Calibri"/>
              </a:rPr>
              <a:t>Çok</a:t>
            </a:r>
            <a:r>
              <a:rPr sz="2800" spc="-30" dirty="0">
                <a:latin typeface="Calibri"/>
                <a:cs typeface="Calibri"/>
              </a:rPr>
              <a:t> </a:t>
            </a:r>
            <a:r>
              <a:rPr sz="2800" dirty="0">
                <a:latin typeface="Calibri"/>
                <a:cs typeface="Calibri"/>
              </a:rPr>
              <a:t>ağır</a:t>
            </a:r>
            <a:r>
              <a:rPr sz="2800" spc="-35" dirty="0">
                <a:latin typeface="Calibri"/>
                <a:cs typeface="Calibri"/>
              </a:rPr>
              <a:t> </a:t>
            </a:r>
            <a:r>
              <a:rPr sz="2800" dirty="0">
                <a:latin typeface="Calibri"/>
                <a:cs typeface="Calibri"/>
              </a:rPr>
              <a:t>işler:</a:t>
            </a:r>
            <a:r>
              <a:rPr sz="2800" spc="-20" dirty="0">
                <a:latin typeface="Calibri"/>
                <a:cs typeface="Calibri"/>
              </a:rPr>
              <a:t> </a:t>
            </a:r>
            <a:r>
              <a:rPr sz="2800" b="1" spc="-25" dirty="0">
                <a:solidFill>
                  <a:srgbClr val="FF0000"/>
                </a:solidFill>
                <a:latin typeface="Calibri"/>
                <a:cs typeface="Calibri"/>
              </a:rPr>
              <a:t>15-</a:t>
            </a:r>
            <a:r>
              <a:rPr sz="2800" b="1" dirty="0">
                <a:solidFill>
                  <a:srgbClr val="FF0000"/>
                </a:solidFill>
                <a:latin typeface="Calibri"/>
                <a:cs typeface="Calibri"/>
              </a:rPr>
              <a:t>16</a:t>
            </a:r>
            <a:r>
              <a:rPr sz="2800" spc="-50" dirty="0">
                <a:solidFill>
                  <a:srgbClr val="FF0000"/>
                </a:solidFill>
                <a:latin typeface="Times New Roman"/>
                <a:cs typeface="Times New Roman"/>
              </a:rPr>
              <a:t> </a:t>
            </a:r>
            <a:r>
              <a:rPr sz="2800" b="1" spc="-35" dirty="0">
                <a:solidFill>
                  <a:srgbClr val="FF0000"/>
                </a:solidFill>
                <a:latin typeface="Calibri"/>
                <a:cs typeface="Calibri"/>
              </a:rPr>
              <a:t>°C</a:t>
            </a:r>
            <a:endParaRPr sz="2800">
              <a:latin typeface="Calibri"/>
              <a:cs typeface="Calibri"/>
            </a:endParaRPr>
          </a:p>
          <a:p>
            <a:pPr marL="93345" marR="5080" indent="-81280">
              <a:lnSpc>
                <a:spcPct val="100000"/>
              </a:lnSpc>
              <a:spcBef>
                <a:spcPts val="3360"/>
              </a:spcBef>
            </a:pPr>
            <a:r>
              <a:rPr sz="2800" b="1" spc="-75" dirty="0">
                <a:latin typeface="Calibri"/>
                <a:cs typeface="Calibri"/>
              </a:rPr>
              <a:t>HAVA</a:t>
            </a:r>
            <a:r>
              <a:rPr sz="2800" spc="-100" dirty="0">
                <a:latin typeface="Times New Roman"/>
                <a:cs typeface="Times New Roman"/>
              </a:rPr>
              <a:t> </a:t>
            </a:r>
            <a:r>
              <a:rPr sz="2800" b="1" dirty="0">
                <a:latin typeface="Calibri"/>
                <a:cs typeface="Calibri"/>
              </a:rPr>
              <a:t>AKIMI;</a:t>
            </a:r>
            <a:r>
              <a:rPr sz="2800" spc="-130" dirty="0">
                <a:latin typeface="Times New Roman"/>
                <a:cs typeface="Times New Roman"/>
              </a:rPr>
              <a:t> </a:t>
            </a:r>
            <a:r>
              <a:rPr sz="2800" spc="-20" dirty="0">
                <a:latin typeface="Calibri"/>
                <a:cs typeface="Calibri"/>
              </a:rPr>
              <a:t>Yapılan</a:t>
            </a:r>
            <a:r>
              <a:rPr sz="2800" spc="-60" dirty="0">
                <a:latin typeface="Calibri"/>
                <a:cs typeface="Calibri"/>
              </a:rPr>
              <a:t> </a:t>
            </a:r>
            <a:r>
              <a:rPr sz="2800" dirty="0">
                <a:latin typeface="Calibri"/>
                <a:cs typeface="Calibri"/>
              </a:rPr>
              <a:t>işin</a:t>
            </a:r>
            <a:r>
              <a:rPr sz="2800" spc="-50" dirty="0">
                <a:latin typeface="Calibri"/>
                <a:cs typeface="Calibri"/>
              </a:rPr>
              <a:t> </a:t>
            </a:r>
            <a:r>
              <a:rPr sz="2800" dirty="0">
                <a:latin typeface="Calibri"/>
                <a:cs typeface="Calibri"/>
              </a:rPr>
              <a:t>ve</a:t>
            </a:r>
            <a:r>
              <a:rPr sz="2800" spc="-70" dirty="0">
                <a:latin typeface="Calibri"/>
                <a:cs typeface="Calibri"/>
              </a:rPr>
              <a:t> </a:t>
            </a:r>
            <a:r>
              <a:rPr sz="2800" dirty="0">
                <a:latin typeface="Calibri"/>
                <a:cs typeface="Calibri"/>
              </a:rPr>
              <a:t>kişilerin</a:t>
            </a:r>
            <a:r>
              <a:rPr sz="2800" spc="-45" dirty="0">
                <a:latin typeface="Calibri"/>
                <a:cs typeface="Calibri"/>
              </a:rPr>
              <a:t> </a:t>
            </a:r>
            <a:r>
              <a:rPr sz="2800" spc="-10" dirty="0">
                <a:latin typeface="Calibri"/>
                <a:cs typeface="Calibri"/>
              </a:rPr>
              <a:t>etkilenmeyeceği, </a:t>
            </a:r>
            <a:r>
              <a:rPr sz="2800" dirty="0">
                <a:latin typeface="Calibri"/>
                <a:cs typeface="Calibri"/>
              </a:rPr>
              <a:t>devrilme</a:t>
            </a:r>
            <a:r>
              <a:rPr sz="2800" spc="-95" dirty="0">
                <a:latin typeface="Calibri"/>
                <a:cs typeface="Calibri"/>
              </a:rPr>
              <a:t> </a:t>
            </a:r>
            <a:r>
              <a:rPr sz="2800" dirty="0">
                <a:latin typeface="Calibri"/>
                <a:cs typeface="Calibri"/>
              </a:rPr>
              <a:t>ve</a:t>
            </a:r>
            <a:r>
              <a:rPr sz="2800" spc="-100" dirty="0">
                <a:latin typeface="Calibri"/>
                <a:cs typeface="Calibri"/>
              </a:rPr>
              <a:t> </a:t>
            </a:r>
            <a:r>
              <a:rPr sz="2800" spc="-10" dirty="0">
                <a:latin typeface="Calibri"/>
                <a:cs typeface="Calibri"/>
              </a:rPr>
              <a:t>savrulmaya</a:t>
            </a:r>
            <a:r>
              <a:rPr sz="2800" spc="-85" dirty="0">
                <a:latin typeface="Calibri"/>
                <a:cs typeface="Calibri"/>
              </a:rPr>
              <a:t> </a:t>
            </a:r>
            <a:r>
              <a:rPr sz="2800" dirty="0">
                <a:latin typeface="Calibri"/>
                <a:cs typeface="Calibri"/>
              </a:rPr>
              <a:t>sebep</a:t>
            </a:r>
            <a:r>
              <a:rPr sz="2800" spc="-90" dirty="0">
                <a:latin typeface="Calibri"/>
                <a:cs typeface="Calibri"/>
              </a:rPr>
              <a:t> </a:t>
            </a:r>
            <a:r>
              <a:rPr sz="2800" spc="-10" dirty="0">
                <a:latin typeface="Calibri"/>
                <a:cs typeface="Calibri"/>
              </a:rPr>
              <a:t>olmayacak</a:t>
            </a:r>
            <a:r>
              <a:rPr sz="2800" spc="-105" dirty="0">
                <a:latin typeface="Calibri"/>
                <a:cs typeface="Calibri"/>
              </a:rPr>
              <a:t> </a:t>
            </a:r>
            <a:r>
              <a:rPr sz="2800" spc="-10" dirty="0">
                <a:latin typeface="Calibri"/>
                <a:cs typeface="Calibri"/>
              </a:rPr>
              <a:t>şekilde ayarlanmalıdır.</a:t>
            </a:r>
            <a:endParaRPr sz="2800">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996" y="912698"/>
            <a:ext cx="7595870" cy="4970145"/>
          </a:xfrm>
          <a:prstGeom prst="rect">
            <a:avLst/>
          </a:prstGeom>
        </p:spPr>
        <p:txBody>
          <a:bodyPr vert="horz" wrap="square" lIns="0" tIns="12700" rIns="0" bIns="0" rtlCol="0">
            <a:spAutoFit/>
          </a:bodyPr>
          <a:lstStyle/>
          <a:p>
            <a:pPr marL="355600" marR="423545" indent="-342900">
              <a:lnSpc>
                <a:spcPct val="100000"/>
              </a:lnSpc>
              <a:spcBef>
                <a:spcPts val="100"/>
              </a:spcBef>
              <a:buClr>
                <a:srgbClr val="9ABA59"/>
              </a:buClr>
              <a:buSzPct val="94444"/>
              <a:buFont typeface="Arial"/>
              <a:buChar char="•"/>
              <a:tabLst>
                <a:tab pos="355600" algn="l"/>
              </a:tabLst>
            </a:pPr>
            <a:r>
              <a:rPr sz="3600" b="1" spc="-45" dirty="0">
                <a:solidFill>
                  <a:srgbClr val="FF0000"/>
                </a:solidFill>
                <a:latin typeface="Calibri"/>
                <a:cs typeface="Calibri"/>
              </a:rPr>
              <a:t>Yetersiz</a:t>
            </a:r>
            <a:r>
              <a:rPr sz="3600" spc="-170" dirty="0">
                <a:solidFill>
                  <a:srgbClr val="FF0000"/>
                </a:solidFill>
                <a:latin typeface="Times New Roman"/>
                <a:cs typeface="Times New Roman"/>
              </a:rPr>
              <a:t> </a:t>
            </a:r>
            <a:r>
              <a:rPr sz="3600" b="1" spc="-10" dirty="0">
                <a:solidFill>
                  <a:srgbClr val="FF0000"/>
                </a:solidFill>
                <a:latin typeface="Calibri"/>
                <a:cs typeface="Calibri"/>
              </a:rPr>
              <a:t>aydınlatma</a:t>
            </a:r>
            <a:r>
              <a:rPr sz="3600" b="1" spc="-105" dirty="0">
                <a:solidFill>
                  <a:srgbClr val="FF0000"/>
                </a:solidFill>
                <a:latin typeface="Calibri"/>
                <a:cs typeface="Calibri"/>
              </a:rPr>
              <a:t> </a:t>
            </a:r>
            <a:r>
              <a:rPr sz="3600" b="1" dirty="0">
                <a:latin typeface="Calibri"/>
                <a:cs typeface="Calibri"/>
              </a:rPr>
              <a:t>iş</a:t>
            </a:r>
            <a:r>
              <a:rPr sz="3600" b="1" spc="-95" dirty="0">
                <a:latin typeface="Calibri"/>
                <a:cs typeface="Calibri"/>
              </a:rPr>
              <a:t> </a:t>
            </a:r>
            <a:r>
              <a:rPr sz="3600" b="1" spc="-10" dirty="0">
                <a:latin typeface="Calibri"/>
                <a:cs typeface="Calibri"/>
              </a:rPr>
              <a:t>kazalarının</a:t>
            </a:r>
            <a:r>
              <a:rPr sz="3600" b="1" spc="-90" dirty="0">
                <a:latin typeface="Calibri"/>
                <a:cs typeface="Calibri"/>
              </a:rPr>
              <a:t> </a:t>
            </a:r>
            <a:r>
              <a:rPr sz="3600" b="1" spc="-25" dirty="0">
                <a:latin typeface="Calibri"/>
                <a:cs typeface="Calibri"/>
              </a:rPr>
              <a:t>en </a:t>
            </a:r>
            <a:r>
              <a:rPr sz="3600" b="1" dirty="0">
                <a:latin typeface="Calibri"/>
                <a:cs typeface="Calibri"/>
              </a:rPr>
              <a:t>büyük</a:t>
            </a:r>
            <a:r>
              <a:rPr sz="3600" b="1" spc="-95" dirty="0">
                <a:latin typeface="Calibri"/>
                <a:cs typeface="Calibri"/>
              </a:rPr>
              <a:t> </a:t>
            </a:r>
            <a:r>
              <a:rPr sz="3600" b="1" spc="-10" dirty="0">
                <a:latin typeface="Calibri"/>
                <a:cs typeface="Calibri"/>
              </a:rPr>
              <a:t>nedenlerindendir.</a:t>
            </a:r>
            <a:endParaRPr sz="3600">
              <a:latin typeface="Calibri"/>
              <a:cs typeface="Calibri"/>
            </a:endParaRPr>
          </a:p>
          <a:p>
            <a:pPr marL="354965" indent="-342265">
              <a:lnSpc>
                <a:spcPct val="100000"/>
              </a:lnSpc>
              <a:spcBef>
                <a:spcPts val="720"/>
              </a:spcBef>
              <a:buClr>
                <a:srgbClr val="9ABA59"/>
              </a:buClr>
              <a:buSzPct val="94642"/>
              <a:buFont typeface="Arial"/>
              <a:buChar char="•"/>
              <a:tabLst>
                <a:tab pos="354965" algn="l"/>
              </a:tabLst>
            </a:pPr>
            <a:r>
              <a:rPr sz="2800" dirty="0">
                <a:latin typeface="Calibri"/>
                <a:cs typeface="Calibri"/>
              </a:rPr>
              <a:t>İş</a:t>
            </a:r>
            <a:r>
              <a:rPr sz="2800" spc="-95" dirty="0">
                <a:latin typeface="Calibri"/>
                <a:cs typeface="Calibri"/>
              </a:rPr>
              <a:t> </a:t>
            </a:r>
            <a:r>
              <a:rPr sz="2800" dirty="0">
                <a:latin typeface="Calibri"/>
                <a:cs typeface="Calibri"/>
              </a:rPr>
              <a:t>yerindeki</a:t>
            </a:r>
            <a:r>
              <a:rPr sz="2800" spc="-70" dirty="0">
                <a:latin typeface="Calibri"/>
                <a:cs typeface="Calibri"/>
              </a:rPr>
              <a:t> </a:t>
            </a:r>
            <a:r>
              <a:rPr sz="2800" b="1" dirty="0">
                <a:solidFill>
                  <a:srgbClr val="FF0000"/>
                </a:solidFill>
                <a:latin typeface="Calibri"/>
                <a:cs typeface="Calibri"/>
              </a:rPr>
              <a:t>tüm</a:t>
            </a:r>
            <a:r>
              <a:rPr sz="2800" b="1" spc="-80" dirty="0">
                <a:solidFill>
                  <a:srgbClr val="FF0000"/>
                </a:solidFill>
                <a:latin typeface="Calibri"/>
                <a:cs typeface="Calibri"/>
              </a:rPr>
              <a:t> </a:t>
            </a:r>
            <a:r>
              <a:rPr sz="2800" b="1" dirty="0">
                <a:solidFill>
                  <a:srgbClr val="FF0000"/>
                </a:solidFill>
                <a:latin typeface="Calibri"/>
                <a:cs typeface="Calibri"/>
              </a:rPr>
              <a:t>alanların</a:t>
            </a:r>
            <a:r>
              <a:rPr sz="2800" b="1" spc="-40" dirty="0">
                <a:solidFill>
                  <a:srgbClr val="FF0000"/>
                </a:solidFill>
                <a:latin typeface="Calibri"/>
                <a:cs typeface="Calibri"/>
              </a:rPr>
              <a:t> </a:t>
            </a:r>
            <a:r>
              <a:rPr sz="2800" dirty="0">
                <a:latin typeface="Calibri"/>
                <a:cs typeface="Calibri"/>
              </a:rPr>
              <a:t>yapılan</a:t>
            </a:r>
            <a:r>
              <a:rPr sz="2800" spc="-70" dirty="0">
                <a:latin typeface="Calibri"/>
                <a:cs typeface="Calibri"/>
              </a:rPr>
              <a:t> </a:t>
            </a:r>
            <a:r>
              <a:rPr sz="2800" dirty="0">
                <a:latin typeface="Calibri"/>
                <a:cs typeface="Calibri"/>
              </a:rPr>
              <a:t>işe</a:t>
            </a:r>
            <a:r>
              <a:rPr sz="2800" spc="-85" dirty="0">
                <a:latin typeface="Calibri"/>
                <a:cs typeface="Calibri"/>
              </a:rPr>
              <a:t> </a:t>
            </a:r>
            <a:r>
              <a:rPr sz="2800" dirty="0">
                <a:latin typeface="Calibri"/>
                <a:cs typeface="Calibri"/>
              </a:rPr>
              <a:t>uygun</a:t>
            </a:r>
            <a:r>
              <a:rPr sz="2800" spc="-70" dirty="0">
                <a:latin typeface="Calibri"/>
                <a:cs typeface="Calibri"/>
              </a:rPr>
              <a:t> </a:t>
            </a:r>
            <a:r>
              <a:rPr sz="2800" spc="-10" dirty="0">
                <a:latin typeface="Calibri"/>
                <a:cs typeface="Calibri"/>
              </a:rPr>
              <a:t>olarak</a:t>
            </a:r>
            <a:endParaRPr sz="2800">
              <a:latin typeface="Calibri"/>
              <a:cs typeface="Calibri"/>
            </a:endParaRPr>
          </a:p>
          <a:p>
            <a:pPr marL="355600">
              <a:lnSpc>
                <a:spcPct val="100000"/>
              </a:lnSpc>
            </a:pPr>
            <a:r>
              <a:rPr sz="2800" b="1" spc="-10" dirty="0">
                <a:solidFill>
                  <a:srgbClr val="FF0000"/>
                </a:solidFill>
                <a:latin typeface="Calibri"/>
                <a:cs typeface="Calibri"/>
              </a:rPr>
              <a:t>aydınlatılması</a:t>
            </a:r>
            <a:r>
              <a:rPr sz="2800" b="1" spc="-130" dirty="0">
                <a:solidFill>
                  <a:srgbClr val="FF0000"/>
                </a:solidFill>
                <a:latin typeface="Calibri"/>
                <a:cs typeface="Calibri"/>
              </a:rPr>
              <a:t> </a:t>
            </a:r>
            <a:r>
              <a:rPr sz="2800" b="1" spc="-10" dirty="0">
                <a:solidFill>
                  <a:srgbClr val="FF0000"/>
                </a:solidFill>
                <a:latin typeface="Calibri"/>
                <a:cs typeface="Calibri"/>
              </a:rPr>
              <a:t>gereklidir.</a:t>
            </a:r>
            <a:endParaRPr sz="2800">
              <a:latin typeface="Calibri"/>
              <a:cs typeface="Calibri"/>
            </a:endParaRPr>
          </a:p>
          <a:p>
            <a:pPr marL="355600" marR="116839" indent="-342900">
              <a:lnSpc>
                <a:spcPct val="100000"/>
              </a:lnSpc>
              <a:spcBef>
                <a:spcPts val="675"/>
              </a:spcBef>
              <a:buClr>
                <a:srgbClr val="9ABA59"/>
              </a:buClr>
              <a:buSzPct val="94642"/>
              <a:buFont typeface="Arial"/>
              <a:buChar char="•"/>
              <a:tabLst>
                <a:tab pos="355600" algn="l"/>
              </a:tabLst>
            </a:pPr>
            <a:r>
              <a:rPr sz="2800" spc="-10" dirty="0">
                <a:latin typeface="Calibri"/>
                <a:cs typeface="Calibri"/>
              </a:rPr>
              <a:t>Ortamdaki</a:t>
            </a:r>
            <a:r>
              <a:rPr sz="2800" spc="-150" dirty="0">
                <a:latin typeface="Times New Roman"/>
                <a:cs typeface="Times New Roman"/>
              </a:rPr>
              <a:t> </a:t>
            </a:r>
            <a:r>
              <a:rPr sz="2800" b="1" spc="-10" dirty="0">
                <a:solidFill>
                  <a:srgbClr val="FF0000"/>
                </a:solidFill>
                <a:latin typeface="Calibri"/>
                <a:cs typeface="Calibri"/>
              </a:rPr>
              <a:t>aydınlatma</a:t>
            </a:r>
            <a:r>
              <a:rPr sz="2800" b="1" spc="-85" dirty="0">
                <a:solidFill>
                  <a:srgbClr val="FF0000"/>
                </a:solidFill>
                <a:latin typeface="Calibri"/>
                <a:cs typeface="Calibri"/>
              </a:rPr>
              <a:t> </a:t>
            </a:r>
            <a:r>
              <a:rPr sz="2800" b="1" dirty="0">
                <a:solidFill>
                  <a:srgbClr val="FF0000"/>
                </a:solidFill>
                <a:latin typeface="Calibri"/>
                <a:cs typeface="Calibri"/>
              </a:rPr>
              <a:t>anahtarları</a:t>
            </a:r>
            <a:r>
              <a:rPr sz="2800" b="1" spc="-65" dirty="0">
                <a:solidFill>
                  <a:srgbClr val="FF0000"/>
                </a:solidFill>
                <a:latin typeface="Calibri"/>
                <a:cs typeface="Calibri"/>
              </a:rPr>
              <a:t> </a:t>
            </a:r>
            <a:r>
              <a:rPr sz="2800" dirty="0">
                <a:latin typeface="Calibri"/>
                <a:cs typeface="Calibri"/>
              </a:rPr>
              <a:t>ve</a:t>
            </a:r>
            <a:r>
              <a:rPr sz="2800" spc="-170" dirty="0">
                <a:latin typeface="Times New Roman"/>
                <a:cs typeface="Times New Roman"/>
              </a:rPr>
              <a:t> </a:t>
            </a:r>
            <a:r>
              <a:rPr sz="2800" b="1" spc="-10" dirty="0">
                <a:solidFill>
                  <a:srgbClr val="FF0000"/>
                </a:solidFill>
                <a:latin typeface="Calibri"/>
                <a:cs typeface="Calibri"/>
              </a:rPr>
              <a:t>aydınlatma </a:t>
            </a:r>
            <a:r>
              <a:rPr sz="2800" b="1" dirty="0">
                <a:solidFill>
                  <a:srgbClr val="FF0000"/>
                </a:solidFill>
                <a:latin typeface="Calibri"/>
                <a:cs typeface="Calibri"/>
              </a:rPr>
              <a:t>elemanlarının</a:t>
            </a:r>
            <a:r>
              <a:rPr sz="2800" b="1" spc="-70" dirty="0">
                <a:solidFill>
                  <a:srgbClr val="FF0000"/>
                </a:solidFill>
                <a:latin typeface="Calibri"/>
                <a:cs typeface="Calibri"/>
              </a:rPr>
              <a:t> </a:t>
            </a:r>
            <a:r>
              <a:rPr sz="2800" dirty="0">
                <a:latin typeface="Calibri"/>
                <a:cs typeface="Calibri"/>
              </a:rPr>
              <a:t>tamamı</a:t>
            </a:r>
            <a:r>
              <a:rPr sz="2800" spc="-110" dirty="0">
                <a:latin typeface="Calibri"/>
                <a:cs typeface="Calibri"/>
              </a:rPr>
              <a:t> </a:t>
            </a:r>
            <a:r>
              <a:rPr sz="2800" dirty="0">
                <a:latin typeface="Calibri"/>
                <a:cs typeface="Calibri"/>
              </a:rPr>
              <a:t>sağlam</a:t>
            </a:r>
            <a:r>
              <a:rPr sz="2800" spc="-105" dirty="0">
                <a:latin typeface="Calibri"/>
                <a:cs typeface="Calibri"/>
              </a:rPr>
              <a:t> </a:t>
            </a:r>
            <a:r>
              <a:rPr sz="2800" dirty="0">
                <a:latin typeface="Calibri"/>
                <a:cs typeface="Calibri"/>
              </a:rPr>
              <a:t>ve</a:t>
            </a:r>
            <a:r>
              <a:rPr sz="2800" spc="-95" dirty="0">
                <a:latin typeface="Calibri"/>
                <a:cs typeface="Calibri"/>
              </a:rPr>
              <a:t> </a:t>
            </a:r>
            <a:r>
              <a:rPr sz="2800" b="1" dirty="0">
                <a:solidFill>
                  <a:srgbClr val="FF0000"/>
                </a:solidFill>
                <a:latin typeface="Calibri"/>
                <a:cs typeface="Calibri"/>
              </a:rPr>
              <a:t>çalışır</a:t>
            </a:r>
            <a:r>
              <a:rPr sz="2800" b="1" spc="-100" dirty="0">
                <a:solidFill>
                  <a:srgbClr val="FF0000"/>
                </a:solidFill>
                <a:latin typeface="Calibri"/>
                <a:cs typeface="Calibri"/>
              </a:rPr>
              <a:t> </a:t>
            </a:r>
            <a:r>
              <a:rPr sz="2800" b="1" spc="-10" dirty="0">
                <a:solidFill>
                  <a:srgbClr val="FF0000"/>
                </a:solidFill>
                <a:latin typeface="Calibri"/>
                <a:cs typeface="Calibri"/>
              </a:rPr>
              <a:t>halde olmalıdır.</a:t>
            </a:r>
            <a:endParaRPr sz="2800">
              <a:latin typeface="Calibri"/>
              <a:cs typeface="Calibri"/>
            </a:endParaRPr>
          </a:p>
          <a:p>
            <a:pPr marL="354965" indent="-342265">
              <a:lnSpc>
                <a:spcPct val="100000"/>
              </a:lnSpc>
              <a:spcBef>
                <a:spcPts val="675"/>
              </a:spcBef>
              <a:buClr>
                <a:srgbClr val="9ABA59"/>
              </a:buClr>
              <a:buSzPct val="94642"/>
              <a:buFont typeface="Arial"/>
              <a:buChar char="•"/>
              <a:tabLst>
                <a:tab pos="354965" algn="l"/>
              </a:tabLst>
            </a:pPr>
            <a:r>
              <a:rPr sz="2800" dirty="0">
                <a:latin typeface="Calibri"/>
                <a:cs typeface="Calibri"/>
              </a:rPr>
              <a:t>Gerekli</a:t>
            </a:r>
            <a:r>
              <a:rPr sz="2800" spc="-175" dirty="0">
                <a:latin typeface="Times New Roman"/>
                <a:cs typeface="Times New Roman"/>
              </a:rPr>
              <a:t> </a:t>
            </a:r>
            <a:r>
              <a:rPr sz="2800" dirty="0">
                <a:latin typeface="Calibri"/>
                <a:cs typeface="Calibri"/>
              </a:rPr>
              <a:t>yerlere</a:t>
            </a:r>
            <a:r>
              <a:rPr sz="2800" spc="-175" dirty="0">
                <a:latin typeface="Times New Roman"/>
                <a:cs typeface="Times New Roman"/>
              </a:rPr>
              <a:t> </a:t>
            </a:r>
            <a:r>
              <a:rPr sz="2800" b="1" dirty="0">
                <a:solidFill>
                  <a:srgbClr val="FF0000"/>
                </a:solidFill>
                <a:latin typeface="Calibri"/>
                <a:cs typeface="Calibri"/>
              </a:rPr>
              <a:t>seyyar</a:t>
            </a:r>
            <a:r>
              <a:rPr sz="2800" b="1" spc="-125" dirty="0">
                <a:solidFill>
                  <a:srgbClr val="FF0000"/>
                </a:solidFill>
                <a:latin typeface="Calibri"/>
                <a:cs typeface="Calibri"/>
              </a:rPr>
              <a:t> </a:t>
            </a:r>
            <a:r>
              <a:rPr sz="2800" b="1" spc="-10" dirty="0">
                <a:solidFill>
                  <a:srgbClr val="FF0000"/>
                </a:solidFill>
                <a:latin typeface="Calibri"/>
                <a:cs typeface="Calibri"/>
              </a:rPr>
              <a:t>aydınlatma</a:t>
            </a:r>
            <a:r>
              <a:rPr sz="2800" b="1" spc="-100" dirty="0">
                <a:solidFill>
                  <a:srgbClr val="FF0000"/>
                </a:solidFill>
                <a:latin typeface="Calibri"/>
                <a:cs typeface="Calibri"/>
              </a:rPr>
              <a:t> </a:t>
            </a:r>
            <a:r>
              <a:rPr sz="2800" b="1" spc="-10" dirty="0">
                <a:solidFill>
                  <a:srgbClr val="FF0000"/>
                </a:solidFill>
                <a:latin typeface="Calibri"/>
                <a:cs typeface="Calibri"/>
              </a:rPr>
              <a:t>elemanları</a:t>
            </a:r>
            <a:endParaRPr sz="2800">
              <a:latin typeface="Calibri"/>
              <a:cs typeface="Calibri"/>
            </a:endParaRPr>
          </a:p>
          <a:p>
            <a:pPr marL="367665">
              <a:lnSpc>
                <a:spcPct val="100000"/>
              </a:lnSpc>
              <a:spcBef>
                <a:spcPts val="670"/>
              </a:spcBef>
            </a:pPr>
            <a:r>
              <a:rPr sz="2800" dirty="0">
                <a:latin typeface="Calibri"/>
                <a:cs typeface="Calibri"/>
              </a:rPr>
              <a:t>(</a:t>
            </a:r>
            <a:r>
              <a:rPr sz="2800" b="1" dirty="0">
                <a:latin typeface="Calibri"/>
                <a:cs typeface="Calibri"/>
              </a:rPr>
              <a:t>el</a:t>
            </a:r>
            <a:r>
              <a:rPr sz="2800" b="1" spc="-70" dirty="0">
                <a:latin typeface="Calibri"/>
                <a:cs typeface="Calibri"/>
              </a:rPr>
              <a:t> </a:t>
            </a:r>
            <a:r>
              <a:rPr sz="2800" b="1" dirty="0">
                <a:latin typeface="Calibri"/>
                <a:cs typeface="Calibri"/>
              </a:rPr>
              <a:t>feneri,</a:t>
            </a:r>
            <a:r>
              <a:rPr sz="2800" b="1" spc="-60" dirty="0">
                <a:latin typeface="Calibri"/>
                <a:cs typeface="Calibri"/>
              </a:rPr>
              <a:t> </a:t>
            </a:r>
            <a:r>
              <a:rPr sz="2800" b="1" dirty="0">
                <a:latin typeface="Calibri"/>
                <a:cs typeface="Calibri"/>
              </a:rPr>
              <a:t>ışıldak</a:t>
            </a:r>
            <a:r>
              <a:rPr sz="2800" dirty="0">
                <a:latin typeface="Calibri"/>
                <a:cs typeface="Calibri"/>
              </a:rPr>
              <a:t>)</a:t>
            </a:r>
            <a:r>
              <a:rPr sz="2800" spc="-45" dirty="0">
                <a:latin typeface="Calibri"/>
                <a:cs typeface="Calibri"/>
              </a:rPr>
              <a:t> </a:t>
            </a:r>
            <a:r>
              <a:rPr sz="2800" dirty="0">
                <a:latin typeface="Calibri"/>
                <a:cs typeface="Calibri"/>
              </a:rPr>
              <a:t>gibi</a:t>
            </a:r>
            <a:r>
              <a:rPr sz="2800" spc="-70" dirty="0">
                <a:latin typeface="Calibri"/>
                <a:cs typeface="Calibri"/>
              </a:rPr>
              <a:t> </a:t>
            </a:r>
            <a:r>
              <a:rPr sz="2800" spc="-10" dirty="0">
                <a:latin typeface="Calibri"/>
                <a:cs typeface="Calibri"/>
              </a:rPr>
              <a:t>yerleştirilmelidir.</a:t>
            </a:r>
            <a:endParaRPr sz="2800">
              <a:latin typeface="Calibri"/>
              <a:cs typeface="Calibri"/>
            </a:endParaRPr>
          </a:p>
          <a:p>
            <a:pPr marL="354965" indent="-342265">
              <a:lnSpc>
                <a:spcPct val="100000"/>
              </a:lnSpc>
              <a:spcBef>
                <a:spcPts val="675"/>
              </a:spcBef>
              <a:buClr>
                <a:srgbClr val="9ABA59"/>
              </a:buClr>
              <a:buSzPct val="94642"/>
              <a:buFont typeface="Arial"/>
              <a:buChar char="•"/>
              <a:tabLst>
                <a:tab pos="354965" algn="l"/>
              </a:tabLst>
            </a:pPr>
            <a:r>
              <a:rPr sz="2800" b="1" dirty="0">
                <a:solidFill>
                  <a:srgbClr val="00AF50"/>
                </a:solidFill>
                <a:latin typeface="Calibri"/>
                <a:cs typeface="Calibri"/>
              </a:rPr>
              <a:t>Acil</a:t>
            </a:r>
            <a:r>
              <a:rPr sz="2800" b="1" spc="-65" dirty="0">
                <a:solidFill>
                  <a:srgbClr val="00AF50"/>
                </a:solidFill>
                <a:latin typeface="Calibri"/>
                <a:cs typeface="Calibri"/>
              </a:rPr>
              <a:t> </a:t>
            </a:r>
            <a:r>
              <a:rPr sz="2800" b="1" dirty="0">
                <a:solidFill>
                  <a:srgbClr val="00AF50"/>
                </a:solidFill>
                <a:latin typeface="Calibri"/>
                <a:cs typeface="Calibri"/>
              </a:rPr>
              <a:t>Çıkış</a:t>
            </a:r>
            <a:r>
              <a:rPr sz="2800" b="1" spc="-50" dirty="0">
                <a:solidFill>
                  <a:srgbClr val="00AF50"/>
                </a:solidFill>
                <a:latin typeface="Calibri"/>
                <a:cs typeface="Calibri"/>
              </a:rPr>
              <a:t> </a:t>
            </a:r>
            <a:r>
              <a:rPr sz="2800" b="1" dirty="0">
                <a:solidFill>
                  <a:srgbClr val="00AF50"/>
                </a:solidFill>
                <a:latin typeface="Calibri"/>
                <a:cs typeface="Calibri"/>
              </a:rPr>
              <a:t>Levhaları</a:t>
            </a:r>
            <a:r>
              <a:rPr sz="2800" b="1" spc="-40" dirty="0">
                <a:solidFill>
                  <a:srgbClr val="00AF50"/>
                </a:solidFill>
                <a:latin typeface="Calibri"/>
                <a:cs typeface="Calibri"/>
              </a:rPr>
              <a:t> </a:t>
            </a:r>
            <a:r>
              <a:rPr sz="2800" b="1" dirty="0">
                <a:solidFill>
                  <a:srgbClr val="00AF50"/>
                </a:solidFill>
                <a:latin typeface="Calibri"/>
                <a:cs typeface="Calibri"/>
              </a:rPr>
              <a:t>ışıklı</a:t>
            </a:r>
            <a:r>
              <a:rPr sz="2800" b="1" spc="-50" dirty="0">
                <a:solidFill>
                  <a:srgbClr val="00AF50"/>
                </a:solidFill>
                <a:latin typeface="Calibri"/>
                <a:cs typeface="Calibri"/>
              </a:rPr>
              <a:t> </a:t>
            </a:r>
            <a:r>
              <a:rPr sz="2800" b="1" spc="-10" dirty="0">
                <a:solidFill>
                  <a:srgbClr val="00AF50"/>
                </a:solidFill>
                <a:latin typeface="Calibri"/>
                <a:cs typeface="Calibri"/>
              </a:rPr>
              <a:t>olmalıdır.</a:t>
            </a:r>
            <a:endParaRPr sz="2800">
              <a:latin typeface="Calibri"/>
              <a:cs typeface="Calibri"/>
            </a:endParaRPr>
          </a:p>
        </p:txBody>
      </p:sp>
      <p:sp>
        <p:nvSpPr>
          <p:cNvPr id="3" name="object 3"/>
          <p:cNvSpPr txBox="1">
            <a:spLocks noGrp="1"/>
          </p:cNvSpPr>
          <p:nvPr>
            <p:ph type="title"/>
          </p:nvPr>
        </p:nvSpPr>
        <p:spPr>
          <a:xfrm>
            <a:off x="2932938" y="190627"/>
            <a:ext cx="3279140" cy="848360"/>
          </a:xfrm>
          <a:prstGeom prst="rect">
            <a:avLst/>
          </a:prstGeom>
        </p:spPr>
        <p:txBody>
          <a:bodyPr vert="horz" wrap="square" lIns="0" tIns="12700" rIns="0" bIns="0" rtlCol="0">
            <a:spAutoFit/>
          </a:bodyPr>
          <a:lstStyle/>
          <a:p>
            <a:pPr marL="12700">
              <a:lnSpc>
                <a:spcPct val="100000"/>
              </a:lnSpc>
              <a:spcBef>
                <a:spcPts val="100"/>
              </a:spcBef>
            </a:pPr>
            <a:r>
              <a:rPr sz="5400" spc="-30" dirty="0"/>
              <a:t>Aydınlatma</a:t>
            </a:r>
            <a:endParaRPr sz="5400"/>
          </a:p>
        </p:txBody>
      </p:sp>
      <p:pic>
        <p:nvPicPr>
          <p:cNvPr id="4" name="object 4"/>
          <p:cNvPicPr/>
          <p:nvPr/>
        </p:nvPicPr>
        <p:blipFill>
          <a:blip r:embed="rId2" cstate="print"/>
          <a:stretch>
            <a:fillRect/>
          </a:stretch>
        </p:blipFill>
        <p:spPr>
          <a:xfrm>
            <a:off x="7304532" y="3572255"/>
            <a:ext cx="1729739" cy="1296923"/>
          </a:xfrm>
          <a:prstGeom prst="rect">
            <a:avLst/>
          </a:prstGeom>
        </p:spPr>
      </p:pic>
      <p:pic>
        <p:nvPicPr>
          <p:cNvPr id="5" name="object 5"/>
          <p:cNvPicPr/>
          <p:nvPr/>
        </p:nvPicPr>
        <p:blipFill>
          <a:blip r:embed="rId3" cstate="print"/>
          <a:stretch>
            <a:fillRect/>
          </a:stretch>
        </p:blipFill>
        <p:spPr>
          <a:xfrm>
            <a:off x="6374892" y="5300473"/>
            <a:ext cx="2529839" cy="1319782"/>
          </a:xfrm>
          <a:prstGeom prst="rect">
            <a:avLst/>
          </a:prstGeom>
        </p:spPr>
      </p:pic>
      <p:pic>
        <p:nvPicPr>
          <p:cNvPr id="6" name="object 6"/>
          <p:cNvPicPr/>
          <p:nvPr/>
        </p:nvPicPr>
        <p:blipFill>
          <a:blip r:embed="rId4" cstate="print"/>
          <a:stretch>
            <a:fillRect/>
          </a:stretch>
        </p:blipFill>
        <p:spPr>
          <a:xfrm>
            <a:off x="6947916" y="327662"/>
            <a:ext cx="1956815" cy="1267965"/>
          </a:xfrm>
          <a:prstGeom prst="rect">
            <a:avLst/>
          </a:prstGeom>
        </p:spPr>
      </p:pic>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59</a:t>
            </a:fld>
            <a:endParaRPr spc="-2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505125" y="6427113"/>
            <a:ext cx="10287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888888"/>
                </a:solidFill>
                <a:latin typeface="Calibri"/>
                <a:cs typeface="Calibri"/>
              </a:rPr>
              <a:t>6</a:t>
            </a:r>
            <a:endParaRPr sz="1200">
              <a:latin typeface="Calibri"/>
              <a:cs typeface="Calibri"/>
            </a:endParaRPr>
          </a:p>
        </p:txBody>
      </p:sp>
      <p:sp>
        <p:nvSpPr>
          <p:cNvPr id="4" name="object 4"/>
          <p:cNvSpPr txBox="1"/>
          <p:nvPr/>
        </p:nvSpPr>
        <p:spPr>
          <a:xfrm>
            <a:off x="389637" y="847090"/>
            <a:ext cx="8374380" cy="2586355"/>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FF0000"/>
                </a:solidFill>
                <a:latin typeface="Calibri"/>
                <a:cs typeface="Calibri"/>
              </a:rPr>
              <a:t>Kapsamı:</a:t>
            </a:r>
            <a:endParaRPr sz="2800" dirty="0">
              <a:latin typeface="Calibri"/>
              <a:cs typeface="Calibri"/>
            </a:endParaRPr>
          </a:p>
          <a:p>
            <a:pPr marL="469900" indent="-457200">
              <a:lnSpc>
                <a:spcPct val="100000"/>
              </a:lnSpc>
              <a:buFont typeface="Arial"/>
              <a:buChar char="•"/>
              <a:tabLst>
                <a:tab pos="469900" algn="l"/>
              </a:tabLst>
            </a:pPr>
            <a:r>
              <a:rPr sz="2800" dirty="0">
                <a:latin typeface="Calibri"/>
                <a:cs typeface="Calibri"/>
              </a:rPr>
              <a:t>Kamu</a:t>
            </a:r>
            <a:r>
              <a:rPr sz="2800" spc="-130" dirty="0">
                <a:latin typeface="Times New Roman"/>
                <a:cs typeface="Times New Roman"/>
              </a:rPr>
              <a:t> </a:t>
            </a:r>
            <a:r>
              <a:rPr sz="2800" dirty="0">
                <a:latin typeface="Calibri"/>
                <a:cs typeface="Calibri"/>
              </a:rPr>
              <a:t>ve</a:t>
            </a:r>
            <a:r>
              <a:rPr sz="2800" spc="-135" dirty="0">
                <a:latin typeface="Times New Roman"/>
                <a:cs typeface="Times New Roman"/>
              </a:rPr>
              <a:t> </a:t>
            </a:r>
            <a:r>
              <a:rPr sz="2800" dirty="0">
                <a:latin typeface="Calibri"/>
                <a:cs typeface="Calibri"/>
              </a:rPr>
              <a:t>özel</a:t>
            </a:r>
            <a:r>
              <a:rPr sz="2800" spc="-80" dirty="0">
                <a:latin typeface="Calibri"/>
                <a:cs typeface="Calibri"/>
              </a:rPr>
              <a:t> </a:t>
            </a:r>
            <a:r>
              <a:rPr sz="2800" dirty="0">
                <a:latin typeface="Calibri"/>
                <a:cs typeface="Calibri"/>
              </a:rPr>
              <a:t>sektöre</a:t>
            </a:r>
            <a:r>
              <a:rPr sz="2800" spc="-70" dirty="0">
                <a:latin typeface="Calibri"/>
                <a:cs typeface="Calibri"/>
              </a:rPr>
              <a:t> </a:t>
            </a:r>
            <a:r>
              <a:rPr sz="2800" dirty="0">
                <a:latin typeface="Calibri"/>
                <a:cs typeface="Calibri"/>
              </a:rPr>
              <a:t>ait</a:t>
            </a:r>
            <a:r>
              <a:rPr sz="2800" spc="-135" dirty="0">
                <a:latin typeface="Times New Roman"/>
                <a:cs typeface="Times New Roman"/>
              </a:rPr>
              <a:t> </a:t>
            </a:r>
            <a:r>
              <a:rPr sz="2800" b="1" dirty="0">
                <a:latin typeface="Calibri"/>
                <a:cs typeface="Calibri"/>
              </a:rPr>
              <a:t>bütün</a:t>
            </a:r>
            <a:r>
              <a:rPr sz="2800" b="1" spc="-75" dirty="0">
                <a:latin typeface="Calibri"/>
                <a:cs typeface="Calibri"/>
              </a:rPr>
              <a:t> </a:t>
            </a:r>
            <a:r>
              <a:rPr sz="2800" b="1" dirty="0">
                <a:latin typeface="Calibri"/>
                <a:cs typeface="Calibri"/>
              </a:rPr>
              <a:t>işlere</a:t>
            </a:r>
            <a:r>
              <a:rPr sz="2800" b="1" spc="-40" dirty="0">
                <a:latin typeface="Calibri"/>
                <a:cs typeface="Calibri"/>
              </a:rPr>
              <a:t> </a:t>
            </a:r>
            <a:r>
              <a:rPr sz="2800" b="1" dirty="0">
                <a:latin typeface="Calibri"/>
                <a:cs typeface="Calibri"/>
              </a:rPr>
              <a:t>ve</a:t>
            </a:r>
            <a:r>
              <a:rPr sz="2800" spc="-130" dirty="0">
                <a:latin typeface="Times New Roman"/>
                <a:cs typeface="Times New Roman"/>
              </a:rPr>
              <a:t> </a:t>
            </a:r>
            <a:r>
              <a:rPr sz="2800" b="1" spc="-10" dirty="0">
                <a:latin typeface="Calibri"/>
                <a:cs typeface="Calibri"/>
              </a:rPr>
              <a:t>işyerlerine</a:t>
            </a:r>
            <a:r>
              <a:rPr sz="2800" spc="-10" dirty="0">
                <a:latin typeface="Calibri"/>
                <a:cs typeface="Calibri"/>
              </a:rPr>
              <a:t>,</a:t>
            </a:r>
            <a:endParaRPr sz="2800" dirty="0">
              <a:latin typeface="Calibri"/>
              <a:cs typeface="Calibri"/>
            </a:endParaRPr>
          </a:p>
          <a:p>
            <a:pPr marL="469900" indent="-457200">
              <a:lnSpc>
                <a:spcPct val="100000"/>
              </a:lnSpc>
              <a:buFont typeface="Arial"/>
              <a:buChar char="•"/>
              <a:tabLst>
                <a:tab pos="469900" algn="l"/>
              </a:tabLst>
            </a:pPr>
            <a:r>
              <a:rPr sz="2800" dirty="0">
                <a:latin typeface="Calibri"/>
                <a:cs typeface="Calibri"/>
              </a:rPr>
              <a:t>Bu</a:t>
            </a:r>
            <a:r>
              <a:rPr sz="2800" spc="-155" dirty="0">
                <a:latin typeface="Times New Roman"/>
                <a:cs typeface="Times New Roman"/>
              </a:rPr>
              <a:t> </a:t>
            </a:r>
            <a:r>
              <a:rPr sz="2800" spc="-10" dirty="0">
                <a:latin typeface="Calibri"/>
                <a:cs typeface="Calibri"/>
              </a:rPr>
              <a:t>işyerlerinin</a:t>
            </a:r>
            <a:r>
              <a:rPr sz="2800" spc="-65" dirty="0">
                <a:latin typeface="Calibri"/>
                <a:cs typeface="Calibri"/>
              </a:rPr>
              <a:t> </a:t>
            </a:r>
            <a:r>
              <a:rPr sz="2800" dirty="0">
                <a:latin typeface="Calibri"/>
                <a:cs typeface="Calibri"/>
              </a:rPr>
              <a:t>işverenleri</a:t>
            </a:r>
            <a:r>
              <a:rPr sz="2800" spc="-65" dirty="0">
                <a:latin typeface="Calibri"/>
                <a:cs typeface="Calibri"/>
              </a:rPr>
              <a:t> </a:t>
            </a:r>
            <a:r>
              <a:rPr sz="2800" dirty="0">
                <a:latin typeface="Calibri"/>
                <a:cs typeface="Calibri"/>
              </a:rPr>
              <a:t>ile</a:t>
            </a:r>
            <a:r>
              <a:rPr sz="2800" spc="-160" dirty="0">
                <a:latin typeface="Times New Roman"/>
                <a:cs typeface="Times New Roman"/>
              </a:rPr>
              <a:t> </a:t>
            </a:r>
            <a:r>
              <a:rPr sz="2800" dirty="0">
                <a:latin typeface="Calibri"/>
                <a:cs typeface="Calibri"/>
              </a:rPr>
              <a:t>işveren</a:t>
            </a:r>
            <a:r>
              <a:rPr sz="2800" spc="-75" dirty="0">
                <a:latin typeface="Calibri"/>
                <a:cs typeface="Calibri"/>
              </a:rPr>
              <a:t> </a:t>
            </a:r>
            <a:r>
              <a:rPr sz="2800" spc="-10" dirty="0">
                <a:latin typeface="Calibri"/>
                <a:cs typeface="Calibri"/>
              </a:rPr>
              <a:t>vekillerine,</a:t>
            </a:r>
            <a:endParaRPr sz="2800" dirty="0">
              <a:latin typeface="Calibri"/>
              <a:cs typeface="Calibri"/>
            </a:endParaRPr>
          </a:p>
          <a:p>
            <a:pPr marL="467359" marR="5080" indent="-455295" algn="just">
              <a:lnSpc>
                <a:spcPct val="100000"/>
              </a:lnSpc>
              <a:buFont typeface="Arial"/>
              <a:buChar char="•"/>
              <a:tabLst>
                <a:tab pos="469900" algn="l"/>
              </a:tabLst>
            </a:pPr>
            <a:r>
              <a:rPr sz="2800" dirty="0">
                <a:latin typeface="Calibri"/>
                <a:cs typeface="Calibri"/>
              </a:rPr>
              <a:t>Çırak</a:t>
            </a:r>
            <a:r>
              <a:rPr sz="2800" spc="525" dirty="0">
                <a:latin typeface="Calibri"/>
                <a:cs typeface="Calibri"/>
              </a:rPr>
              <a:t>  </a:t>
            </a:r>
            <a:r>
              <a:rPr sz="2800" dirty="0">
                <a:latin typeface="Calibri"/>
                <a:cs typeface="Calibri"/>
              </a:rPr>
              <a:t>ve</a:t>
            </a:r>
            <a:r>
              <a:rPr sz="2800" spc="455" dirty="0">
                <a:latin typeface="Times New Roman"/>
                <a:cs typeface="Times New Roman"/>
              </a:rPr>
              <a:t>  </a:t>
            </a:r>
            <a:r>
              <a:rPr sz="2800" dirty="0">
                <a:latin typeface="Calibri"/>
                <a:cs typeface="Calibri"/>
              </a:rPr>
              <a:t>stajyerler</a:t>
            </a:r>
            <a:r>
              <a:rPr sz="2800" spc="450" dirty="0">
                <a:latin typeface="Times New Roman"/>
                <a:cs typeface="Times New Roman"/>
              </a:rPr>
              <a:t>  </a:t>
            </a:r>
            <a:r>
              <a:rPr sz="2800" dirty="0">
                <a:latin typeface="Calibri"/>
                <a:cs typeface="Calibri"/>
              </a:rPr>
              <a:t>de</a:t>
            </a:r>
            <a:r>
              <a:rPr sz="2800" spc="455" dirty="0">
                <a:latin typeface="Times New Roman"/>
                <a:cs typeface="Times New Roman"/>
              </a:rPr>
              <a:t>  </a:t>
            </a:r>
            <a:r>
              <a:rPr sz="2800" dirty="0">
                <a:latin typeface="Calibri"/>
                <a:cs typeface="Calibri"/>
              </a:rPr>
              <a:t>dâhil</a:t>
            </a:r>
            <a:r>
              <a:rPr sz="2800" spc="525" dirty="0">
                <a:latin typeface="Calibri"/>
                <a:cs typeface="Calibri"/>
              </a:rPr>
              <a:t>  </a:t>
            </a:r>
            <a:r>
              <a:rPr sz="2800" dirty="0">
                <a:latin typeface="Calibri"/>
                <a:cs typeface="Calibri"/>
              </a:rPr>
              <a:t>olmak</a:t>
            </a:r>
            <a:r>
              <a:rPr sz="2800" spc="459" dirty="0">
                <a:latin typeface="Times New Roman"/>
                <a:cs typeface="Times New Roman"/>
              </a:rPr>
              <a:t>  </a:t>
            </a:r>
            <a:r>
              <a:rPr sz="2800" b="1" dirty="0">
                <a:latin typeface="Calibri"/>
                <a:cs typeface="Calibri"/>
              </a:rPr>
              <a:t>üzere</a:t>
            </a:r>
            <a:r>
              <a:rPr sz="2800" b="1" spc="525" dirty="0">
                <a:latin typeface="Calibri"/>
                <a:cs typeface="Calibri"/>
              </a:rPr>
              <a:t>  </a:t>
            </a:r>
            <a:r>
              <a:rPr sz="2800" b="1" spc="-25" dirty="0">
                <a:latin typeface="Calibri"/>
                <a:cs typeface="Calibri"/>
              </a:rPr>
              <a:t>tüm 	</a:t>
            </a:r>
            <a:r>
              <a:rPr sz="2800" b="1" dirty="0">
                <a:latin typeface="Calibri"/>
                <a:cs typeface="Calibri"/>
              </a:rPr>
              <a:t>çalışanlarına</a:t>
            </a:r>
            <a:r>
              <a:rPr sz="2800" b="1" spc="660" dirty="0">
                <a:latin typeface="Calibri"/>
                <a:cs typeface="Calibri"/>
              </a:rPr>
              <a:t>   </a:t>
            </a:r>
            <a:r>
              <a:rPr sz="2800" dirty="0">
                <a:latin typeface="Calibri"/>
                <a:cs typeface="Calibri"/>
              </a:rPr>
              <a:t>faaliyet</a:t>
            </a:r>
            <a:r>
              <a:rPr sz="2800" spc="585" dirty="0">
                <a:latin typeface="Times New Roman"/>
                <a:cs typeface="Times New Roman"/>
              </a:rPr>
              <a:t>   </a:t>
            </a:r>
            <a:r>
              <a:rPr sz="2800" dirty="0">
                <a:latin typeface="Calibri"/>
                <a:cs typeface="Calibri"/>
              </a:rPr>
              <a:t>konularına</a:t>
            </a:r>
            <a:r>
              <a:rPr sz="2800" spc="660" dirty="0">
                <a:latin typeface="Calibri"/>
                <a:cs typeface="Calibri"/>
              </a:rPr>
              <a:t>   </a:t>
            </a:r>
            <a:r>
              <a:rPr sz="2800" spc="-10" dirty="0">
                <a:latin typeface="Calibri"/>
                <a:cs typeface="Calibri"/>
              </a:rPr>
              <a:t>bakılmaksızın 	</a:t>
            </a:r>
            <a:r>
              <a:rPr sz="2800" spc="-40" dirty="0">
                <a:latin typeface="Calibri"/>
                <a:cs typeface="Calibri"/>
              </a:rPr>
              <a:t>uygulanır.</a:t>
            </a:r>
            <a:r>
              <a:rPr sz="2800" spc="-135" dirty="0">
                <a:latin typeface="Times New Roman"/>
                <a:cs typeface="Times New Roman"/>
              </a:rPr>
              <a:t> </a:t>
            </a:r>
            <a:r>
              <a:rPr sz="2800" dirty="0">
                <a:latin typeface="Calibri"/>
                <a:cs typeface="Calibri"/>
              </a:rPr>
              <a:t>(İstisna</a:t>
            </a:r>
            <a:r>
              <a:rPr sz="2800" spc="-80" dirty="0">
                <a:latin typeface="Calibri"/>
                <a:cs typeface="Calibri"/>
              </a:rPr>
              <a:t> </a:t>
            </a:r>
            <a:r>
              <a:rPr sz="2800" dirty="0">
                <a:latin typeface="Calibri"/>
                <a:cs typeface="Calibri"/>
              </a:rPr>
              <a:t>kurumlar</a:t>
            </a:r>
            <a:r>
              <a:rPr sz="2800" spc="-125" dirty="0">
                <a:latin typeface="Times New Roman"/>
                <a:cs typeface="Times New Roman"/>
              </a:rPr>
              <a:t> </a:t>
            </a:r>
            <a:r>
              <a:rPr sz="2800" spc="-10" dirty="0">
                <a:latin typeface="Calibri"/>
                <a:cs typeface="Calibri"/>
              </a:rPr>
              <a:t>vardır)</a:t>
            </a:r>
            <a:endParaRPr sz="2800" dirty="0">
              <a:latin typeface="Calibri"/>
              <a:cs typeface="Calibri"/>
            </a:endParaRPr>
          </a:p>
        </p:txBody>
      </p:sp>
      <p:sp>
        <p:nvSpPr>
          <p:cNvPr id="5" name="object 5"/>
          <p:cNvSpPr txBox="1">
            <a:spLocks noGrp="1"/>
          </p:cNvSpPr>
          <p:nvPr>
            <p:ph type="title"/>
          </p:nvPr>
        </p:nvSpPr>
        <p:spPr>
          <a:xfrm>
            <a:off x="1127859" y="306451"/>
            <a:ext cx="6891655" cy="513715"/>
          </a:xfrm>
          <a:prstGeom prst="rect">
            <a:avLst/>
          </a:prstGeom>
        </p:spPr>
        <p:txBody>
          <a:bodyPr vert="horz" wrap="square" lIns="0" tIns="12700" rIns="0" bIns="0" rtlCol="0">
            <a:spAutoFit/>
          </a:bodyPr>
          <a:lstStyle/>
          <a:p>
            <a:pPr marL="12700">
              <a:lnSpc>
                <a:spcPct val="100000"/>
              </a:lnSpc>
              <a:spcBef>
                <a:spcPts val="100"/>
              </a:spcBef>
            </a:pPr>
            <a:r>
              <a:rPr sz="3200" dirty="0"/>
              <a:t>6331</a:t>
            </a:r>
            <a:r>
              <a:rPr sz="3200" b="0" spc="-100" dirty="0">
                <a:latin typeface="Times New Roman"/>
                <a:cs typeface="Times New Roman"/>
              </a:rPr>
              <a:t> </a:t>
            </a:r>
            <a:r>
              <a:rPr sz="3200" dirty="0"/>
              <a:t>Sayılı</a:t>
            </a:r>
            <a:r>
              <a:rPr sz="3200" spc="-50" dirty="0"/>
              <a:t> </a:t>
            </a:r>
            <a:r>
              <a:rPr sz="3200" dirty="0"/>
              <a:t>İş</a:t>
            </a:r>
            <a:r>
              <a:rPr sz="3200" spc="-50" dirty="0"/>
              <a:t> </a:t>
            </a:r>
            <a:r>
              <a:rPr sz="3200" dirty="0"/>
              <a:t>Sağlığı</a:t>
            </a:r>
            <a:r>
              <a:rPr sz="3200" spc="-65" dirty="0"/>
              <a:t> </a:t>
            </a:r>
            <a:r>
              <a:rPr sz="3200" dirty="0"/>
              <a:t>ve</a:t>
            </a:r>
            <a:r>
              <a:rPr sz="3200" spc="-40" dirty="0"/>
              <a:t> </a:t>
            </a:r>
            <a:r>
              <a:rPr sz="3200" dirty="0"/>
              <a:t>Güvenliği</a:t>
            </a:r>
            <a:r>
              <a:rPr sz="3200" spc="-60" dirty="0"/>
              <a:t> </a:t>
            </a:r>
            <a:r>
              <a:rPr sz="3200" spc="-10" dirty="0"/>
              <a:t>Kanunu</a:t>
            </a:r>
            <a:endParaRPr sz="3200">
              <a:latin typeface="Times New Roman"/>
              <a:cs typeface="Times New Roman"/>
            </a:endParaRPr>
          </a:p>
        </p:txBody>
      </p:sp>
      <p:sp>
        <p:nvSpPr>
          <p:cNvPr id="6" name="object 6"/>
          <p:cNvSpPr txBox="1"/>
          <p:nvPr/>
        </p:nvSpPr>
        <p:spPr>
          <a:xfrm>
            <a:off x="8657335" y="6579513"/>
            <a:ext cx="10287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888888"/>
                </a:solidFill>
                <a:latin typeface="Calibri"/>
                <a:cs typeface="Calibri"/>
              </a:rPr>
              <a:t>6</a:t>
            </a:r>
            <a:endParaRPr sz="1200">
              <a:latin typeface="Calibri"/>
              <a:cs typeface="Calibri"/>
            </a:endParaRPr>
          </a:p>
        </p:txBody>
      </p:sp>
      <p:grpSp>
        <p:nvGrpSpPr>
          <p:cNvPr id="7" name="object 7"/>
          <p:cNvGrpSpPr/>
          <p:nvPr/>
        </p:nvGrpSpPr>
        <p:grpSpPr>
          <a:xfrm>
            <a:off x="330964" y="4604258"/>
            <a:ext cx="1026794" cy="802640"/>
            <a:chOff x="330964" y="4604258"/>
            <a:chExt cx="1026794" cy="802640"/>
          </a:xfrm>
        </p:grpSpPr>
        <p:sp>
          <p:nvSpPr>
            <p:cNvPr id="8" name="object 8"/>
            <p:cNvSpPr/>
            <p:nvPr/>
          </p:nvSpPr>
          <p:spPr>
            <a:xfrm>
              <a:off x="343664" y="4616958"/>
              <a:ext cx="1001394" cy="777240"/>
            </a:xfrm>
            <a:custGeom>
              <a:avLst/>
              <a:gdLst/>
              <a:ahLst/>
              <a:cxnLst/>
              <a:rect l="l" t="t" r="r" b="b"/>
              <a:pathLst>
                <a:path w="1001394" h="777239">
                  <a:moveTo>
                    <a:pt x="923542" y="0"/>
                  </a:moveTo>
                  <a:lnTo>
                    <a:pt x="77722" y="0"/>
                  </a:lnTo>
                  <a:lnTo>
                    <a:pt x="47468" y="6107"/>
                  </a:lnTo>
                  <a:lnTo>
                    <a:pt x="22763" y="22764"/>
                  </a:lnTo>
                  <a:lnTo>
                    <a:pt x="6107" y="47470"/>
                  </a:lnTo>
                  <a:lnTo>
                    <a:pt x="0" y="77724"/>
                  </a:lnTo>
                  <a:lnTo>
                    <a:pt x="0" y="699516"/>
                  </a:lnTo>
                  <a:lnTo>
                    <a:pt x="6107" y="729769"/>
                  </a:lnTo>
                  <a:lnTo>
                    <a:pt x="22763" y="754475"/>
                  </a:lnTo>
                  <a:lnTo>
                    <a:pt x="47468" y="771132"/>
                  </a:lnTo>
                  <a:lnTo>
                    <a:pt x="77722" y="777240"/>
                  </a:lnTo>
                  <a:lnTo>
                    <a:pt x="923542" y="777240"/>
                  </a:lnTo>
                  <a:lnTo>
                    <a:pt x="953795" y="771132"/>
                  </a:lnTo>
                  <a:lnTo>
                    <a:pt x="978500" y="754475"/>
                  </a:lnTo>
                  <a:lnTo>
                    <a:pt x="995157" y="729769"/>
                  </a:lnTo>
                  <a:lnTo>
                    <a:pt x="1001265" y="699516"/>
                  </a:lnTo>
                  <a:lnTo>
                    <a:pt x="1001265" y="77724"/>
                  </a:lnTo>
                  <a:lnTo>
                    <a:pt x="995157" y="47470"/>
                  </a:lnTo>
                  <a:lnTo>
                    <a:pt x="978500" y="22764"/>
                  </a:lnTo>
                  <a:lnTo>
                    <a:pt x="953795" y="6107"/>
                  </a:lnTo>
                  <a:lnTo>
                    <a:pt x="923542" y="0"/>
                  </a:lnTo>
                  <a:close/>
                </a:path>
              </a:pathLst>
            </a:custGeom>
            <a:solidFill>
              <a:srgbClr val="FFFFFF">
                <a:alpha val="90194"/>
              </a:srgbClr>
            </a:solidFill>
          </p:spPr>
          <p:txBody>
            <a:bodyPr wrap="square" lIns="0" tIns="0" rIns="0" bIns="0" rtlCol="0"/>
            <a:lstStyle/>
            <a:p>
              <a:endParaRPr/>
            </a:p>
          </p:txBody>
        </p:sp>
        <p:sp>
          <p:nvSpPr>
            <p:cNvPr id="9" name="object 9"/>
            <p:cNvSpPr/>
            <p:nvPr/>
          </p:nvSpPr>
          <p:spPr>
            <a:xfrm>
              <a:off x="343664" y="4616958"/>
              <a:ext cx="1001394" cy="777240"/>
            </a:xfrm>
            <a:custGeom>
              <a:avLst/>
              <a:gdLst/>
              <a:ahLst/>
              <a:cxnLst/>
              <a:rect l="l" t="t" r="r" b="b"/>
              <a:pathLst>
                <a:path w="1001394" h="777239">
                  <a:moveTo>
                    <a:pt x="0" y="77724"/>
                  </a:moveTo>
                  <a:lnTo>
                    <a:pt x="6107" y="47470"/>
                  </a:lnTo>
                  <a:lnTo>
                    <a:pt x="22763" y="22764"/>
                  </a:lnTo>
                  <a:lnTo>
                    <a:pt x="47468" y="6107"/>
                  </a:lnTo>
                  <a:lnTo>
                    <a:pt x="77722" y="0"/>
                  </a:lnTo>
                  <a:lnTo>
                    <a:pt x="923542" y="0"/>
                  </a:lnTo>
                  <a:lnTo>
                    <a:pt x="953795" y="6107"/>
                  </a:lnTo>
                  <a:lnTo>
                    <a:pt x="978500" y="22764"/>
                  </a:lnTo>
                  <a:lnTo>
                    <a:pt x="995157" y="47470"/>
                  </a:lnTo>
                  <a:lnTo>
                    <a:pt x="1001265" y="77724"/>
                  </a:lnTo>
                  <a:lnTo>
                    <a:pt x="1001265" y="699516"/>
                  </a:lnTo>
                  <a:lnTo>
                    <a:pt x="995157" y="729769"/>
                  </a:lnTo>
                  <a:lnTo>
                    <a:pt x="978500" y="754475"/>
                  </a:lnTo>
                  <a:lnTo>
                    <a:pt x="953795" y="771132"/>
                  </a:lnTo>
                  <a:lnTo>
                    <a:pt x="923542" y="777240"/>
                  </a:lnTo>
                  <a:lnTo>
                    <a:pt x="77722" y="777240"/>
                  </a:lnTo>
                  <a:lnTo>
                    <a:pt x="47468" y="771132"/>
                  </a:lnTo>
                  <a:lnTo>
                    <a:pt x="22763" y="754475"/>
                  </a:lnTo>
                  <a:lnTo>
                    <a:pt x="6107" y="729769"/>
                  </a:lnTo>
                  <a:lnTo>
                    <a:pt x="0" y="699516"/>
                  </a:lnTo>
                  <a:lnTo>
                    <a:pt x="0" y="77724"/>
                  </a:lnTo>
                  <a:close/>
                </a:path>
              </a:pathLst>
            </a:custGeom>
            <a:ln w="25400">
              <a:solidFill>
                <a:srgbClr val="4F80BC"/>
              </a:solidFill>
            </a:ln>
          </p:spPr>
          <p:txBody>
            <a:bodyPr wrap="square" lIns="0" tIns="0" rIns="0" bIns="0" rtlCol="0"/>
            <a:lstStyle/>
            <a:p>
              <a:endParaRPr/>
            </a:p>
          </p:txBody>
        </p:sp>
      </p:grpSp>
      <p:sp>
        <p:nvSpPr>
          <p:cNvPr id="10" name="object 10"/>
          <p:cNvSpPr txBox="1"/>
          <p:nvPr/>
        </p:nvSpPr>
        <p:spPr>
          <a:xfrm>
            <a:off x="472539" y="4716017"/>
            <a:ext cx="578485" cy="239395"/>
          </a:xfrm>
          <a:prstGeom prst="rect">
            <a:avLst/>
          </a:prstGeom>
        </p:spPr>
        <p:txBody>
          <a:bodyPr vert="horz" wrap="square" lIns="0" tIns="12700" rIns="0" bIns="0" rtlCol="0">
            <a:spAutoFit/>
          </a:bodyPr>
          <a:lstStyle/>
          <a:p>
            <a:pPr marL="125730" indent="-113030">
              <a:lnSpc>
                <a:spcPct val="100000"/>
              </a:lnSpc>
              <a:spcBef>
                <a:spcPts val="100"/>
              </a:spcBef>
              <a:buFont typeface="Calibri"/>
              <a:buChar char="•"/>
              <a:tabLst>
                <a:tab pos="125730" algn="l"/>
              </a:tabLst>
            </a:pPr>
            <a:r>
              <a:rPr sz="1400" b="1" spc="-10" dirty="0">
                <a:latin typeface="Calibri"/>
                <a:cs typeface="Calibri"/>
              </a:rPr>
              <a:t>Yayım</a:t>
            </a:r>
            <a:endParaRPr sz="1400">
              <a:latin typeface="Calibri"/>
              <a:cs typeface="Calibri"/>
            </a:endParaRPr>
          </a:p>
        </p:txBody>
      </p:sp>
      <p:grpSp>
        <p:nvGrpSpPr>
          <p:cNvPr id="11" name="object 11"/>
          <p:cNvGrpSpPr/>
          <p:nvPr/>
        </p:nvGrpSpPr>
        <p:grpSpPr>
          <a:xfrm>
            <a:off x="535175" y="5218429"/>
            <a:ext cx="1706880" cy="760095"/>
            <a:chOff x="535175" y="5218429"/>
            <a:chExt cx="1706880" cy="760095"/>
          </a:xfrm>
        </p:grpSpPr>
        <p:sp>
          <p:nvSpPr>
            <p:cNvPr id="12" name="object 12"/>
            <p:cNvSpPr/>
            <p:nvPr/>
          </p:nvSpPr>
          <p:spPr>
            <a:xfrm>
              <a:off x="1191488" y="5454268"/>
              <a:ext cx="1050290" cy="524510"/>
            </a:xfrm>
            <a:custGeom>
              <a:avLst/>
              <a:gdLst/>
              <a:ahLst/>
              <a:cxnLst/>
              <a:rect l="l" t="t" r="r" b="b"/>
              <a:pathLst>
                <a:path w="1050289" h="524510">
                  <a:moveTo>
                    <a:pt x="1002309" y="0"/>
                  </a:moveTo>
                  <a:lnTo>
                    <a:pt x="892835" y="94615"/>
                  </a:lnTo>
                  <a:lnTo>
                    <a:pt x="937158" y="102743"/>
                  </a:lnTo>
                  <a:lnTo>
                    <a:pt x="917653" y="145835"/>
                  </a:lnTo>
                  <a:lnTo>
                    <a:pt x="894661" y="187076"/>
                  </a:lnTo>
                  <a:lnTo>
                    <a:pt x="868310" y="226250"/>
                  </a:lnTo>
                  <a:lnTo>
                    <a:pt x="838733" y="263141"/>
                  </a:lnTo>
                  <a:lnTo>
                    <a:pt x="805253" y="298329"/>
                  </a:lnTo>
                  <a:lnTo>
                    <a:pt x="769502" y="330010"/>
                  </a:lnTo>
                  <a:lnTo>
                    <a:pt x="731717" y="358170"/>
                  </a:lnTo>
                  <a:lnTo>
                    <a:pt x="692138" y="382791"/>
                  </a:lnTo>
                  <a:lnTo>
                    <a:pt x="651002" y="403858"/>
                  </a:lnTo>
                  <a:lnTo>
                    <a:pt x="608549" y="421355"/>
                  </a:lnTo>
                  <a:lnTo>
                    <a:pt x="565015" y="435266"/>
                  </a:lnTo>
                  <a:lnTo>
                    <a:pt x="520639" y="445574"/>
                  </a:lnTo>
                  <a:lnTo>
                    <a:pt x="475661" y="452264"/>
                  </a:lnTo>
                  <a:lnTo>
                    <a:pt x="430317" y="455320"/>
                  </a:lnTo>
                  <a:lnTo>
                    <a:pt x="384847" y="454725"/>
                  </a:lnTo>
                  <a:lnTo>
                    <a:pt x="339489" y="450464"/>
                  </a:lnTo>
                  <a:lnTo>
                    <a:pt x="294480" y="442520"/>
                  </a:lnTo>
                  <a:lnTo>
                    <a:pt x="250060" y="430877"/>
                  </a:lnTo>
                  <a:lnTo>
                    <a:pt x="206466" y="415520"/>
                  </a:lnTo>
                  <a:lnTo>
                    <a:pt x="163937" y="396433"/>
                  </a:lnTo>
                  <a:lnTo>
                    <a:pt x="122712" y="373599"/>
                  </a:lnTo>
                  <a:lnTo>
                    <a:pt x="83028" y="347002"/>
                  </a:lnTo>
                  <a:lnTo>
                    <a:pt x="45124" y="316626"/>
                  </a:lnTo>
                  <a:lnTo>
                    <a:pt x="0" y="368249"/>
                  </a:lnTo>
                  <a:lnTo>
                    <a:pt x="44226" y="403525"/>
                  </a:lnTo>
                  <a:lnTo>
                    <a:pt x="91345" y="434637"/>
                  </a:lnTo>
                  <a:lnTo>
                    <a:pt x="141058" y="461414"/>
                  </a:lnTo>
                  <a:lnTo>
                    <a:pt x="193065" y="483680"/>
                  </a:lnTo>
                  <a:lnTo>
                    <a:pt x="237746" y="498642"/>
                  </a:lnTo>
                  <a:lnTo>
                    <a:pt x="282737" y="510109"/>
                  </a:lnTo>
                  <a:lnTo>
                    <a:pt x="327881" y="518152"/>
                  </a:lnTo>
                  <a:lnTo>
                    <a:pt x="373022" y="522843"/>
                  </a:lnTo>
                  <a:lnTo>
                    <a:pt x="418003" y="524252"/>
                  </a:lnTo>
                  <a:lnTo>
                    <a:pt x="462665" y="522451"/>
                  </a:lnTo>
                  <a:lnTo>
                    <a:pt x="506853" y="517512"/>
                  </a:lnTo>
                  <a:lnTo>
                    <a:pt x="550408" y="509505"/>
                  </a:lnTo>
                  <a:lnTo>
                    <a:pt x="593175" y="498501"/>
                  </a:lnTo>
                  <a:lnTo>
                    <a:pt x="634995" y="484572"/>
                  </a:lnTo>
                  <a:lnTo>
                    <a:pt x="675713" y="467790"/>
                  </a:lnTo>
                  <a:lnTo>
                    <a:pt x="715169" y="448224"/>
                  </a:lnTo>
                  <a:lnTo>
                    <a:pt x="753209" y="425947"/>
                  </a:lnTo>
                  <a:lnTo>
                    <a:pt x="789674" y="401030"/>
                  </a:lnTo>
                  <a:lnTo>
                    <a:pt x="824408" y="373544"/>
                  </a:lnTo>
                  <a:lnTo>
                    <a:pt x="857253" y="343560"/>
                  </a:lnTo>
                  <a:lnTo>
                    <a:pt x="888052" y="311149"/>
                  </a:lnTo>
                  <a:lnTo>
                    <a:pt x="916648" y="276383"/>
                  </a:lnTo>
                  <a:lnTo>
                    <a:pt x="942885" y="239332"/>
                  </a:lnTo>
                  <a:lnTo>
                    <a:pt x="966605" y="200069"/>
                  </a:lnTo>
                  <a:lnTo>
                    <a:pt x="987650" y="158664"/>
                  </a:lnTo>
                  <a:lnTo>
                    <a:pt x="1005865" y="115189"/>
                  </a:lnTo>
                  <a:lnTo>
                    <a:pt x="1050188" y="123317"/>
                  </a:lnTo>
                  <a:lnTo>
                    <a:pt x="1002309" y="0"/>
                  </a:lnTo>
                  <a:close/>
                </a:path>
              </a:pathLst>
            </a:custGeom>
            <a:solidFill>
              <a:srgbClr val="FF7B7F"/>
            </a:solidFill>
          </p:spPr>
          <p:txBody>
            <a:bodyPr wrap="square" lIns="0" tIns="0" rIns="0" bIns="0" rtlCol="0"/>
            <a:lstStyle/>
            <a:p>
              <a:endParaRPr/>
            </a:p>
          </p:txBody>
        </p:sp>
        <p:sp>
          <p:nvSpPr>
            <p:cNvPr id="13" name="object 13"/>
            <p:cNvSpPr/>
            <p:nvPr/>
          </p:nvSpPr>
          <p:spPr>
            <a:xfrm>
              <a:off x="547875" y="5231129"/>
              <a:ext cx="1179830" cy="469900"/>
            </a:xfrm>
            <a:custGeom>
              <a:avLst/>
              <a:gdLst/>
              <a:ahLst/>
              <a:cxnLst/>
              <a:rect l="l" t="t" r="r" b="b"/>
              <a:pathLst>
                <a:path w="1179830" h="469900">
                  <a:moveTo>
                    <a:pt x="1132588" y="0"/>
                  </a:moveTo>
                  <a:lnTo>
                    <a:pt x="46940" y="0"/>
                  </a:lnTo>
                  <a:lnTo>
                    <a:pt x="28670" y="3681"/>
                  </a:lnTo>
                  <a:lnTo>
                    <a:pt x="13749" y="13731"/>
                  </a:lnTo>
                  <a:lnTo>
                    <a:pt x="3689" y="28664"/>
                  </a:lnTo>
                  <a:lnTo>
                    <a:pt x="0" y="46990"/>
                  </a:lnTo>
                  <a:lnTo>
                    <a:pt x="0" y="422454"/>
                  </a:lnTo>
                  <a:lnTo>
                    <a:pt x="3689" y="440723"/>
                  </a:lnTo>
                  <a:lnTo>
                    <a:pt x="13749" y="455644"/>
                  </a:lnTo>
                  <a:lnTo>
                    <a:pt x="28670" y="465705"/>
                  </a:lnTo>
                  <a:lnTo>
                    <a:pt x="46940" y="469394"/>
                  </a:lnTo>
                  <a:lnTo>
                    <a:pt x="1132588" y="469394"/>
                  </a:lnTo>
                  <a:lnTo>
                    <a:pt x="1150914" y="465705"/>
                  </a:lnTo>
                  <a:lnTo>
                    <a:pt x="1165846" y="455644"/>
                  </a:lnTo>
                  <a:lnTo>
                    <a:pt x="1175897" y="440723"/>
                  </a:lnTo>
                  <a:lnTo>
                    <a:pt x="1179578" y="422454"/>
                  </a:lnTo>
                  <a:lnTo>
                    <a:pt x="1179578" y="46990"/>
                  </a:lnTo>
                  <a:lnTo>
                    <a:pt x="1175897" y="28664"/>
                  </a:lnTo>
                  <a:lnTo>
                    <a:pt x="1165846" y="13731"/>
                  </a:lnTo>
                  <a:lnTo>
                    <a:pt x="1150914" y="3681"/>
                  </a:lnTo>
                  <a:lnTo>
                    <a:pt x="1132588" y="0"/>
                  </a:lnTo>
                  <a:close/>
                </a:path>
              </a:pathLst>
            </a:custGeom>
            <a:solidFill>
              <a:srgbClr val="4F80BC"/>
            </a:solidFill>
          </p:spPr>
          <p:txBody>
            <a:bodyPr wrap="square" lIns="0" tIns="0" rIns="0" bIns="0" rtlCol="0"/>
            <a:lstStyle/>
            <a:p>
              <a:endParaRPr/>
            </a:p>
          </p:txBody>
        </p:sp>
        <p:sp>
          <p:nvSpPr>
            <p:cNvPr id="14" name="object 14"/>
            <p:cNvSpPr/>
            <p:nvPr/>
          </p:nvSpPr>
          <p:spPr>
            <a:xfrm>
              <a:off x="547875" y="5231129"/>
              <a:ext cx="1179830" cy="469900"/>
            </a:xfrm>
            <a:custGeom>
              <a:avLst/>
              <a:gdLst/>
              <a:ahLst/>
              <a:cxnLst/>
              <a:rect l="l" t="t" r="r" b="b"/>
              <a:pathLst>
                <a:path w="1179830" h="469900">
                  <a:moveTo>
                    <a:pt x="0" y="46990"/>
                  </a:moveTo>
                  <a:lnTo>
                    <a:pt x="3689" y="28664"/>
                  </a:lnTo>
                  <a:lnTo>
                    <a:pt x="13749" y="13731"/>
                  </a:lnTo>
                  <a:lnTo>
                    <a:pt x="28670" y="3681"/>
                  </a:lnTo>
                  <a:lnTo>
                    <a:pt x="46940" y="0"/>
                  </a:lnTo>
                  <a:lnTo>
                    <a:pt x="1132588" y="0"/>
                  </a:lnTo>
                  <a:lnTo>
                    <a:pt x="1150914" y="3681"/>
                  </a:lnTo>
                  <a:lnTo>
                    <a:pt x="1165846" y="13731"/>
                  </a:lnTo>
                  <a:lnTo>
                    <a:pt x="1175897" y="28664"/>
                  </a:lnTo>
                  <a:lnTo>
                    <a:pt x="1179578" y="46990"/>
                  </a:lnTo>
                  <a:lnTo>
                    <a:pt x="1179578" y="422454"/>
                  </a:lnTo>
                  <a:lnTo>
                    <a:pt x="1175897" y="440723"/>
                  </a:lnTo>
                  <a:lnTo>
                    <a:pt x="1165846" y="455644"/>
                  </a:lnTo>
                  <a:lnTo>
                    <a:pt x="1150914" y="465705"/>
                  </a:lnTo>
                  <a:lnTo>
                    <a:pt x="1132588" y="469394"/>
                  </a:lnTo>
                  <a:lnTo>
                    <a:pt x="46940" y="469394"/>
                  </a:lnTo>
                  <a:lnTo>
                    <a:pt x="28670" y="465705"/>
                  </a:lnTo>
                  <a:lnTo>
                    <a:pt x="13749" y="455644"/>
                  </a:lnTo>
                  <a:lnTo>
                    <a:pt x="3689" y="440723"/>
                  </a:lnTo>
                  <a:lnTo>
                    <a:pt x="0" y="422454"/>
                  </a:lnTo>
                  <a:lnTo>
                    <a:pt x="0" y="46990"/>
                  </a:lnTo>
                  <a:close/>
                </a:path>
              </a:pathLst>
            </a:custGeom>
            <a:ln w="25400">
              <a:solidFill>
                <a:srgbClr val="FFFFFF"/>
              </a:solidFill>
            </a:ln>
          </p:spPr>
          <p:txBody>
            <a:bodyPr wrap="square" lIns="0" tIns="0" rIns="0" bIns="0" rtlCol="0"/>
            <a:lstStyle/>
            <a:p>
              <a:endParaRPr/>
            </a:p>
          </p:txBody>
        </p:sp>
      </p:grpSp>
      <p:sp>
        <p:nvSpPr>
          <p:cNvPr id="15" name="object 15"/>
          <p:cNvSpPr txBox="1"/>
          <p:nvPr/>
        </p:nvSpPr>
        <p:spPr>
          <a:xfrm>
            <a:off x="740766" y="5227701"/>
            <a:ext cx="792480" cy="434975"/>
          </a:xfrm>
          <a:prstGeom prst="rect">
            <a:avLst/>
          </a:prstGeom>
        </p:spPr>
        <p:txBody>
          <a:bodyPr vert="horz" wrap="square" lIns="0" tIns="12700" rIns="0" bIns="0" rtlCol="0">
            <a:spAutoFit/>
          </a:bodyPr>
          <a:lstStyle/>
          <a:p>
            <a:pPr algn="ctr">
              <a:lnSpc>
                <a:spcPts val="1610"/>
              </a:lnSpc>
              <a:spcBef>
                <a:spcPts val="100"/>
              </a:spcBef>
            </a:pPr>
            <a:r>
              <a:rPr sz="1400" dirty="0">
                <a:solidFill>
                  <a:srgbClr val="FFFFFF"/>
                </a:solidFill>
                <a:latin typeface="Calibri"/>
                <a:cs typeface="Calibri"/>
              </a:rPr>
              <a:t>30</a:t>
            </a:r>
            <a:r>
              <a:rPr sz="1400" spc="-50" dirty="0">
                <a:solidFill>
                  <a:srgbClr val="FFFFFF"/>
                </a:solidFill>
                <a:latin typeface="Times New Roman"/>
                <a:cs typeface="Times New Roman"/>
              </a:rPr>
              <a:t> </a:t>
            </a:r>
            <a:r>
              <a:rPr sz="1400" spc="-10" dirty="0">
                <a:solidFill>
                  <a:srgbClr val="FFFFFF"/>
                </a:solidFill>
                <a:latin typeface="Calibri"/>
                <a:cs typeface="Calibri"/>
              </a:rPr>
              <a:t>Haziran</a:t>
            </a:r>
            <a:endParaRPr sz="1400">
              <a:latin typeface="Calibri"/>
              <a:cs typeface="Calibri"/>
            </a:endParaRPr>
          </a:p>
          <a:p>
            <a:pPr marL="635" algn="ctr">
              <a:lnSpc>
                <a:spcPts val="1610"/>
              </a:lnSpc>
            </a:pPr>
            <a:r>
              <a:rPr sz="1400" spc="-20" dirty="0">
                <a:solidFill>
                  <a:srgbClr val="FFFFFF"/>
                </a:solidFill>
                <a:latin typeface="Calibri"/>
                <a:cs typeface="Calibri"/>
              </a:rPr>
              <a:t>2012</a:t>
            </a:r>
            <a:endParaRPr sz="1400">
              <a:latin typeface="Calibri"/>
              <a:cs typeface="Calibri"/>
            </a:endParaRPr>
          </a:p>
        </p:txBody>
      </p:sp>
      <p:grpSp>
        <p:nvGrpSpPr>
          <p:cNvPr id="16" name="object 16"/>
          <p:cNvGrpSpPr/>
          <p:nvPr/>
        </p:nvGrpSpPr>
        <p:grpSpPr>
          <a:xfrm>
            <a:off x="1792477" y="4649977"/>
            <a:ext cx="1353185" cy="721995"/>
            <a:chOff x="1792477" y="4649977"/>
            <a:chExt cx="1353185" cy="721995"/>
          </a:xfrm>
        </p:grpSpPr>
        <p:sp>
          <p:nvSpPr>
            <p:cNvPr id="17" name="object 17"/>
            <p:cNvSpPr/>
            <p:nvPr/>
          </p:nvSpPr>
          <p:spPr>
            <a:xfrm>
              <a:off x="1805177" y="4662677"/>
              <a:ext cx="1327785" cy="696595"/>
            </a:xfrm>
            <a:custGeom>
              <a:avLst/>
              <a:gdLst/>
              <a:ahLst/>
              <a:cxnLst/>
              <a:rect l="l" t="t" r="r" b="b"/>
              <a:pathLst>
                <a:path w="1327785" h="696595">
                  <a:moveTo>
                    <a:pt x="1257808" y="0"/>
                  </a:moveTo>
                  <a:lnTo>
                    <a:pt x="69596" y="0"/>
                  </a:lnTo>
                  <a:lnTo>
                    <a:pt x="42541" y="5480"/>
                  </a:lnTo>
                  <a:lnTo>
                    <a:pt x="20415" y="20415"/>
                  </a:lnTo>
                  <a:lnTo>
                    <a:pt x="5480" y="42541"/>
                  </a:lnTo>
                  <a:lnTo>
                    <a:pt x="0" y="69596"/>
                  </a:lnTo>
                  <a:lnTo>
                    <a:pt x="0" y="626872"/>
                  </a:lnTo>
                  <a:lnTo>
                    <a:pt x="5480" y="653926"/>
                  </a:lnTo>
                  <a:lnTo>
                    <a:pt x="20415" y="676052"/>
                  </a:lnTo>
                  <a:lnTo>
                    <a:pt x="42541" y="690987"/>
                  </a:lnTo>
                  <a:lnTo>
                    <a:pt x="69596" y="696468"/>
                  </a:lnTo>
                  <a:lnTo>
                    <a:pt x="1257808" y="696468"/>
                  </a:lnTo>
                  <a:lnTo>
                    <a:pt x="1284862" y="690987"/>
                  </a:lnTo>
                  <a:lnTo>
                    <a:pt x="1306988" y="676052"/>
                  </a:lnTo>
                  <a:lnTo>
                    <a:pt x="1321923" y="653926"/>
                  </a:lnTo>
                  <a:lnTo>
                    <a:pt x="1327404" y="626872"/>
                  </a:lnTo>
                  <a:lnTo>
                    <a:pt x="1327404" y="69596"/>
                  </a:lnTo>
                  <a:lnTo>
                    <a:pt x="1321923" y="42541"/>
                  </a:lnTo>
                  <a:lnTo>
                    <a:pt x="1306988" y="20415"/>
                  </a:lnTo>
                  <a:lnTo>
                    <a:pt x="1284862" y="5480"/>
                  </a:lnTo>
                  <a:lnTo>
                    <a:pt x="1257808" y="0"/>
                  </a:lnTo>
                  <a:close/>
                </a:path>
              </a:pathLst>
            </a:custGeom>
            <a:solidFill>
              <a:srgbClr val="FFFFFF">
                <a:alpha val="90194"/>
              </a:srgbClr>
            </a:solidFill>
          </p:spPr>
          <p:txBody>
            <a:bodyPr wrap="square" lIns="0" tIns="0" rIns="0" bIns="0" rtlCol="0"/>
            <a:lstStyle/>
            <a:p>
              <a:endParaRPr/>
            </a:p>
          </p:txBody>
        </p:sp>
        <p:sp>
          <p:nvSpPr>
            <p:cNvPr id="18" name="object 18"/>
            <p:cNvSpPr/>
            <p:nvPr/>
          </p:nvSpPr>
          <p:spPr>
            <a:xfrm>
              <a:off x="1805177" y="4662677"/>
              <a:ext cx="1327785" cy="696595"/>
            </a:xfrm>
            <a:custGeom>
              <a:avLst/>
              <a:gdLst/>
              <a:ahLst/>
              <a:cxnLst/>
              <a:rect l="l" t="t" r="r" b="b"/>
              <a:pathLst>
                <a:path w="1327785" h="696595">
                  <a:moveTo>
                    <a:pt x="0" y="69596"/>
                  </a:moveTo>
                  <a:lnTo>
                    <a:pt x="5480" y="42541"/>
                  </a:lnTo>
                  <a:lnTo>
                    <a:pt x="20415" y="20415"/>
                  </a:lnTo>
                  <a:lnTo>
                    <a:pt x="42541" y="5480"/>
                  </a:lnTo>
                  <a:lnTo>
                    <a:pt x="69596" y="0"/>
                  </a:lnTo>
                  <a:lnTo>
                    <a:pt x="1257808" y="0"/>
                  </a:lnTo>
                  <a:lnTo>
                    <a:pt x="1284862" y="5480"/>
                  </a:lnTo>
                  <a:lnTo>
                    <a:pt x="1306988" y="20415"/>
                  </a:lnTo>
                  <a:lnTo>
                    <a:pt x="1321923" y="42541"/>
                  </a:lnTo>
                  <a:lnTo>
                    <a:pt x="1327404" y="69596"/>
                  </a:lnTo>
                  <a:lnTo>
                    <a:pt x="1327404" y="626872"/>
                  </a:lnTo>
                  <a:lnTo>
                    <a:pt x="1321923" y="653926"/>
                  </a:lnTo>
                  <a:lnTo>
                    <a:pt x="1306988" y="676052"/>
                  </a:lnTo>
                  <a:lnTo>
                    <a:pt x="1284862" y="690987"/>
                  </a:lnTo>
                  <a:lnTo>
                    <a:pt x="1257808" y="696468"/>
                  </a:lnTo>
                  <a:lnTo>
                    <a:pt x="69596" y="696468"/>
                  </a:lnTo>
                  <a:lnTo>
                    <a:pt x="42541" y="690987"/>
                  </a:lnTo>
                  <a:lnTo>
                    <a:pt x="20415" y="676052"/>
                  </a:lnTo>
                  <a:lnTo>
                    <a:pt x="5480" y="653926"/>
                  </a:lnTo>
                  <a:lnTo>
                    <a:pt x="0" y="626872"/>
                  </a:lnTo>
                  <a:lnTo>
                    <a:pt x="0" y="69596"/>
                  </a:lnTo>
                  <a:close/>
                </a:path>
              </a:pathLst>
            </a:custGeom>
            <a:ln w="25400">
              <a:solidFill>
                <a:srgbClr val="4F80BC"/>
              </a:solidFill>
            </a:ln>
          </p:spPr>
          <p:txBody>
            <a:bodyPr wrap="square" lIns="0" tIns="0" rIns="0" bIns="0" rtlCol="0"/>
            <a:lstStyle/>
            <a:p>
              <a:endParaRPr/>
            </a:p>
          </p:txBody>
        </p:sp>
      </p:grpSp>
      <p:sp>
        <p:nvSpPr>
          <p:cNvPr id="19" name="object 19"/>
          <p:cNvSpPr txBox="1"/>
          <p:nvPr/>
        </p:nvSpPr>
        <p:spPr>
          <a:xfrm>
            <a:off x="1931923" y="4908930"/>
            <a:ext cx="768350" cy="239395"/>
          </a:xfrm>
          <a:prstGeom prst="rect">
            <a:avLst/>
          </a:prstGeom>
        </p:spPr>
        <p:txBody>
          <a:bodyPr vert="horz" wrap="square" lIns="0" tIns="12700" rIns="0" bIns="0" rtlCol="0">
            <a:spAutoFit/>
          </a:bodyPr>
          <a:lstStyle/>
          <a:p>
            <a:pPr marL="125730" indent="-113030">
              <a:lnSpc>
                <a:spcPct val="100000"/>
              </a:lnSpc>
              <a:spcBef>
                <a:spcPts val="100"/>
              </a:spcBef>
              <a:buFont typeface="Calibri"/>
              <a:buChar char="•"/>
              <a:tabLst>
                <a:tab pos="125730" algn="l"/>
              </a:tabLst>
            </a:pPr>
            <a:r>
              <a:rPr sz="1400" b="1" spc="-10" dirty="0">
                <a:latin typeface="Calibri"/>
                <a:cs typeface="Calibri"/>
              </a:rPr>
              <a:t>Yürürlük</a:t>
            </a:r>
            <a:endParaRPr sz="1400">
              <a:latin typeface="Calibri"/>
              <a:cs typeface="Calibri"/>
            </a:endParaRPr>
          </a:p>
        </p:txBody>
      </p:sp>
      <p:grpSp>
        <p:nvGrpSpPr>
          <p:cNvPr id="20" name="object 20"/>
          <p:cNvGrpSpPr/>
          <p:nvPr/>
        </p:nvGrpSpPr>
        <p:grpSpPr>
          <a:xfrm>
            <a:off x="1861058" y="3512457"/>
            <a:ext cx="2272030" cy="1358265"/>
            <a:chOff x="1861058" y="3512457"/>
            <a:chExt cx="2272030" cy="1358265"/>
          </a:xfrm>
        </p:grpSpPr>
        <p:sp>
          <p:nvSpPr>
            <p:cNvPr id="21" name="object 21"/>
            <p:cNvSpPr/>
            <p:nvPr/>
          </p:nvSpPr>
          <p:spPr>
            <a:xfrm>
              <a:off x="2352294" y="3512457"/>
              <a:ext cx="1781175" cy="880744"/>
            </a:xfrm>
            <a:custGeom>
              <a:avLst/>
              <a:gdLst/>
              <a:ahLst/>
              <a:cxnLst/>
              <a:rect l="l" t="t" r="r" b="b"/>
              <a:pathLst>
                <a:path w="1781175" h="880745">
                  <a:moveTo>
                    <a:pt x="1052204" y="0"/>
                  </a:moveTo>
                  <a:lnTo>
                    <a:pt x="1005537" y="1562"/>
                  </a:lnTo>
                  <a:lnTo>
                    <a:pt x="959235" y="5114"/>
                  </a:lnTo>
                  <a:lnTo>
                    <a:pt x="913350" y="10620"/>
                  </a:lnTo>
                  <a:lnTo>
                    <a:pt x="867934" y="18047"/>
                  </a:lnTo>
                  <a:lnTo>
                    <a:pt x="823041" y="27360"/>
                  </a:lnTo>
                  <a:lnTo>
                    <a:pt x="778723" y="38524"/>
                  </a:lnTo>
                  <a:lnTo>
                    <a:pt x="735032" y="51507"/>
                  </a:lnTo>
                  <a:lnTo>
                    <a:pt x="692020" y="66273"/>
                  </a:lnTo>
                  <a:lnTo>
                    <a:pt x="649740" y="82787"/>
                  </a:lnTo>
                  <a:lnTo>
                    <a:pt x="608245" y="101017"/>
                  </a:lnTo>
                  <a:lnTo>
                    <a:pt x="567587" y="120927"/>
                  </a:lnTo>
                  <a:lnTo>
                    <a:pt x="527818" y="142483"/>
                  </a:lnTo>
                  <a:lnTo>
                    <a:pt x="488991" y="165651"/>
                  </a:lnTo>
                  <a:lnTo>
                    <a:pt x="451158" y="190396"/>
                  </a:lnTo>
                  <a:lnTo>
                    <a:pt x="414372" y="216685"/>
                  </a:lnTo>
                  <a:lnTo>
                    <a:pt x="378686" y="244483"/>
                  </a:lnTo>
                  <a:lnTo>
                    <a:pt x="344151" y="273756"/>
                  </a:lnTo>
                  <a:lnTo>
                    <a:pt x="310820" y="304469"/>
                  </a:lnTo>
                  <a:lnTo>
                    <a:pt x="278746" y="336588"/>
                  </a:lnTo>
                  <a:lnTo>
                    <a:pt x="247981" y="370079"/>
                  </a:lnTo>
                  <a:lnTo>
                    <a:pt x="218577" y="404908"/>
                  </a:lnTo>
                  <a:lnTo>
                    <a:pt x="190587" y="441040"/>
                  </a:lnTo>
                  <a:lnTo>
                    <a:pt x="164064" y="478441"/>
                  </a:lnTo>
                  <a:lnTo>
                    <a:pt x="139060" y="517077"/>
                  </a:lnTo>
                  <a:lnTo>
                    <a:pt x="115627" y="556914"/>
                  </a:lnTo>
                  <a:lnTo>
                    <a:pt x="93817" y="597916"/>
                  </a:lnTo>
                  <a:lnTo>
                    <a:pt x="73685" y="640051"/>
                  </a:lnTo>
                  <a:lnTo>
                    <a:pt x="55280" y="683283"/>
                  </a:lnTo>
                  <a:lnTo>
                    <a:pt x="38657" y="727578"/>
                  </a:lnTo>
                  <a:lnTo>
                    <a:pt x="23868" y="772903"/>
                  </a:lnTo>
                  <a:lnTo>
                    <a:pt x="10964" y="819222"/>
                  </a:lnTo>
                  <a:lnTo>
                    <a:pt x="0" y="866502"/>
                  </a:lnTo>
                  <a:lnTo>
                    <a:pt x="67056" y="880599"/>
                  </a:lnTo>
                  <a:lnTo>
                    <a:pt x="78113" y="833372"/>
                  </a:lnTo>
                  <a:lnTo>
                    <a:pt x="91368" y="786820"/>
                  </a:lnTo>
                  <a:lnTo>
                    <a:pt x="106788" y="741016"/>
                  </a:lnTo>
                  <a:lnTo>
                    <a:pt x="124340" y="696034"/>
                  </a:lnTo>
                  <a:lnTo>
                    <a:pt x="143992" y="651947"/>
                  </a:lnTo>
                  <a:lnTo>
                    <a:pt x="165711" y="608828"/>
                  </a:lnTo>
                  <a:lnTo>
                    <a:pt x="189466" y="566750"/>
                  </a:lnTo>
                  <a:lnTo>
                    <a:pt x="215223" y="525786"/>
                  </a:lnTo>
                  <a:lnTo>
                    <a:pt x="242951" y="486010"/>
                  </a:lnTo>
                  <a:lnTo>
                    <a:pt x="272262" y="447913"/>
                  </a:lnTo>
                  <a:lnTo>
                    <a:pt x="303001" y="411572"/>
                  </a:lnTo>
                  <a:lnTo>
                    <a:pt x="335099" y="376996"/>
                  </a:lnTo>
                  <a:lnTo>
                    <a:pt x="368488" y="344197"/>
                  </a:lnTo>
                  <a:lnTo>
                    <a:pt x="403098" y="313186"/>
                  </a:lnTo>
                  <a:lnTo>
                    <a:pt x="438862" y="283971"/>
                  </a:lnTo>
                  <a:lnTo>
                    <a:pt x="475711" y="256565"/>
                  </a:lnTo>
                  <a:lnTo>
                    <a:pt x="513576" y="230978"/>
                  </a:lnTo>
                  <a:lnTo>
                    <a:pt x="552389" y="207220"/>
                  </a:lnTo>
                  <a:lnTo>
                    <a:pt x="592082" y="185302"/>
                  </a:lnTo>
                  <a:lnTo>
                    <a:pt x="632585" y="165234"/>
                  </a:lnTo>
                  <a:lnTo>
                    <a:pt x="673831" y="147027"/>
                  </a:lnTo>
                  <a:lnTo>
                    <a:pt x="715751" y="130692"/>
                  </a:lnTo>
                  <a:lnTo>
                    <a:pt x="758276" y="116239"/>
                  </a:lnTo>
                  <a:lnTo>
                    <a:pt x="801338" y="103678"/>
                  </a:lnTo>
                  <a:lnTo>
                    <a:pt x="844868" y="93020"/>
                  </a:lnTo>
                  <a:lnTo>
                    <a:pt x="888798" y="84277"/>
                  </a:lnTo>
                  <a:lnTo>
                    <a:pt x="933059" y="77457"/>
                  </a:lnTo>
                  <a:lnTo>
                    <a:pt x="977583" y="72573"/>
                  </a:lnTo>
                  <a:lnTo>
                    <a:pt x="1022301" y="69633"/>
                  </a:lnTo>
                  <a:lnTo>
                    <a:pt x="1067145" y="68650"/>
                  </a:lnTo>
                  <a:lnTo>
                    <a:pt x="1112046" y="69633"/>
                  </a:lnTo>
                  <a:lnTo>
                    <a:pt x="1156936" y="72594"/>
                  </a:lnTo>
                  <a:lnTo>
                    <a:pt x="1201746" y="77542"/>
                  </a:lnTo>
                  <a:lnTo>
                    <a:pt x="1246408" y="84488"/>
                  </a:lnTo>
                  <a:lnTo>
                    <a:pt x="1290853" y="93443"/>
                  </a:lnTo>
                  <a:lnTo>
                    <a:pt x="1335012" y="104417"/>
                  </a:lnTo>
                  <a:lnTo>
                    <a:pt x="1378818" y="117421"/>
                  </a:lnTo>
                  <a:lnTo>
                    <a:pt x="1422202" y="132466"/>
                  </a:lnTo>
                  <a:lnTo>
                    <a:pt x="1465094" y="149561"/>
                  </a:lnTo>
                  <a:lnTo>
                    <a:pt x="1507427" y="168718"/>
                  </a:lnTo>
                  <a:lnTo>
                    <a:pt x="1549132" y="189947"/>
                  </a:lnTo>
                  <a:lnTo>
                    <a:pt x="1590141" y="213259"/>
                  </a:lnTo>
                  <a:lnTo>
                    <a:pt x="1630385" y="238664"/>
                  </a:lnTo>
                  <a:lnTo>
                    <a:pt x="1669796" y="266173"/>
                  </a:lnTo>
                  <a:lnTo>
                    <a:pt x="1638935" y="299701"/>
                  </a:lnTo>
                  <a:lnTo>
                    <a:pt x="1780794" y="313163"/>
                  </a:lnTo>
                  <a:lnTo>
                    <a:pt x="1747266" y="181972"/>
                  </a:lnTo>
                  <a:lnTo>
                    <a:pt x="1716532" y="215500"/>
                  </a:lnTo>
                  <a:lnTo>
                    <a:pt x="1673553" y="185120"/>
                  </a:lnTo>
                  <a:lnTo>
                    <a:pt x="1629256" y="156911"/>
                  </a:lnTo>
                  <a:lnTo>
                    <a:pt x="1583722" y="130908"/>
                  </a:lnTo>
                  <a:lnTo>
                    <a:pt x="1537035" y="107148"/>
                  </a:lnTo>
                  <a:lnTo>
                    <a:pt x="1489276" y="85665"/>
                  </a:lnTo>
                  <a:lnTo>
                    <a:pt x="1440528" y="66496"/>
                  </a:lnTo>
                  <a:lnTo>
                    <a:pt x="1390873" y="49675"/>
                  </a:lnTo>
                  <a:lnTo>
                    <a:pt x="1340395" y="35238"/>
                  </a:lnTo>
                  <a:lnTo>
                    <a:pt x="1289177" y="23222"/>
                  </a:lnTo>
                  <a:lnTo>
                    <a:pt x="1241472" y="14325"/>
                  </a:lnTo>
                  <a:lnTo>
                    <a:pt x="1193870" y="7589"/>
                  </a:lnTo>
                  <a:lnTo>
                    <a:pt x="1146423" y="2979"/>
                  </a:lnTo>
                  <a:lnTo>
                    <a:pt x="1099184" y="460"/>
                  </a:lnTo>
                  <a:lnTo>
                    <a:pt x="1052204" y="0"/>
                  </a:lnTo>
                  <a:close/>
                </a:path>
              </a:pathLst>
            </a:custGeom>
            <a:solidFill>
              <a:srgbClr val="FF7B7F"/>
            </a:solidFill>
          </p:spPr>
          <p:txBody>
            <a:bodyPr wrap="square" lIns="0" tIns="0" rIns="0" bIns="0" rtlCol="0"/>
            <a:lstStyle/>
            <a:p>
              <a:endParaRPr/>
            </a:p>
          </p:txBody>
        </p:sp>
        <p:sp>
          <p:nvSpPr>
            <p:cNvPr id="22" name="object 22"/>
            <p:cNvSpPr/>
            <p:nvPr/>
          </p:nvSpPr>
          <p:spPr>
            <a:xfrm>
              <a:off x="1873758" y="4388357"/>
              <a:ext cx="1181100" cy="469900"/>
            </a:xfrm>
            <a:custGeom>
              <a:avLst/>
              <a:gdLst/>
              <a:ahLst/>
              <a:cxnLst/>
              <a:rect l="l" t="t" r="r" b="b"/>
              <a:pathLst>
                <a:path w="1181100" h="469900">
                  <a:moveTo>
                    <a:pt x="1134110" y="0"/>
                  </a:moveTo>
                  <a:lnTo>
                    <a:pt x="46990" y="0"/>
                  </a:lnTo>
                  <a:lnTo>
                    <a:pt x="28664" y="3681"/>
                  </a:lnTo>
                  <a:lnTo>
                    <a:pt x="13731" y="13731"/>
                  </a:lnTo>
                  <a:lnTo>
                    <a:pt x="3681" y="28664"/>
                  </a:lnTo>
                  <a:lnTo>
                    <a:pt x="0" y="46990"/>
                  </a:lnTo>
                  <a:lnTo>
                    <a:pt x="0" y="422402"/>
                  </a:lnTo>
                  <a:lnTo>
                    <a:pt x="3681" y="440727"/>
                  </a:lnTo>
                  <a:lnTo>
                    <a:pt x="13731" y="455660"/>
                  </a:lnTo>
                  <a:lnTo>
                    <a:pt x="28664" y="465710"/>
                  </a:lnTo>
                  <a:lnTo>
                    <a:pt x="46990" y="469392"/>
                  </a:lnTo>
                  <a:lnTo>
                    <a:pt x="1134110" y="469392"/>
                  </a:lnTo>
                  <a:lnTo>
                    <a:pt x="1152435" y="465710"/>
                  </a:lnTo>
                  <a:lnTo>
                    <a:pt x="1167368" y="455660"/>
                  </a:lnTo>
                  <a:lnTo>
                    <a:pt x="1177419" y="440727"/>
                  </a:lnTo>
                  <a:lnTo>
                    <a:pt x="1181100" y="422402"/>
                  </a:lnTo>
                  <a:lnTo>
                    <a:pt x="1181100" y="46990"/>
                  </a:lnTo>
                  <a:lnTo>
                    <a:pt x="1177419" y="28664"/>
                  </a:lnTo>
                  <a:lnTo>
                    <a:pt x="1167368" y="13731"/>
                  </a:lnTo>
                  <a:lnTo>
                    <a:pt x="1152435" y="3681"/>
                  </a:lnTo>
                  <a:lnTo>
                    <a:pt x="1134110" y="0"/>
                  </a:lnTo>
                  <a:close/>
                </a:path>
              </a:pathLst>
            </a:custGeom>
            <a:solidFill>
              <a:srgbClr val="4F80BC"/>
            </a:solidFill>
          </p:spPr>
          <p:txBody>
            <a:bodyPr wrap="square" lIns="0" tIns="0" rIns="0" bIns="0" rtlCol="0"/>
            <a:lstStyle/>
            <a:p>
              <a:endParaRPr/>
            </a:p>
          </p:txBody>
        </p:sp>
        <p:sp>
          <p:nvSpPr>
            <p:cNvPr id="23" name="object 23"/>
            <p:cNvSpPr/>
            <p:nvPr/>
          </p:nvSpPr>
          <p:spPr>
            <a:xfrm>
              <a:off x="1873758" y="4388357"/>
              <a:ext cx="1181100" cy="469900"/>
            </a:xfrm>
            <a:custGeom>
              <a:avLst/>
              <a:gdLst/>
              <a:ahLst/>
              <a:cxnLst/>
              <a:rect l="l" t="t" r="r" b="b"/>
              <a:pathLst>
                <a:path w="1181100" h="469900">
                  <a:moveTo>
                    <a:pt x="0" y="46990"/>
                  </a:moveTo>
                  <a:lnTo>
                    <a:pt x="3681" y="28664"/>
                  </a:lnTo>
                  <a:lnTo>
                    <a:pt x="13731" y="13731"/>
                  </a:lnTo>
                  <a:lnTo>
                    <a:pt x="28664" y="3681"/>
                  </a:lnTo>
                  <a:lnTo>
                    <a:pt x="46990" y="0"/>
                  </a:lnTo>
                  <a:lnTo>
                    <a:pt x="1134110" y="0"/>
                  </a:lnTo>
                  <a:lnTo>
                    <a:pt x="1152435" y="3681"/>
                  </a:lnTo>
                  <a:lnTo>
                    <a:pt x="1167368" y="13731"/>
                  </a:lnTo>
                  <a:lnTo>
                    <a:pt x="1177419" y="28664"/>
                  </a:lnTo>
                  <a:lnTo>
                    <a:pt x="1181100" y="46990"/>
                  </a:lnTo>
                  <a:lnTo>
                    <a:pt x="1181100" y="422402"/>
                  </a:lnTo>
                  <a:lnTo>
                    <a:pt x="1177419" y="440727"/>
                  </a:lnTo>
                  <a:lnTo>
                    <a:pt x="1167368" y="455660"/>
                  </a:lnTo>
                  <a:lnTo>
                    <a:pt x="1152435" y="465710"/>
                  </a:lnTo>
                  <a:lnTo>
                    <a:pt x="1134110" y="469392"/>
                  </a:lnTo>
                  <a:lnTo>
                    <a:pt x="46990" y="469392"/>
                  </a:lnTo>
                  <a:lnTo>
                    <a:pt x="28664" y="465710"/>
                  </a:lnTo>
                  <a:lnTo>
                    <a:pt x="13731" y="455660"/>
                  </a:lnTo>
                  <a:lnTo>
                    <a:pt x="3681" y="440727"/>
                  </a:lnTo>
                  <a:lnTo>
                    <a:pt x="0" y="422402"/>
                  </a:lnTo>
                  <a:lnTo>
                    <a:pt x="0" y="46990"/>
                  </a:lnTo>
                  <a:close/>
                </a:path>
              </a:pathLst>
            </a:custGeom>
            <a:ln w="25400">
              <a:solidFill>
                <a:srgbClr val="FFFFFF"/>
              </a:solidFill>
            </a:ln>
          </p:spPr>
          <p:txBody>
            <a:bodyPr wrap="square" lIns="0" tIns="0" rIns="0" bIns="0" rtlCol="0"/>
            <a:lstStyle/>
            <a:p>
              <a:endParaRPr/>
            </a:p>
          </p:txBody>
        </p:sp>
      </p:grpSp>
      <p:sp>
        <p:nvSpPr>
          <p:cNvPr id="24" name="object 24"/>
          <p:cNvSpPr txBox="1"/>
          <p:nvPr/>
        </p:nvSpPr>
        <p:spPr>
          <a:xfrm>
            <a:off x="2018538" y="4482465"/>
            <a:ext cx="89090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Calibri"/>
                <a:cs typeface="Calibri"/>
              </a:rPr>
              <a:t>1</a:t>
            </a:r>
            <a:r>
              <a:rPr sz="1400" spc="-65" dirty="0">
                <a:solidFill>
                  <a:srgbClr val="FFFFFF"/>
                </a:solidFill>
                <a:latin typeface="Times New Roman"/>
                <a:cs typeface="Times New Roman"/>
              </a:rPr>
              <a:t> </a:t>
            </a:r>
            <a:r>
              <a:rPr sz="1400" dirty="0">
                <a:solidFill>
                  <a:srgbClr val="FFFFFF"/>
                </a:solidFill>
                <a:latin typeface="Calibri"/>
                <a:cs typeface="Calibri"/>
              </a:rPr>
              <a:t>ocak</a:t>
            </a:r>
            <a:r>
              <a:rPr sz="1400" spc="-55" dirty="0">
                <a:solidFill>
                  <a:srgbClr val="FFFFFF"/>
                </a:solidFill>
                <a:latin typeface="Times New Roman"/>
                <a:cs typeface="Times New Roman"/>
              </a:rPr>
              <a:t> </a:t>
            </a:r>
            <a:r>
              <a:rPr sz="1400" spc="-20" dirty="0">
                <a:solidFill>
                  <a:srgbClr val="FFFFFF"/>
                </a:solidFill>
                <a:latin typeface="Calibri"/>
                <a:cs typeface="Calibri"/>
              </a:rPr>
              <a:t>2013</a:t>
            </a:r>
            <a:endParaRPr sz="1400">
              <a:latin typeface="Calibri"/>
              <a:cs typeface="Calibri"/>
            </a:endParaRPr>
          </a:p>
        </p:txBody>
      </p:sp>
      <p:grpSp>
        <p:nvGrpSpPr>
          <p:cNvPr id="25" name="object 25"/>
          <p:cNvGrpSpPr/>
          <p:nvPr/>
        </p:nvGrpSpPr>
        <p:grpSpPr>
          <a:xfrm>
            <a:off x="3488690" y="3964177"/>
            <a:ext cx="1889760" cy="1939925"/>
            <a:chOff x="3488690" y="3964177"/>
            <a:chExt cx="1889760" cy="1939925"/>
          </a:xfrm>
        </p:grpSpPr>
        <p:sp>
          <p:nvSpPr>
            <p:cNvPr id="26" name="object 26"/>
            <p:cNvSpPr/>
            <p:nvPr/>
          </p:nvSpPr>
          <p:spPr>
            <a:xfrm>
              <a:off x="3501390" y="3976877"/>
              <a:ext cx="1864360" cy="1914525"/>
            </a:xfrm>
            <a:custGeom>
              <a:avLst/>
              <a:gdLst/>
              <a:ahLst/>
              <a:cxnLst/>
              <a:rect l="l" t="t" r="r" b="b"/>
              <a:pathLst>
                <a:path w="1864360" h="1914525">
                  <a:moveTo>
                    <a:pt x="1677416" y="0"/>
                  </a:moveTo>
                  <a:lnTo>
                    <a:pt x="186436" y="0"/>
                  </a:lnTo>
                  <a:lnTo>
                    <a:pt x="136863" y="6657"/>
                  </a:lnTo>
                  <a:lnTo>
                    <a:pt x="92324" y="25447"/>
                  </a:lnTo>
                  <a:lnTo>
                    <a:pt x="54594" y="54594"/>
                  </a:lnTo>
                  <a:lnTo>
                    <a:pt x="25447" y="92324"/>
                  </a:lnTo>
                  <a:lnTo>
                    <a:pt x="6657" y="136863"/>
                  </a:lnTo>
                  <a:lnTo>
                    <a:pt x="0" y="186436"/>
                  </a:lnTo>
                  <a:lnTo>
                    <a:pt x="0" y="1727758"/>
                  </a:lnTo>
                  <a:lnTo>
                    <a:pt x="6657" y="1777306"/>
                  </a:lnTo>
                  <a:lnTo>
                    <a:pt x="25447" y="1821830"/>
                  </a:lnTo>
                  <a:lnTo>
                    <a:pt x="54594" y="1859553"/>
                  </a:lnTo>
                  <a:lnTo>
                    <a:pt x="92324" y="1888698"/>
                  </a:lnTo>
                  <a:lnTo>
                    <a:pt x="136863" y="1907488"/>
                  </a:lnTo>
                  <a:lnTo>
                    <a:pt x="186436" y="1914146"/>
                  </a:lnTo>
                  <a:lnTo>
                    <a:pt x="1677416" y="1914146"/>
                  </a:lnTo>
                  <a:lnTo>
                    <a:pt x="1726988" y="1907488"/>
                  </a:lnTo>
                  <a:lnTo>
                    <a:pt x="1771527" y="1888698"/>
                  </a:lnTo>
                  <a:lnTo>
                    <a:pt x="1809257" y="1859553"/>
                  </a:lnTo>
                  <a:lnTo>
                    <a:pt x="1838404" y="1821830"/>
                  </a:lnTo>
                  <a:lnTo>
                    <a:pt x="1857194" y="1777306"/>
                  </a:lnTo>
                  <a:lnTo>
                    <a:pt x="1863852" y="1727758"/>
                  </a:lnTo>
                  <a:lnTo>
                    <a:pt x="1863852" y="186436"/>
                  </a:lnTo>
                  <a:lnTo>
                    <a:pt x="1857194" y="136863"/>
                  </a:lnTo>
                  <a:lnTo>
                    <a:pt x="1838404" y="92324"/>
                  </a:lnTo>
                  <a:lnTo>
                    <a:pt x="1809257" y="54594"/>
                  </a:lnTo>
                  <a:lnTo>
                    <a:pt x="1771527" y="25447"/>
                  </a:lnTo>
                  <a:lnTo>
                    <a:pt x="1726988" y="6657"/>
                  </a:lnTo>
                  <a:lnTo>
                    <a:pt x="1677416" y="0"/>
                  </a:lnTo>
                  <a:close/>
                </a:path>
              </a:pathLst>
            </a:custGeom>
            <a:solidFill>
              <a:srgbClr val="FFFFFF">
                <a:alpha val="90194"/>
              </a:srgbClr>
            </a:solidFill>
          </p:spPr>
          <p:txBody>
            <a:bodyPr wrap="square" lIns="0" tIns="0" rIns="0" bIns="0" rtlCol="0"/>
            <a:lstStyle/>
            <a:p>
              <a:endParaRPr/>
            </a:p>
          </p:txBody>
        </p:sp>
        <p:sp>
          <p:nvSpPr>
            <p:cNvPr id="27" name="object 27"/>
            <p:cNvSpPr/>
            <p:nvPr/>
          </p:nvSpPr>
          <p:spPr>
            <a:xfrm>
              <a:off x="3501390" y="3976877"/>
              <a:ext cx="1864360" cy="1914525"/>
            </a:xfrm>
            <a:custGeom>
              <a:avLst/>
              <a:gdLst/>
              <a:ahLst/>
              <a:cxnLst/>
              <a:rect l="l" t="t" r="r" b="b"/>
              <a:pathLst>
                <a:path w="1864360" h="1914525">
                  <a:moveTo>
                    <a:pt x="0" y="186436"/>
                  </a:moveTo>
                  <a:lnTo>
                    <a:pt x="6657" y="136863"/>
                  </a:lnTo>
                  <a:lnTo>
                    <a:pt x="25447" y="92324"/>
                  </a:lnTo>
                  <a:lnTo>
                    <a:pt x="54594" y="54594"/>
                  </a:lnTo>
                  <a:lnTo>
                    <a:pt x="92324" y="25447"/>
                  </a:lnTo>
                  <a:lnTo>
                    <a:pt x="136863" y="6657"/>
                  </a:lnTo>
                  <a:lnTo>
                    <a:pt x="186436" y="0"/>
                  </a:lnTo>
                  <a:lnTo>
                    <a:pt x="1677416" y="0"/>
                  </a:lnTo>
                  <a:lnTo>
                    <a:pt x="1726988" y="6657"/>
                  </a:lnTo>
                  <a:lnTo>
                    <a:pt x="1771527" y="25447"/>
                  </a:lnTo>
                  <a:lnTo>
                    <a:pt x="1809257" y="54594"/>
                  </a:lnTo>
                  <a:lnTo>
                    <a:pt x="1838404" y="92324"/>
                  </a:lnTo>
                  <a:lnTo>
                    <a:pt x="1857194" y="136863"/>
                  </a:lnTo>
                  <a:lnTo>
                    <a:pt x="1863852" y="186436"/>
                  </a:lnTo>
                  <a:lnTo>
                    <a:pt x="1863852" y="1727758"/>
                  </a:lnTo>
                  <a:lnTo>
                    <a:pt x="1857194" y="1777306"/>
                  </a:lnTo>
                  <a:lnTo>
                    <a:pt x="1838404" y="1821830"/>
                  </a:lnTo>
                  <a:lnTo>
                    <a:pt x="1809257" y="1859553"/>
                  </a:lnTo>
                  <a:lnTo>
                    <a:pt x="1771527" y="1888698"/>
                  </a:lnTo>
                  <a:lnTo>
                    <a:pt x="1726988" y="1907488"/>
                  </a:lnTo>
                  <a:lnTo>
                    <a:pt x="1677416" y="1914146"/>
                  </a:lnTo>
                  <a:lnTo>
                    <a:pt x="186436" y="1914146"/>
                  </a:lnTo>
                  <a:lnTo>
                    <a:pt x="136863" y="1907488"/>
                  </a:lnTo>
                  <a:lnTo>
                    <a:pt x="92324" y="1888698"/>
                  </a:lnTo>
                  <a:lnTo>
                    <a:pt x="54594" y="1859553"/>
                  </a:lnTo>
                  <a:lnTo>
                    <a:pt x="25447" y="1821830"/>
                  </a:lnTo>
                  <a:lnTo>
                    <a:pt x="6657" y="1777306"/>
                  </a:lnTo>
                  <a:lnTo>
                    <a:pt x="0" y="1727758"/>
                  </a:lnTo>
                  <a:lnTo>
                    <a:pt x="0" y="186436"/>
                  </a:lnTo>
                  <a:close/>
                </a:path>
              </a:pathLst>
            </a:custGeom>
            <a:ln w="25400">
              <a:solidFill>
                <a:srgbClr val="4F80BC"/>
              </a:solidFill>
            </a:ln>
          </p:spPr>
          <p:txBody>
            <a:bodyPr wrap="square" lIns="0" tIns="0" rIns="0" bIns="0" rtlCol="0"/>
            <a:lstStyle/>
            <a:p>
              <a:endParaRPr/>
            </a:p>
          </p:txBody>
        </p:sp>
      </p:grpSp>
      <p:sp>
        <p:nvSpPr>
          <p:cNvPr id="28" name="object 28"/>
          <p:cNvSpPr txBox="1"/>
          <p:nvPr/>
        </p:nvSpPr>
        <p:spPr>
          <a:xfrm>
            <a:off x="3656457" y="4328540"/>
            <a:ext cx="1419225" cy="1216660"/>
          </a:xfrm>
          <a:prstGeom prst="rect">
            <a:avLst/>
          </a:prstGeom>
        </p:spPr>
        <p:txBody>
          <a:bodyPr vert="horz" wrap="square" lIns="0" tIns="31115" rIns="0" bIns="0" rtlCol="0">
            <a:spAutoFit/>
          </a:bodyPr>
          <a:lstStyle/>
          <a:p>
            <a:pPr marL="125730" marR="5080" indent="-113030">
              <a:lnSpc>
                <a:spcPct val="91600"/>
              </a:lnSpc>
              <a:spcBef>
                <a:spcPts val="245"/>
              </a:spcBef>
              <a:buFont typeface="Calibri"/>
              <a:buChar char="•"/>
              <a:tabLst>
                <a:tab pos="127000" algn="l"/>
              </a:tabLst>
            </a:pPr>
            <a:r>
              <a:rPr sz="1400" b="1" dirty="0">
                <a:latin typeface="Calibri"/>
                <a:cs typeface="Calibri"/>
              </a:rPr>
              <a:t>TEHLİKELİ</a:t>
            </a:r>
            <a:r>
              <a:rPr sz="1400" b="1" spc="-35" dirty="0">
                <a:latin typeface="Calibri"/>
                <a:cs typeface="Calibri"/>
              </a:rPr>
              <a:t> </a:t>
            </a:r>
            <a:r>
              <a:rPr sz="1400" b="1" dirty="0">
                <a:latin typeface="Calibri"/>
                <a:cs typeface="Calibri"/>
              </a:rPr>
              <a:t>ve</a:t>
            </a:r>
            <a:r>
              <a:rPr sz="1400" b="1" spc="-20" dirty="0">
                <a:latin typeface="Calibri"/>
                <a:cs typeface="Calibri"/>
              </a:rPr>
              <a:t> </a:t>
            </a:r>
            <a:r>
              <a:rPr sz="1400" b="1" spc="-25" dirty="0">
                <a:latin typeface="Calibri"/>
                <a:cs typeface="Calibri"/>
              </a:rPr>
              <a:t>ÇOK 	</a:t>
            </a:r>
            <a:r>
              <a:rPr sz="1400" b="1" spc="-10" dirty="0">
                <a:latin typeface="Calibri"/>
                <a:cs typeface="Calibri"/>
              </a:rPr>
              <a:t>TEHLİKELİ 	</a:t>
            </a:r>
            <a:r>
              <a:rPr sz="1400" b="1" dirty="0">
                <a:latin typeface="Calibri"/>
                <a:cs typeface="Calibri"/>
              </a:rPr>
              <a:t>İŞYERLERİ</a:t>
            </a:r>
            <a:r>
              <a:rPr sz="1400" b="1" spc="-35" dirty="0">
                <a:latin typeface="Calibri"/>
                <a:cs typeface="Calibri"/>
              </a:rPr>
              <a:t> </a:t>
            </a:r>
            <a:r>
              <a:rPr sz="1400" b="1" dirty="0">
                <a:latin typeface="Calibri"/>
                <a:cs typeface="Calibri"/>
              </a:rPr>
              <a:t>İLE</a:t>
            </a:r>
            <a:r>
              <a:rPr sz="1400" b="1" spc="265" dirty="0">
                <a:latin typeface="Calibri"/>
                <a:cs typeface="Calibri"/>
              </a:rPr>
              <a:t> </a:t>
            </a:r>
            <a:r>
              <a:rPr sz="1400" b="1" spc="-25" dirty="0">
                <a:latin typeface="Calibri"/>
                <a:cs typeface="Calibri"/>
              </a:rPr>
              <a:t>50 	</a:t>
            </a:r>
            <a:r>
              <a:rPr sz="1400" b="1" dirty="0">
                <a:latin typeface="Calibri"/>
                <a:cs typeface="Calibri"/>
              </a:rPr>
              <a:t>VE</a:t>
            </a:r>
            <a:r>
              <a:rPr sz="1400" b="1" spc="-20" dirty="0">
                <a:latin typeface="Calibri"/>
                <a:cs typeface="Calibri"/>
              </a:rPr>
              <a:t> </a:t>
            </a:r>
            <a:r>
              <a:rPr sz="1400" b="1" dirty="0">
                <a:latin typeface="Calibri"/>
                <a:cs typeface="Calibri"/>
              </a:rPr>
              <a:t>ÜSTÜ</a:t>
            </a:r>
            <a:r>
              <a:rPr sz="1400" b="1" spc="-10" dirty="0">
                <a:latin typeface="Calibri"/>
                <a:cs typeface="Calibri"/>
              </a:rPr>
              <a:t> </a:t>
            </a:r>
            <a:r>
              <a:rPr sz="1400" b="1" spc="-25" dirty="0">
                <a:latin typeface="Calibri"/>
                <a:cs typeface="Calibri"/>
              </a:rPr>
              <a:t>AZ 	</a:t>
            </a:r>
            <a:r>
              <a:rPr sz="1400" b="1" spc="-10" dirty="0">
                <a:latin typeface="Calibri"/>
                <a:cs typeface="Calibri"/>
              </a:rPr>
              <a:t>TEHLİKELİ 	İŞYERLERİ</a:t>
            </a:r>
            <a:endParaRPr sz="1400">
              <a:latin typeface="Calibri"/>
              <a:cs typeface="Calibri"/>
            </a:endParaRPr>
          </a:p>
        </p:txBody>
      </p:sp>
      <p:grpSp>
        <p:nvGrpSpPr>
          <p:cNvPr id="29" name="object 29"/>
          <p:cNvGrpSpPr/>
          <p:nvPr/>
        </p:nvGrpSpPr>
        <p:grpSpPr>
          <a:xfrm>
            <a:off x="4361941" y="5733544"/>
            <a:ext cx="2574290" cy="1012190"/>
            <a:chOff x="4361941" y="5733544"/>
            <a:chExt cx="2574290" cy="1012190"/>
          </a:xfrm>
        </p:grpSpPr>
        <p:sp>
          <p:nvSpPr>
            <p:cNvPr id="30" name="object 30"/>
            <p:cNvSpPr/>
            <p:nvPr/>
          </p:nvSpPr>
          <p:spPr>
            <a:xfrm>
              <a:off x="4941696" y="6029072"/>
              <a:ext cx="1994535" cy="716915"/>
            </a:xfrm>
            <a:custGeom>
              <a:avLst/>
              <a:gdLst/>
              <a:ahLst/>
              <a:cxnLst/>
              <a:rect l="l" t="t" r="r" b="b"/>
              <a:pathLst>
                <a:path w="1994534" h="716915">
                  <a:moveTo>
                    <a:pt x="1970405" y="0"/>
                  </a:moveTo>
                  <a:lnTo>
                    <a:pt x="1846834" y="70672"/>
                  </a:lnTo>
                  <a:lnTo>
                    <a:pt x="1888744" y="88592"/>
                  </a:lnTo>
                  <a:lnTo>
                    <a:pt x="1862022" y="133925"/>
                  </a:lnTo>
                  <a:lnTo>
                    <a:pt x="1833206" y="177827"/>
                  </a:lnTo>
                  <a:lnTo>
                    <a:pt x="1802355" y="220230"/>
                  </a:lnTo>
                  <a:lnTo>
                    <a:pt x="1769529" y="261065"/>
                  </a:lnTo>
                  <a:lnTo>
                    <a:pt x="1734786" y="300264"/>
                  </a:lnTo>
                  <a:lnTo>
                    <a:pt x="1698187" y="337758"/>
                  </a:lnTo>
                  <a:lnTo>
                    <a:pt x="1659791" y="373480"/>
                  </a:lnTo>
                  <a:lnTo>
                    <a:pt x="1619658" y="407359"/>
                  </a:lnTo>
                  <a:lnTo>
                    <a:pt x="1577848" y="439329"/>
                  </a:lnTo>
                  <a:lnTo>
                    <a:pt x="1537961" y="467024"/>
                  </a:lnTo>
                  <a:lnTo>
                    <a:pt x="1497283" y="492706"/>
                  </a:lnTo>
                  <a:lnTo>
                    <a:pt x="1455875" y="516384"/>
                  </a:lnTo>
                  <a:lnTo>
                    <a:pt x="1413799" y="538068"/>
                  </a:lnTo>
                  <a:lnTo>
                    <a:pt x="1371116" y="557767"/>
                  </a:lnTo>
                  <a:lnTo>
                    <a:pt x="1327889" y="575493"/>
                  </a:lnTo>
                  <a:lnTo>
                    <a:pt x="1284180" y="591253"/>
                  </a:lnTo>
                  <a:lnTo>
                    <a:pt x="1240049" y="605059"/>
                  </a:lnTo>
                  <a:lnTo>
                    <a:pt x="1195561" y="616920"/>
                  </a:lnTo>
                  <a:lnTo>
                    <a:pt x="1150775" y="626845"/>
                  </a:lnTo>
                  <a:lnTo>
                    <a:pt x="1105754" y="634845"/>
                  </a:lnTo>
                  <a:lnTo>
                    <a:pt x="1060561" y="640929"/>
                  </a:lnTo>
                  <a:lnTo>
                    <a:pt x="1015256" y="645108"/>
                  </a:lnTo>
                  <a:lnTo>
                    <a:pt x="969901" y="647390"/>
                  </a:lnTo>
                  <a:lnTo>
                    <a:pt x="924560" y="647785"/>
                  </a:lnTo>
                  <a:lnTo>
                    <a:pt x="879293" y="646304"/>
                  </a:lnTo>
                  <a:lnTo>
                    <a:pt x="834162" y="642956"/>
                  </a:lnTo>
                  <a:lnTo>
                    <a:pt x="789230" y="637750"/>
                  </a:lnTo>
                  <a:lnTo>
                    <a:pt x="744558" y="630697"/>
                  </a:lnTo>
                  <a:lnTo>
                    <a:pt x="700207" y="621807"/>
                  </a:lnTo>
                  <a:lnTo>
                    <a:pt x="656241" y="611089"/>
                  </a:lnTo>
                  <a:lnTo>
                    <a:pt x="612721" y="598553"/>
                  </a:lnTo>
                  <a:lnTo>
                    <a:pt x="569708" y="584208"/>
                  </a:lnTo>
                  <a:lnTo>
                    <a:pt x="527265" y="568065"/>
                  </a:lnTo>
                  <a:lnTo>
                    <a:pt x="485453" y="550133"/>
                  </a:lnTo>
                  <a:lnTo>
                    <a:pt x="444335" y="530422"/>
                  </a:lnTo>
                  <a:lnTo>
                    <a:pt x="403972" y="508942"/>
                  </a:lnTo>
                  <a:lnTo>
                    <a:pt x="364426" y="485702"/>
                  </a:lnTo>
                  <a:lnTo>
                    <a:pt x="325760" y="460713"/>
                  </a:lnTo>
                  <a:lnTo>
                    <a:pt x="288034" y="433984"/>
                  </a:lnTo>
                  <a:lnTo>
                    <a:pt x="251311" y="405524"/>
                  </a:lnTo>
                  <a:lnTo>
                    <a:pt x="215653" y="375345"/>
                  </a:lnTo>
                  <a:lnTo>
                    <a:pt x="181121" y="343454"/>
                  </a:lnTo>
                  <a:lnTo>
                    <a:pt x="147778" y="309863"/>
                  </a:lnTo>
                  <a:lnTo>
                    <a:pt x="115685" y="274581"/>
                  </a:lnTo>
                  <a:lnTo>
                    <a:pt x="84905" y="237617"/>
                  </a:lnTo>
                  <a:lnTo>
                    <a:pt x="55499" y="198982"/>
                  </a:lnTo>
                  <a:lnTo>
                    <a:pt x="0" y="239314"/>
                  </a:lnTo>
                  <a:lnTo>
                    <a:pt x="30962" y="279946"/>
                  </a:lnTo>
                  <a:lnTo>
                    <a:pt x="63614" y="319100"/>
                  </a:lnTo>
                  <a:lnTo>
                    <a:pt x="97902" y="356725"/>
                  </a:lnTo>
                  <a:lnTo>
                    <a:pt x="133770" y="392775"/>
                  </a:lnTo>
                  <a:lnTo>
                    <a:pt x="171164" y="427201"/>
                  </a:lnTo>
                  <a:lnTo>
                    <a:pt x="210028" y="459952"/>
                  </a:lnTo>
                  <a:lnTo>
                    <a:pt x="250308" y="490982"/>
                  </a:lnTo>
                  <a:lnTo>
                    <a:pt x="291949" y="520241"/>
                  </a:lnTo>
                  <a:lnTo>
                    <a:pt x="334896" y="547680"/>
                  </a:lnTo>
                  <a:lnTo>
                    <a:pt x="379095" y="573251"/>
                  </a:lnTo>
                  <a:lnTo>
                    <a:pt x="421408" y="595393"/>
                  </a:lnTo>
                  <a:lnTo>
                    <a:pt x="464210" y="615627"/>
                  </a:lnTo>
                  <a:lnTo>
                    <a:pt x="507449" y="633967"/>
                  </a:lnTo>
                  <a:lnTo>
                    <a:pt x="551075" y="650427"/>
                  </a:lnTo>
                  <a:lnTo>
                    <a:pt x="595037" y="665024"/>
                  </a:lnTo>
                  <a:lnTo>
                    <a:pt x="639285" y="677770"/>
                  </a:lnTo>
                  <a:lnTo>
                    <a:pt x="683767" y="688682"/>
                  </a:lnTo>
                  <a:lnTo>
                    <a:pt x="728434" y="697773"/>
                  </a:lnTo>
                  <a:lnTo>
                    <a:pt x="773234" y="705059"/>
                  </a:lnTo>
                  <a:lnTo>
                    <a:pt x="818118" y="710554"/>
                  </a:lnTo>
                  <a:lnTo>
                    <a:pt x="863033" y="714273"/>
                  </a:lnTo>
                  <a:lnTo>
                    <a:pt x="907931" y="716231"/>
                  </a:lnTo>
                  <a:lnTo>
                    <a:pt x="952760" y="716442"/>
                  </a:lnTo>
                  <a:lnTo>
                    <a:pt x="997469" y="714921"/>
                  </a:lnTo>
                  <a:lnTo>
                    <a:pt x="1042008" y="711682"/>
                  </a:lnTo>
                  <a:lnTo>
                    <a:pt x="1086326" y="706742"/>
                  </a:lnTo>
                  <a:lnTo>
                    <a:pt x="1130373" y="700113"/>
                  </a:lnTo>
                  <a:lnTo>
                    <a:pt x="1174098" y="691811"/>
                  </a:lnTo>
                  <a:lnTo>
                    <a:pt x="1217450" y="681851"/>
                  </a:lnTo>
                  <a:lnTo>
                    <a:pt x="1260379" y="670248"/>
                  </a:lnTo>
                  <a:lnTo>
                    <a:pt x="1302834" y="657015"/>
                  </a:lnTo>
                  <a:lnTo>
                    <a:pt x="1344765" y="642169"/>
                  </a:lnTo>
                  <a:lnTo>
                    <a:pt x="1386121" y="625723"/>
                  </a:lnTo>
                  <a:lnTo>
                    <a:pt x="1426851" y="607692"/>
                  </a:lnTo>
                  <a:lnTo>
                    <a:pt x="1466904" y="588091"/>
                  </a:lnTo>
                  <a:lnTo>
                    <a:pt x="1506231" y="566935"/>
                  </a:lnTo>
                  <a:lnTo>
                    <a:pt x="1544779" y="544238"/>
                  </a:lnTo>
                  <a:lnTo>
                    <a:pt x="1582500" y="520015"/>
                  </a:lnTo>
                  <a:lnTo>
                    <a:pt x="1619342" y="494282"/>
                  </a:lnTo>
                  <a:lnTo>
                    <a:pt x="1655254" y="467051"/>
                  </a:lnTo>
                  <a:lnTo>
                    <a:pt x="1690186" y="438340"/>
                  </a:lnTo>
                  <a:lnTo>
                    <a:pt x="1724088" y="408161"/>
                  </a:lnTo>
                  <a:lnTo>
                    <a:pt x="1756908" y="376529"/>
                  </a:lnTo>
                  <a:lnTo>
                    <a:pt x="1788596" y="343461"/>
                  </a:lnTo>
                  <a:lnTo>
                    <a:pt x="1819101" y="308969"/>
                  </a:lnTo>
                  <a:lnTo>
                    <a:pt x="1848373" y="273069"/>
                  </a:lnTo>
                  <a:lnTo>
                    <a:pt x="1876361" y="235776"/>
                  </a:lnTo>
                  <a:lnTo>
                    <a:pt x="1903015" y="197105"/>
                  </a:lnTo>
                  <a:lnTo>
                    <a:pt x="1928284" y="157069"/>
                  </a:lnTo>
                  <a:lnTo>
                    <a:pt x="1952117" y="115684"/>
                  </a:lnTo>
                  <a:lnTo>
                    <a:pt x="1994027" y="133602"/>
                  </a:lnTo>
                  <a:lnTo>
                    <a:pt x="1970405" y="0"/>
                  </a:lnTo>
                  <a:close/>
                </a:path>
              </a:pathLst>
            </a:custGeom>
            <a:solidFill>
              <a:srgbClr val="FF7B7F"/>
            </a:solidFill>
          </p:spPr>
          <p:txBody>
            <a:bodyPr wrap="square" lIns="0" tIns="0" rIns="0" bIns="0" rtlCol="0"/>
            <a:lstStyle/>
            <a:p>
              <a:endParaRPr/>
            </a:p>
          </p:txBody>
        </p:sp>
        <p:sp>
          <p:nvSpPr>
            <p:cNvPr id="31" name="object 31"/>
            <p:cNvSpPr/>
            <p:nvPr/>
          </p:nvSpPr>
          <p:spPr>
            <a:xfrm>
              <a:off x="4374641" y="5746244"/>
              <a:ext cx="1181100" cy="469900"/>
            </a:xfrm>
            <a:custGeom>
              <a:avLst/>
              <a:gdLst/>
              <a:ahLst/>
              <a:cxnLst/>
              <a:rect l="l" t="t" r="r" b="b"/>
              <a:pathLst>
                <a:path w="1181100" h="469900">
                  <a:moveTo>
                    <a:pt x="1134110" y="0"/>
                  </a:moveTo>
                  <a:lnTo>
                    <a:pt x="46990" y="0"/>
                  </a:lnTo>
                  <a:lnTo>
                    <a:pt x="28664" y="3688"/>
                  </a:lnTo>
                  <a:lnTo>
                    <a:pt x="13731" y="13746"/>
                  </a:lnTo>
                  <a:lnTo>
                    <a:pt x="3681" y="28665"/>
                  </a:lnTo>
                  <a:lnTo>
                    <a:pt x="0" y="46935"/>
                  </a:lnTo>
                  <a:lnTo>
                    <a:pt x="0" y="422447"/>
                  </a:lnTo>
                  <a:lnTo>
                    <a:pt x="3681" y="440717"/>
                  </a:lnTo>
                  <a:lnTo>
                    <a:pt x="13731" y="455638"/>
                  </a:lnTo>
                  <a:lnTo>
                    <a:pt x="28664" y="465698"/>
                  </a:lnTo>
                  <a:lnTo>
                    <a:pt x="46990" y="469388"/>
                  </a:lnTo>
                  <a:lnTo>
                    <a:pt x="1134110" y="469388"/>
                  </a:lnTo>
                  <a:lnTo>
                    <a:pt x="1152435" y="465698"/>
                  </a:lnTo>
                  <a:lnTo>
                    <a:pt x="1167368" y="455638"/>
                  </a:lnTo>
                  <a:lnTo>
                    <a:pt x="1177419" y="440717"/>
                  </a:lnTo>
                  <a:lnTo>
                    <a:pt x="1181100" y="422447"/>
                  </a:lnTo>
                  <a:lnTo>
                    <a:pt x="1181100" y="46935"/>
                  </a:lnTo>
                  <a:lnTo>
                    <a:pt x="1177419" y="28665"/>
                  </a:lnTo>
                  <a:lnTo>
                    <a:pt x="1167368" y="13746"/>
                  </a:lnTo>
                  <a:lnTo>
                    <a:pt x="1152435" y="3688"/>
                  </a:lnTo>
                  <a:lnTo>
                    <a:pt x="1134110" y="0"/>
                  </a:lnTo>
                  <a:close/>
                </a:path>
              </a:pathLst>
            </a:custGeom>
            <a:solidFill>
              <a:srgbClr val="4F80BC"/>
            </a:solidFill>
          </p:spPr>
          <p:txBody>
            <a:bodyPr wrap="square" lIns="0" tIns="0" rIns="0" bIns="0" rtlCol="0"/>
            <a:lstStyle/>
            <a:p>
              <a:endParaRPr/>
            </a:p>
          </p:txBody>
        </p:sp>
        <p:sp>
          <p:nvSpPr>
            <p:cNvPr id="32" name="object 32"/>
            <p:cNvSpPr/>
            <p:nvPr/>
          </p:nvSpPr>
          <p:spPr>
            <a:xfrm>
              <a:off x="4374641" y="5746244"/>
              <a:ext cx="1181100" cy="469900"/>
            </a:xfrm>
            <a:custGeom>
              <a:avLst/>
              <a:gdLst/>
              <a:ahLst/>
              <a:cxnLst/>
              <a:rect l="l" t="t" r="r" b="b"/>
              <a:pathLst>
                <a:path w="1181100" h="469900">
                  <a:moveTo>
                    <a:pt x="0" y="46935"/>
                  </a:moveTo>
                  <a:lnTo>
                    <a:pt x="3681" y="28665"/>
                  </a:lnTo>
                  <a:lnTo>
                    <a:pt x="13731" y="13746"/>
                  </a:lnTo>
                  <a:lnTo>
                    <a:pt x="28664" y="3688"/>
                  </a:lnTo>
                  <a:lnTo>
                    <a:pt x="46990" y="0"/>
                  </a:lnTo>
                  <a:lnTo>
                    <a:pt x="1134110" y="0"/>
                  </a:lnTo>
                  <a:lnTo>
                    <a:pt x="1152435" y="3688"/>
                  </a:lnTo>
                  <a:lnTo>
                    <a:pt x="1167368" y="13746"/>
                  </a:lnTo>
                  <a:lnTo>
                    <a:pt x="1177419" y="28665"/>
                  </a:lnTo>
                  <a:lnTo>
                    <a:pt x="1181100" y="46935"/>
                  </a:lnTo>
                  <a:lnTo>
                    <a:pt x="1181100" y="422447"/>
                  </a:lnTo>
                  <a:lnTo>
                    <a:pt x="1177419" y="440717"/>
                  </a:lnTo>
                  <a:lnTo>
                    <a:pt x="1167368" y="455638"/>
                  </a:lnTo>
                  <a:lnTo>
                    <a:pt x="1152435" y="465698"/>
                  </a:lnTo>
                  <a:lnTo>
                    <a:pt x="1134110" y="469388"/>
                  </a:lnTo>
                  <a:lnTo>
                    <a:pt x="46990" y="469388"/>
                  </a:lnTo>
                  <a:lnTo>
                    <a:pt x="28664" y="465698"/>
                  </a:lnTo>
                  <a:lnTo>
                    <a:pt x="13731" y="455638"/>
                  </a:lnTo>
                  <a:lnTo>
                    <a:pt x="3681" y="440717"/>
                  </a:lnTo>
                  <a:lnTo>
                    <a:pt x="0" y="422447"/>
                  </a:lnTo>
                  <a:lnTo>
                    <a:pt x="0" y="46935"/>
                  </a:lnTo>
                  <a:close/>
                </a:path>
              </a:pathLst>
            </a:custGeom>
            <a:ln w="25400">
              <a:solidFill>
                <a:srgbClr val="FFFFFF"/>
              </a:solidFill>
            </a:ln>
          </p:spPr>
          <p:txBody>
            <a:bodyPr wrap="square" lIns="0" tIns="0" rIns="0" bIns="0" rtlCol="0"/>
            <a:lstStyle/>
            <a:p>
              <a:endParaRPr/>
            </a:p>
          </p:txBody>
        </p:sp>
      </p:grpSp>
      <p:sp>
        <p:nvSpPr>
          <p:cNvPr id="33" name="object 33"/>
          <p:cNvSpPr txBox="1"/>
          <p:nvPr/>
        </p:nvSpPr>
        <p:spPr>
          <a:xfrm>
            <a:off x="4527550" y="5840071"/>
            <a:ext cx="875665" cy="240029"/>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FF"/>
                </a:solidFill>
                <a:latin typeface="Calibri"/>
                <a:cs typeface="Calibri"/>
              </a:rPr>
              <a:t>01.01.</a:t>
            </a:r>
            <a:r>
              <a:rPr sz="1400" spc="-70" dirty="0">
                <a:solidFill>
                  <a:srgbClr val="FFFFFF"/>
                </a:solidFill>
                <a:latin typeface="Times New Roman"/>
                <a:cs typeface="Times New Roman"/>
              </a:rPr>
              <a:t> </a:t>
            </a:r>
            <a:r>
              <a:rPr sz="1400" spc="-20" dirty="0">
                <a:solidFill>
                  <a:srgbClr val="FFFFFF"/>
                </a:solidFill>
                <a:latin typeface="Calibri"/>
                <a:cs typeface="Calibri"/>
              </a:rPr>
              <a:t>2014</a:t>
            </a:r>
            <a:endParaRPr sz="1400">
              <a:latin typeface="Calibri"/>
              <a:cs typeface="Calibri"/>
            </a:endParaRPr>
          </a:p>
        </p:txBody>
      </p:sp>
      <p:grpSp>
        <p:nvGrpSpPr>
          <p:cNvPr id="34" name="object 34"/>
          <p:cNvGrpSpPr/>
          <p:nvPr/>
        </p:nvGrpSpPr>
        <p:grpSpPr>
          <a:xfrm>
            <a:off x="5664961" y="3689858"/>
            <a:ext cx="3018790" cy="2645410"/>
            <a:chOff x="5664961" y="3689858"/>
            <a:chExt cx="3018790" cy="2645410"/>
          </a:xfrm>
        </p:grpSpPr>
        <p:sp>
          <p:nvSpPr>
            <p:cNvPr id="35" name="object 35"/>
            <p:cNvSpPr/>
            <p:nvPr/>
          </p:nvSpPr>
          <p:spPr>
            <a:xfrm>
              <a:off x="5677661" y="3702558"/>
              <a:ext cx="2993390" cy="2620010"/>
            </a:xfrm>
            <a:custGeom>
              <a:avLst/>
              <a:gdLst/>
              <a:ahLst/>
              <a:cxnLst/>
              <a:rect l="l" t="t" r="r" b="b"/>
              <a:pathLst>
                <a:path w="2993390" h="2620010">
                  <a:moveTo>
                    <a:pt x="2731135" y="0"/>
                  </a:moveTo>
                  <a:lnTo>
                    <a:pt x="262001" y="0"/>
                  </a:lnTo>
                  <a:lnTo>
                    <a:pt x="214918" y="4222"/>
                  </a:lnTo>
                  <a:lnTo>
                    <a:pt x="170598" y="16396"/>
                  </a:lnTo>
                  <a:lnTo>
                    <a:pt x="129784" y="35781"/>
                  </a:lnTo>
                  <a:lnTo>
                    <a:pt x="93216" y="61634"/>
                  </a:lnTo>
                  <a:lnTo>
                    <a:pt x="61634" y="93216"/>
                  </a:lnTo>
                  <a:lnTo>
                    <a:pt x="35781" y="129784"/>
                  </a:lnTo>
                  <a:lnTo>
                    <a:pt x="16396" y="170598"/>
                  </a:lnTo>
                  <a:lnTo>
                    <a:pt x="4222" y="214918"/>
                  </a:lnTo>
                  <a:lnTo>
                    <a:pt x="0" y="262001"/>
                  </a:lnTo>
                  <a:lnTo>
                    <a:pt x="0" y="2357782"/>
                  </a:lnTo>
                  <a:lnTo>
                    <a:pt x="4222" y="2404874"/>
                  </a:lnTo>
                  <a:lnTo>
                    <a:pt x="16396" y="2449196"/>
                  </a:lnTo>
                  <a:lnTo>
                    <a:pt x="35781" y="2490008"/>
                  </a:lnTo>
                  <a:lnTo>
                    <a:pt x="61634" y="2526571"/>
                  </a:lnTo>
                  <a:lnTo>
                    <a:pt x="93216" y="2558144"/>
                  </a:lnTo>
                  <a:lnTo>
                    <a:pt x="129784" y="2583989"/>
                  </a:lnTo>
                  <a:lnTo>
                    <a:pt x="170598" y="2603366"/>
                  </a:lnTo>
                  <a:lnTo>
                    <a:pt x="214918" y="2615534"/>
                  </a:lnTo>
                  <a:lnTo>
                    <a:pt x="262001" y="2619754"/>
                  </a:lnTo>
                  <a:lnTo>
                    <a:pt x="2731135" y="2619754"/>
                  </a:lnTo>
                  <a:lnTo>
                    <a:pt x="2778217" y="2615534"/>
                  </a:lnTo>
                  <a:lnTo>
                    <a:pt x="2822537" y="2603366"/>
                  </a:lnTo>
                  <a:lnTo>
                    <a:pt x="2863351" y="2583989"/>
                  </a:lnTo>
                  <a:lnTo>
                    <a:pt x="2899919" y="2558144"/>
                  </a:lnTo>
                  <a:lnTo>
                    <a:pt x="2931501" y="2526571"/>
                  </a:lnTo>
                  <a:lnTo>
                    <a:pt x="2957354" y="2490008"/>
                  </a:lnTo>
                  <a:lnTo>
                    <a:pt x="2976739" y="2449196"/>
                  </a:lnTo>
                  <a:lnTo>
                    <a:pt x="2988913" y="2404874"/>
                  </a:lnTo>
                  <a:lnTo>
                    <a:pt x="2993136" y="2357782"/>
                  </a:lnTo>
                  <a:lnTo>
                    <a:pt x="2993136" y="262001"/>
                  </a:lnTo>
                  <a:lnTo>
                    <a:pt x="2988913" y="214918"/>
                  </a:lnTo>
                  <a:lnTo>
                    <a:pt x="2976739" y="170598"/>
                  </a:lnTo>
                  <a:lnTo>
                    <a:pt x="2957354" y="129784"/>
                  </a:lnTo>
                  <a:lnTo>
                    <a:pt x="2931501" y="93216"/>
                  </a:lnTo>
                  <a:lnTo>
                    <a:pt x="2899919" y="61634"/>
                  </a:lnTo>
                  <a:lnTo>
                    <a:pt x="2863351" y="35781"/>
                  </a:lnTo>
                  <a:lnTo>
                    <a:pt x="2822537" y="16396"/>
                  </a:lnTo>
                  <a:lnTo>
                    <a:pt x="2778217" y="4222"/>
                  </a:lnTo>
                  <a:lnTo>
                    <a:pt x="2731135" y="0"/>
                  </a:lnTo>
                  <a:close/>
                </a:path>
              </a:pathLst>
            </a:custGeom>
            <a:solidFill>
              <a:srgbClr val="FFFFFF">
                <a:alpha val="90194"/>
              </a:srgbClr>
            </a:solidFill>
          </p:spPr>
          <p:txBody>
            <a:bodyPr wrap="square" lIns="0" tIns="0" rIns="0" bIns="0" rtlCol="0"/>
            <a:lstStyle/>
            <a:p>
              <a:endParaRPr/>
            </a:p>
          </p:txBody>
        </p:sp>
        <p:sp>
          <p:nvSpPr>
            <p:cNvPr id="36" name="object 36"/>
            <p:cNvSpPr/>
            <p:nvPr/>
          </p:nvSpPr>
          <p:spPr>
            <a:xfrm>
              <a:off x="5677661" y="3702558"/>
              <a:ext cx="2993390" cy="2620010"/>
            </a:xfrm>
            <a:custGeom>
              <a:avLst/>
              <a:gdLst/>
              <a:ahLst/>
              <a:cxnLst/>
              <a:rect l="l" t="t" r="r" b="b"/>
              <a:pathLst>
                <a:path w="2993390" h="2620010">
                  <a:moveTo>
                    <a:pt x="0" y="262001"/>
                  </a:moveTo>
                  <a:lnTo>
                    <a:pt x="4222" y="214918"/>
                  </a:lnTo>
                  <a:lnTo>
                    <a:pt x="16396" y="170598"/>
                  </a:lnTo>
                  <a:lnTo>
                    <a:pt x="35781" y="129784"/>
                  </a:lnTo>
                  <a:lnTo>
                    <a:pt x="61634" y="93216"/>
                  </a:lnTo>
                  <a:lnTo>
                    <a:pt x="93216" y="61634"/>
                  </a:lnTo>
                  <a:lnTo>
                    <a:pt x="129784" y="35781"/>
                  </a:lnTo>
                  <a:lnTo>
                    <a:pt x="170598" y="16396"/>
                  </a:lnTo>
                  <a:lnTo>
                    <a:pt x="214918" y="4222"/>
                  </a:lnTo>
                  <a:lnTo>
                    <a:pt x="262001" y="0"/>
                  </a:lnTo>
                  <a:lnTo>
                    <a:pt x="2731135" y="0"/>
                  </a:lnTo>
                  <a:lnTo>
                    <a:pt x="2778217" y="4222"/>
                  </a:lnTo>
                  <a:lnTo>
                    <a:pt x="2822537" y="16396"/>
                  </a:lnTo>
                  <a:lnTo>
                    <a:pt x="2863351" y="35781"/>
                  </a:lnTo>
                  <a:lnTo>
                    <a:pt x="2899919" y="61634"/>
                  </a:lnTo>
                  <a:lnTo>
                    <a:pt x="2931501" y="93216"/>
                  </a:lnTo>
                  <a:lnTo>
                    <a:pt x="2957354" y="129784"/>
                  </a:lnTo>
                  <a:lnTo>
                    <a:pt x="2976739" y="170598"/>
                  </a:lnTo>
                  <a:lnTo>
                    <a:pt x="2988913" y="214918"/>
                  </a:lnTo>
                  <a:lnTo>
                    <a:pt x="2993136" y="262001"/>
                  </a:lnTo>
                  <a:lnTo>
                    <a:pt x="2993136" y="2357782"/>
                  </a:lnTo>
                  <a:lnTo>
                    <a:pt x="2988913" y="2404874"/>
                  </a:lnTo>
                  <a:lnTo>
                    <a:pt x="2976739" y="2449196"/>
                  </a:lnTo>
                  <a:lnTo>
                    <a:pt x="2957354" y="2490008"/>
                  </a:lnTo>
                  <a:lnTo>
                    <a:pt x="2931501" y="2526571"/>
                  </a:lnTo>
                  <a:lnTo>
                    <a:pt x="2899919" y="2558144"/>
                  </a:lnTo>
                  <a:lnTo>
                    <a:pt x="2863351" y="2583989"/>
                  </a:lnTo>
                  <a:lnTo>
                    <a:pt x="2822537" y="2603366"/>
                  </a:lnTo>
                  <a:lnTo>
                    <a:pt x="2778217" y="2615534"/>
                  </a:lnTo>
                  <a:lnTo>
                    <a:pt x="2731135" y="2619754"/>
                  </a:lnTo>
                  <a:lnTo>
                    <a:pt x="262001" y="2619754"/>
                  </a:lnTo>
                  <a:lnTo>
                    <a:pt x="214918" y="2615534"/>
                  </a:lnTo>
                  <a:lnTo>
                    <a:pt x="170598" y="2603366"/>
                  </a:lnTo>
                  <a:lnTo>
                    <a:pt x="129784" y="2583989"/>
                  </a:lnTo>
                  <a:lnTo>
                    <a:pt x="93216" y="2558144"/>
                  </a:lnTo>
                  <a:lnTo>
                    <a:pt x="61634" y="2526571"/>
                  </a:lnTo>
                  <a:lnTo>
                    <a:pt x="35781" y="2490008"/>
                  </a:lnTo>
                  <a:lnTo>
                    <a:pt x="16396" y="2449196"/>
                  </a:lnTo>
                  <a:lnTo>
                    <a:pt x="4222" y="2404874"/>
                  </a:lnTo>
                  <a:lnTo>
                    <a:pt x="0" y="2357782"/>
                  </a:lnTo>
                  <a:lnTo>
                    <a:pt x="0" y="262001"/>
                  </a:lnTo>
                  <a:close/>
                </a:path>
              </a:pathLst>
            </a:custGeom>
            <a:ln w="25400">
              <a:solidFill>
                <a:srgbClr val="4F80BC"/>
              </a:solidFill>
            </a:ln>
          </p:spPr>
          <p:txBody>
            <a:bodyPr wrap="square" lIns="0" tIns="0" rIns="0" bIns="0" rtlCol="0"/>
            <a:lstStyle/>
            <a:p>
              <a:endParaRPr/>
            </a:p>
          </p:txBody>
        </p:sp>
        <p:sp>
          <p:nvSpPr>
            <p:cNvPr id="37" name="object 37"/>
            <p:cNvSpPr/>
            <p:nvPr/>
          </p:nvSpPr>
          <p:spPr>
            <a:xfrm>
              <a:off x="5951981" y="3771138"/>
              <a:ext cx="2331720" cy="500380"/>
            </a:xfrm>
            <a:custGeom>
              <a:avLst/>
              <a:gdLst/>
              <a:ahLst/>
              <a:cxnLst/>
              <a:rect l="l" t="t" r="r" b="b"/>
              <a:pathLst>
                <a:path w="2331720" h="500379">
                  <a:moveTo>
                    <a:pt x="2281682" y="0"/>
                  </a:moveTo>
                  <a:lnTo>
                    <a:pt x="50038" y="0"/>
                  </a:lnTo>
                  <a:lnTo>
                    <a:pt x="30539" y="3925"/>
                  </a:lnTo>
                  <a:lnTo>
                    <a:pt x="14636" y="14636"/>
                  </a:lnTo>
                  <a:lnTo>
                    <a:pt x="3925" y="30539"/>
                  </a:lnTo>
                  <a:lnTo>
                    <a:pt x="0" y="50038"/>
                  </a:lnTo>
                  <a:lnTo>
                    <a:pt x="0" y="449834"/>
                  </a:lnTo>
                  <a:lnTo>
                    <a:pt x="3925" y="469332"/>
                  </a:lnTo>
                  <a:lnTo>
                    <a:pt x="14636" y="485235"/>
                  </a:lnTo>
                  <a:lnTo>
                    <a:pt x="30539" y="495946"/>
                  </a:lnTo>
                  <a:lnTo>
                    <a:pt x="50038" y="499872"/>
                  </a:lnTo>
                  <a:lnTo>
                    <a:pt x="2281682" y="499872"/>
                  </a:lnTo>
                  <a:lnTo>
                    <a:pt x="2301180" y="495946"/>
                  </a:lnTo>
                  <a:lnTo>
                    <a:pt x="2317083" y="485235"/>
                  </a:lnTo>
                  <a:lnTo>
                    <a:pt x="2327794" y="469332"/>
                  </a:lnTo>
                  <a:lnTo>
                    <a:pt x="2331720" y="449834"/>
                  </a:lnTo>
                  <a:lnTo>
                    <a:pt x="2331720" y="50038"/>
                  </a:lnTo>
                  <a:lnTo>
                    <a:pt x="2327794" y="30539"/>
                  </a:lnTo>
                  <a:lnTo>
                    <a:pt x="2317083" y="14636"/>
                  </a:lnTo>
                  <a:lnTo>
                    <a:pt x="2301180" y="3925"/>
                  </a:lnTo>
                  <a:lnTo>
                    <a:pt x="2281682" y="0"/>
                  </a:lnTo>
                  <a:close/>
                </a:path>
              </a:pathLst>
            </a:custGeom>
            <a:solidFill>
              <a:srgbClr val="4F80BC"/>
            </a:solidFill>
          </p:spPr>
          <p:txBody>
            <a:bodyPr wrap="square" lIns="0" tIns="0" rIns="0" bIns="0" rtlCol="0"/>
            <a:lstStyle/>
            <a:p>
              <a:endParaRPr/>
            </a:p>
          </p:txBody>
        </p:sp>
        <p:sp>
          <p:nvSpPr>
            <p:cNvPr id="38" name="object 38"/>
            <p:cNvSpPr/>
            <p:nvPr/>
          </p:nvSpPr>
          <p:spPr>
            <a:xfrm>
              <a:off x="5951981" y="3771138"/>
              <a:ext cx="2331720" cy="500380"/>
            </a:xfrm>
            <a:custGeom>
              <a:avLst/>
              <a:gdLst/>
              <a:ahLst/>
              <a:cxnLst/>
              <a:rect l="l" t="t" r="r" b="b"/>
              <a:pathLst>
                <a:path w="2331720" h="500379">
                  <a:moveTo>
                    <a:pt x="0" y="50038"/>
                  </a:moveTo>
                  <a:lnTo>
                    <a:pt x="3925" y="30539"/>
                  </a:lnTo>
                  <a:lnTo>
                    <a:pt x="14636" y="14636"/>
                  </a:lnTo>
                  <a:lnTo>
                    <a:pt x="30539" y="3925"/>
                  </a:lnTo>
                  <a:lnTo>
                    <a:pt x="50038" y="0"/>
                  </a:lnTo>
                  <a:lnTo>
                    <a:pt x="2281682" y="0"/>
                  </a:lnTo>
                  <a:lnTo>
                    <a:pt x="2301180" y="3925"/>
                  </a:lnTo>
                  <a:lnTo>
                    <a:pt x="2317083" y="14636"/>
                  </a:lnTo>
                  <a:lnTo>
                    <a:pt x="2327794" y="30539"/>
                  </a:lnTo>
                  <a:lnTo>
                    <a:pt x="2331720" y="50038"/>
                  </a:lnTo>
                  <a:lnTo>
                    <a:pt x="2331720" y="449834"/>
                  </a:lnTo>
                  <a:lnTo>
                    <a:pt x="2327794" y="469332"/>
                  </a:lnTo>
                  <a:lnTo>
                    <a:pt x="2317083" y="485235"/>
                  </a:lnTo>
                  <a:lnTo>
                    <a:pt x="2301180" y="495946"/>
                  </a:lnTo>
                  <a:lnTo>
                    <a:pt x="2281682" y="499872"/>
                  </a:lnTo>
                  <a:lnTo>
                    <a:pt x="50038" y="499872"/>
                  </a:lnTo>
                  <a:lnTo>
                    <a:pt x="30539" y="495946"/>
                  </a:lnTo>
                  <a:lnTo>
                    <a:pt x="14636" y="485235"/>
                  </a:lnTo>
                  <a:lnTo>
                    <a:pt x="3925" y="469332"/>
                  </a:lnTo>
                  <a:lnTo>
                    <a:pt x="0" y="449834"/>
                  </a:lnTo>
                  <a:lnTo>
                    <a:pt x="0" y="50038"/>
                  </a:lnTo>
                  <a:close/>
                </a:path>
              </a:pathLst>
            </a:custGeom>
            <a:ln w="25400">
              <a:solidFill>
                <a:srgbClr val="FFFFFF"/>
              </a:solidFill>
            </a:ln>
          </p:spPr>
          <p:txBody>
            <a:bodyPr wrap="square" lIns="0" tIns="0" rIns="0" bIns="0" rtlCol="0"/>
            <a:lstStyle/>
            <a:p>
              <a:endParaRPr/>
            </a:p>
          </p:txBody>
        </p:sp>
      </p:grpSp>
      <p:sp>
        <p:nvSpPr>
          <p:cNvPr id="39" name="object 39"/>
          <p:cNvSpPr txBox="1"/>
          <p:nvPr/>
        </p:nvSpPr>
        <p:spPr>
          <a:xfrm>
            <a:off x="5849492" y="3715258"/>
            <a:ext cx="2216150" cy="1845310"/>
          </a:xfrm>
          <a:prstGeom prst="rect">
            <a:avLst/>
          </a:prstGeom>
        </p:spPr>
        <p:txBody>
          <a:bodyPr vert="horz" wrap="square" lIns="0" tIns="12700" rIns="0" bIns="0" rtlCol="0">
            <a:spAutoFit/>
          </a:bodyPr>
          <a:lstStyle/>
          <a:p>
            <a:pPr marL="336550">
              <a:lnSpc>
                <a:spcPct val="100000"/>
              </a:lnSpc>
              <a:spcBef>
                <a:spcPts val="100"/>
              </a:spcBef>
            </a:pPr>
            <a:r>
              <a:rPr lang="tr-TR" sz="3200" b="1" spc="-10" dirty="0">
                <a:solidFill>
                  <a:srgbClr val="FFFFFF"/>
                </a:solidFill>
                <a:latin typeface="Calibri"/>
                <a:cs typeface="Calibri"/>
              </a:rPr>
              <a:t>01.01.2025</a:t>
            </a:r>
            <a:endParaRPr sz="3200" dirty="0">
              <a:latin typeface="Calibri"/>
              <a:cs typeface="Calibri"/>
            </a:endParaRPr>
          </a:p>
          <a:p>
            <a:pPr marL="240029" marR="64135" indent="-227329">
              <a:lnSpc>
                <a:spcPct val="91700"/>
              </a:lnSpc>
              <a:spcBef>
                <a:spcPts val="1685"/>
              </a:spcBef>
              <a:buFont typeface="Calibri"/>
              <a:buChar char="•"/>
              <a:tabLst>
                <a:tab pos="241300" algn="l"/>
              </a:tabLst>
            </a:pPr>
            <a:r>
              <a:rPr sz="2000" b="1" dirty="0">
                <a:solidFill>
                  <a:srgbClr val="FF0000"/>
                </a:solidFill>
                <a:latin typeface="Calibri"/>
                <a:cs typeface="Calibri"/>
              </a:rPr>
              <a:t>KAMU</a:t>
            </a:r>
            <a:r>
              <a:rPr sz="2000" spc="-95" dirty="0">
                <a:solidFill>
                  <a:srgbClr val="FF0000"/>
                </a:solidFill>
                <a:latin typeface="Times New Roman"/>
                <a:cs typeface="Times New Roman"/>
              </a:rPr>
              <a:t> </a:t>
            </a:r>
            <a:r>
              <a:rPr sz="2000" b="1" dirty="0">
                <a:solidFill>
                  <a:srgbClr val="FF0000"/>
                </a:solidFill>
                <a:latin typeface="Calibri"/>
                <a:cs typeface="Calibri"/>
              </a:rPr>
              <a:t>KURUM</a:t>
            </a:r>
            <a:r>
              <a:rPr sz="2000" spc="-95" dirty="0">
                <a:solidFill>
                  <a:srgbClr val="FF0000"/>
                </a:solidFill>
                <a:latin typeface="Times New Roman"/>
                <a:cs typeface="Times New Roman"/>
              </a:rPr>
              <a:t> </a:t>
            </a:r>
            <a:r>
              <a:rPr sz="2000" b="1" spc="-25" dirty="0">
                <a:solidFill>
                  <a:srgbClr val="FF0000"/>
                </a:solidFill>
                <a:latin typeface="Calibri"/>
                <a:cs typeface="Calibri"/>
              </a:rPr>
              <a:t>VE</a:t>
            </a:r>
            <a:r>
              <a:rPr sz="2000" spc="-25" dirty="0">
                <a:solidFill>
                  <a:srgbClr val="FF0000"/>
                </a:solidFill>
                <a:latin typeface="Times New Roman"/>
                <a:cs typeface="Times New Roman"/>
              </a:rPr>
              <a:t> 	</a:t>
            </a:r>
            <a:r>
              <a:rPr sz="2000" b="1" spc="-10" dirty="0">
                <a:solidFill>
                  <a:srgbClr val="FF0000"/>
                </a:solidFill>
                <a:latin typeface="Calibri"/>
                <a:cs typeface="Calibri"/>
              </a:rPr>
              <a:t>KURULUŞLARI</a:t>
            </a:r>
            <a:r>
              <a:rPr sz="2000" b="1" spc="-15" dirty="0">
                <a:solidFill>
                  <a:srgbClr val="FF0000"/>
                </a:solidFill>
                <a:latin typeface="Calibri"/>
                <a:cs typeface="Calibri"/>
              </a:rPr>
              <a:t> </a:t>
            </a:r>
            <a:r>
              <a:rPr sz="2000" b="1" spc="-25" dirty="0">
                <a:solidFill>
                  <a:srgbClr val="FF0000"/>
                </a:solidFill>
                <a:latin typeface="Calibri"/>
                <a:cs typeface="Calibri"/>
              </a:rPr>
              <a:t>VE 	</a:t>
            </a:r>
            <a:r>
              <a:rPr sz="2000" b="1" dirty="0">
                <a:solidFill>
                  <a:srgbClr val="FF0000"/>
                </a:solidFill>
                <a:latin typeface="Calibri"/>
                <a:cs typeface="Calibri"/>
              </a:rPr>
              <a:t>BÜTÜN</a:t>
            </a:r>
            <a:r>
              <a:rPr sz="2000" b="1" spc="-25" dirty="0">
                <a:solidFill>
                  <a:srgbClr val="FF0000"/>
                </a:solidFill>
                <a:latin typeface="Calibri"/>
                <a:cs typeface="Calibri"/>
              </a:rPr>
              <a:t> </a:t>
            </a:r>
            <a:r>
              <a:rPr sz="2000" b="1" spc="-10" dirty="0">
                <a:solidFill>
                  <a:srgbClr val="FF0000"/>
                </a:solidFill>
                <a:latin typeface="Calibri"/>
                <a:cs typeface="Calibri"/>
              </a:rPr>
              <a:t>TEHLİKE 	SINIFLARI</a:t>
            </a:r>
            <a:endParaRPr sz="2000" dirty="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0076" y="160401"/>
            <a:ext cx="1326515" cy="513715"/>
          </a:xfrm>
          <a:prstGeom prst="rect">
            <a:avLst/>
          </a:prstGeom>
        </p:spPr>
        <p:txBody>
          <a:bodyPr vert="horz" wrap="square" lIns="0" tIns="12700" rIns="0" bIns="0" rtlCol="0">
            <a:spAutoFit/>
          </a:bodyPr>
          <a:lstStyle/>
          <a:p>
            <a:pPr marL="12700">
              <a:lnSpc>
                <a:spcPct val="100000"/>
              </a:lnSpc>
              <a:spcBef>
                <a:spcPts val="100"/>
              </a:spcBef>
            </a:pPr>
            <a:r>
              <a:rPr sz="3200" spc="-10" dirty="0"/>
              <a:t>Gürültü</a:t>
            </a:r>
            <a:endParaRPr sz="3200"/>
          </a:p>
        </p:txBody>
      </p:sp>
      <p:sp>
        <p:nvSpPr>
          <p:cNvPr id="3" name="object 3"/>
          <p:cNvSpPr txBox="1"/>
          <p:nvPr/>
        </p:nvSpPr>
        <p:spPr>
          <a:xfrm>
            <a:off x="402436" y="637158"/>
            <a:ext cx="7948930" cy="2771775"/>
          </a:xfrm>
          <a:prstGeom prst="rect">
            <a:avLst/>
          </a:prstGeom>
        </p:spPr>
        <p:txBody>
          <a:bodyPr vert="horz" wrap="square" lIns="0" tIns="13335" rIns="0" bIns="0" rtlCol="0">
            <a:spAutoFit/>
          </a:bodyPr>
          <a:lstStyle/>
          <a:p>
            <a:pPr marL="189865" indent="-177165">
              <a:lnSpc>
                <a:spcPct val="100000"/>
              </a:lnSpc>
              <a:spcBef>
                <a:spcPts val="105"/>
              </a:spcBef>
              <a:buFont typeface="Arial"/>
              <a:buChar char="•"/>
              <a:tabLst>
                <a:tab pos="189865" algn="l"/>
              </a:tabLst>
            </a:pPr>
            <a:r>
              <a:rPr sz="2000" b="1" dirty="0">
                <a:latin typeface="Calibri"/>
                <a:cs typeface="Calibri"/>
              </a:rPr>
              <a:t>8</a:t>
            </a:r>
            <a:r>
              <a:rPr sz="2000" b="1" spc="-30" dirty="0">
                <a:latin typeface="Calibri"/>
                <a:cs typeface="Calibri"/>
              </a:rPr>
              <a:t> </a:t>
            </a:r>
            <a:r>
              <a:rPr sz="2000" b="1" dirty="0">
                <a:latin typeface="Calibri"/>
                <a:cs typeface="Calibri"/>
              </a:rPr>
              <a:t>saatlik</a:t>
            </a:r>
            <a:r>
              <a:rPr sz="2000" b="1" spc="-45" dirty="0">
                <a:latin typeface="Calibri"/>
                <a:cs typeface="Calibri"/>
              </a:rPr>
              <a:t> </a:t>
            </a:r>
            <a:r>
              <a:rPr sz="2000" b="1" dirty="0">
                <a:latin typeface="Calibri"/>
                <a:cs typeface="Calibri"/>
              </a:rPr>
              <a:t>çalışma</a:t>
            </a:r>
            <a:r>
              <a:rPr sz="2000" b="1" spc="-50" dirty="0">
                <a:latin typeface="Calibri"/>
                <a:cs typeface="Calibri"/>
              </a:rPr>
              <a:t> </a:t>
            </a:r>
            <a:r>
              <a:rPr sz="2000" b="1" dirty="0">
                <a:latin typeface="Calibri"/>
                <a:cs typeface="Calibri"/>
              </a:rPr>
              <a:t>süresi</a:t>
            </a:r>
            <a:r>
              <a:rPr sz="2000" b="1" spc="-30" dirty="0">
                <a:latin typeface="Calibri"/>
                <a:cs typeface="Calibri"/>
              </a:rPr>
              <a:t> </a:t>
            </a:r>
            <a:r>
              <a:rPr sz="2000" b="1" dirty="0">
                <a:latin typeface="Calibri"/>
                <a:cs typeface="Calibri"/>
              </a:rPr>
              <a:t>için</a:t>
            </a:r>
            <a:r>
              <a:rPr sz="2000" b="1" spc="-40" dirty="0">
                <a:latin typeface="Calibri"/>
                <a:cs typeface="Calibri"/>
              </a:rPr>
              <a:t> </a:t>
            </a:r>
            <a:r>
              <a:rPr sz="2000" b="1" dirty="0">
                <a:latin typeface="Calibri"/>
                <a:cs typeface="Calibri"/>
              </a:rPr>
              <a:t>kabul</a:t>
            </a:r>
            <a:r>
              <a:rPr sz="2000" b="1" spc="-40" dirty="0">
                <a:latin typeface="Calibri"/>
                <a:cs typeface="Calibri"/>
              </a:rPr>
              <a:t> </a:t>
            </a:r>
            <a:r>
              <a:rPr sz="2000" b="1" dirty="0">
                <a:latin typeface="Calibri"/>
                <a:cs typeface="Calibri"/>
              </a:rPr>
              <a:t>edilebilir</a:t>
            </a:r>
            <a:r>
              <a:rPr sz="2000" b="1" spc="-50" dirty="0">
                <a:latin typeface="Calibri"/>
                <a:cs typeface="Calibri"/>
              </a:rPr>
              <a:t> </a:t>
            </a:r>
            <a:r>
              <a:rPr sz="2000" b="1" dirty="0">
                <a:latin typeface="Calibri"/>
                <a:cs typeface="Calibri"/>
              </a:rPr>
              <a:t>gürültü</a:t>
            </a:r>
            <a:r>
              <a:rPr sz="2000" b="1" spc="-45" dirty="0">
                <a:latin typeface="Calibri"/>
                <a:cs typeface="Calibri"/>
              </a:rPr>
              <a:t> </a:t>
            </a:r>
            <a:r>
              <a:rPr sz="2000" b="1" dirty="0">
                <a:latin typeface="Calibri"/>
                <a:cs typeface="Calibri"/>
              </a:rPr>
              <a:t>düzeyi</a:t>
            </a:r>
            <a:r>
              <a:rPr sz="2000" b="1" spc="-20" dirty="0">
                <a:latin typeface="Calibri"/>
                <a:cs typeface="Calibri"/>
              </a:rPr>
              <a:t> </a:t>
            </a:r>
            <a:r>
              <a:rPr sz="2000" b="1" dirty="0">
                <a:solidFill>
                  <a:srgbClr val="FF0000"/>
                </a:solidFill>
                <a:latin typeface="Calibri"/>
                <a:cs typeface="Calibri"/>
              </a:rPr>
              <a:t>85</a:t>
            </a:r>
            <a:r>
              <a:rPr sz="2000" spc="-80" dirty="0">
                <a:solidFill>
                  <a:srgbClr val="FF0000"/>
                </a:solidFill>
                <a:latin typeface="Times New Roman"/>
                <a:cs typeface="Times New Roman"/>
              </a:rPr>
              <a:t> </a:t>
            </a:r>
            <a:r>
              <a:rPr sz="2000" b="1" dirty="0">
                <a:solidFill>
                  <a:srgbClr val="FF0000"/>
                </a:solidFill>
                <a:latin typeface="Calibri"/>
                <a:cs typeface="Calibri"/>
              </a:rPr>
              <a:t>dB</a:t>
            </a:r>
            <a:r>
              <a:rPr sz="2000" spc="-95" dirty="0">
                <a:solidFill>
                  <a:srgbClr val="FF0000"/>
                </a:solidFill>
                <a:latin typeface="Times New Roman"/>
                <a:cs typeface="Times New Roman"/>
              </a:rPr>
              <a:t> </a:t>
            </a:r>
            <a:r>
              <a:rPr sz="2000" b="1" spc="-20" dirty="0">
                <a:latin typeface="Calibri"/>
                <a:cs typeface="Calibri"/>
              </a:rPr>
              <a:t>dir.</a:t>
            </a:r>
            <a:endParaRPr sz="2000" dirty="0">
              <a:latin typeface="Calibri"/>
              <a:cs typeface="Calibri"/>
            </a:endParaRPr>
          </a:p>
          <a:p>
            <a:pPr marL="189865" indent="-177165">
              <a:lnSpc>
                <a:spcPct val="100000"/>
              </a:lnSpc>
              <a:buFont typeface="Arial"/>
              <a:buChar char="•"/>
              <a:tabLst>
                <a:tab pos="189865" algn="l"/>
              </a:tabLst>
            </a:pPr>
            <a:r>
              <a:rPr sz="2000" b="1" dirty="0">
                <a:latin typeface="Calibri"/>
                <a:cs typeface="Calibri"/>
              </a:rPr>
              <a:t>Gürültü</a:t>
            </a:r>
            <a:r>
              <a:rPr sz="2000" b="1" spc="-50" dirty="0">
                <a:latin typeface="Calibri"/>
                <a:cs typeface="Calibri"/>
              </a:rPr>
              <a:t> </a:t>
            </a:r>
            <a:r>
              <a:rPr sz="2000" b="1" dirty="0">
                <a:latin typeface="Calibri"/>
                <a:cs typeface="Calibri"/>
              </a:rPr>
              <a:t>85</a:t>
            </a:r>
            <a:r>
              <a:rPr sz="2000" spc="-95" dirty="0">
                <a:latin typeface="Times New Roman"/>
                <a:cs typeface="Times New Roman"/>
              </a:rPr>
              <a:t> </a:t>
            </a:r>
            <a:r>
              <a:rPr sz="2000" b="1" dirty="0">
                <a:latin typeface="Calibri"/>
                <a:cs typeface="Calibri"/>
              </a:rPr>
              <a:t>dB</a:t>
            </a:r>
            <a:r>
              <a:rPr sz="2000" spc="-80" dirty="0">
                <a:latin typeface="Times New Roman"/>
                <a:cs typeface="Times New Roman"/>
              </a:rPr>
              <a:t> </a:t>
            </a:r>
            <a:r>
              <a:rPr sz="2000" b="1" dirty="0">
                <a:latin typeface="Calibri"/>
                <a:cs typeface="Calibri"/>
              </a:rPr>
              <a:t>ve</a:t>
            </a:r>
            <a:r>
              <a:rPr sz="2000" b="1" spc="-35" dirty="0">
                <a:latin typeface="Calibri"/>
                <a:cs typeface="Calibri"/>
              </a:rPr>
              <a:t> </a:t>
            </a:r>
            <a:r>
              <a:rPr sz="2000" b="1" dirty="0">
                <a:latin typeface="Calibri"/>
                <a:cs typeface="Calibri"/>
              </a:rPr>
              <a:t>üzerinde</a:t>
            </a:r>
            <a:r>
              <a:rPr sz="2000" b="1" spc="385" dirty="0">
                <a:latin typeface="Calibri"/>
                <a:cs typeface="Calibri"/>
              </a:rPr>
              <a:t> </a:t>
            </a:r>
            <a:r>
              <a:rPr sz="2000" b="1" dirty="0">
                <a:latin typeface="Calibri"/>
                <a:cs typeface="Calibri"/>
              </a:rPr>
              <a:t>kişisel</a:t>
            </a:r>
            <a:r>
              <a:rPr sz="2000" b="1" spc="-30" dirty="0">
                <a:latin typeface="Calibri"/>
                <a:cs typeface="Calibri"/>
              </a:rPr>
              <a:t> </a:t>
            </a:r>
            <a:r>
              <a:rPr sz="2000" b="1" spc="-10" dirty="0">
                <a:latin typeface="Calibri"/>
                <a:cs typeface="Calibri"/>
              </a:rPr>
              <a:t>koruyucu</a:t>
            </a:r>
            <a:r>
              <a:rPr sz="2000" b="1" spc="-45" dirty="0">
                <a:latin typeface="Calibri"/>
                <a:cs typeface="Calibri"/>
              </a:rPr>
              <a:t> </a:t>
            </a:r>
            <a:r>
              <a:rPr sz="2000" b="1" dirty="0">
                <a:latin typeface="Calibri"/>
                <a:cs typeface="Calibri"/>
              </a:rPr>
              <a:t>kullanmak</a:t>
            </a:r>
            <a:r>
              <a:rPr sz="2000" b="1" spc="-45" dirty="0">
                <a:latin typeface="Calibri"/>
                <a:cs typeface="Calibri"/>
              </a:rPr>
              <a:t> </a:t>
            </a:r>
            <a:r>
              <a:rPr sz="2000" b="1" spc="-10" dirty="0">
                <a:latin typeface="Calibri"/>
                <a:cs typeface="Calibri"/>
              </a:rPr>
              <a:t>gerekir.</a:t>
            </a:r>
            <a:endParaRPr sz="2000" dirty="0">
              <a:latin typeface="Calibri"/>
              <a:cs typeface="Calibri"/>
            </a:endParaRPr>
          </a:p>
          <a:p>
            <a:pPr marL="189230" marR="5080" indent="-177165">
              <a:lnSpc>
                <a:spcPct val="100000"/>
              </a:lnSpc>
              <a:buFont typeface="Arial"/>
              <a:buChar char="•"/>
              <a:tabLst>
                <a:tab pos="190500" algn="l"/>
              </a:tabLst>
            </a:pPr>
            <a:r>
              <a:rPr sz="2000" b="1" u="sng" dirty="0">
                <a:latin typeface="Calibri"/>
                <a:cs typeface="Calibri"/>
              </a:rPr>
              <a:t>Gürültü</a:t>
            </a:r>
            <a:r>
              <a:rPr sz="2000" b="1" u="sng" spc="-45" dirty="0">
                <a:latin typeface="Calibri"/>
                <a:cs typeface="Calibri"/>
              </a:rPr>
              <a:t> </a:t>
            </a:r>
            <a:r>
              <a:rPr sz="2000" b="1" u="sng" dirty="0">
                <a:latin typeface="Calibri"/>
                <a:cs typeface="Calibri"/>
              </a:rPr>
              <a:t>seviyesi</a:t>
            </a:r>
            <a:r>
              <a:rPr sz="2000" b="1" u="sng" spc="-30" dirty="0">
                <a:latin typeface="Calibri"/>
                <a:cs typeface="Calibri"/>
              </a:rPr>
              <a:t> </a:t>
            </a:r>
            <a:r>
              <a:rPr sz="2000" b="1" u="sng" dirty="0">
                <a:latin typeface="Calibri"/>
                <a:cs typeface="Calibri"/>
              </a:rPr>
              <a:t>70</a:t>
            </a:r>
            <a:r>
              <a:rPr sz="2000" b="1" u="sng" spc="-35" dirty="0">
                <a:latin typeface="Calibri"/>
                <a:cs typeface="Calibri"/>
              </a:rPr>
              <a:t> </a:t>
            </a:r>
            <a:r>
              <a:rPr sz="2000" b="1" u="sng" dirty="0">
                <a:latin typeface="Calibri"/>
                <a:cs typeface="Calibri"/>
              </a:rPr>
              <a:t>dB</a:t>
            </a:r>
            <a:r>
              <a:rPr sz="2000" b="1" u="sng" spc="-90" dirty="0">
                <a:latin typeface="Times New Roman"/>
                <a:cs typeface="Times New Roman"/>
              </a:rPr>
              <a:t> </a:t>
            </a:r>
            <a:r>
              <a:rPr sz="2000" b="1" u="sng" dirty="0">
                <a:latin typeface="Calibri"/>
                <a:cs typeface="Calibri"/>
              </a:rPr>
              <a:t>üzeri</a:t>
            </a:r>
            <a:r>
              <a:rPr sz="2000" b="1" u="sng" spc="-25" dirty="0">
                <a:latin typeface="Calibri"/>
                <a:cs typeface="Calibri"/>
              </a:rPr>
              <a:t> </a:t>
            </a:r>
            <a:r>
              <a:rPr sz="2000" b="1" u="sng" dirty="0">
                <a:latin typeface="Calibri"/>
                <a:cs typeface="Calibri"/>
              </a:rPr>
              <a:t>ise;</a:t>
            </a:r>
            <a:r>
              <a:rPr sz="2000" b="1" u="sng" spc="-35" dirty="0">
                <a:latin typeface="Calibri"/>
                <a:cs typeface="Calibri"/>
              </a:rPr>
              <a:t> </a:t>
            </a:r>
            <a:r>
              <a:rPr sz="2000" b="1" u="sng" dirty="0">
                <a:latin typeface="Calibri"/>
                <a:cs typeface="Calibri"/>
              </a:rPr>
              <a:t>fiziksel,</a:t>
            </a:r>
            <a:r>
              <a:rPr sz="2000" b="1" u="sng" spc="-30" dirty="0">
                <a:latin typeface="Calibri"/>
                <a:cs typeface="Calibri"/>
              </a:rPr>
              <a:t> </a:t>
            </a:r>
            <a:r>
              <a:rPr sz="2000" b="1" u="sng" dirty="0">
                <a:latin typeface="Calibri"/>
                <a:cs typeface="Calibri"/>
              </a:rPr>
              <a:t>ruhsal,</a:t>
            </a:r>
            <a:r>
              <a:rPr sz="2000" b="1" u="sng" spc="-50" dirty="0">
                <a:latin typeface="Calibri"/>
                <a:cs typeface="Calibri"/>
              </a:rPr>
              <a:t> </a:t>
            </a:r>
            <a:r>
              <a:rPr sz="2000" b="1" u="sng" dirty="0">
                <a:latin typeface="Calibri"/>
                <a:cs typeface="Calibri"/>
              </a:rPr>
              <a:t>zihinsel</a:t>
            </a:r>
            <a:r>
              <a:rPr sz="2000" b="1" u="sng" spc="-35" dirty="0">
                <a:latin typeface="Calibri"/>
                <a:cs typeface="Calibri"/>
              </a:rPr>
              <a:t> </a:t>
            </a:r>
            <a:r>
              <a:rPr sz="2000" b="1" u="sng" dirty="0">
                <a:latin typeface="Calibri"/>
                <a:cs typeface="Calibri"/>
              </a:rPr>
              <a:t>tepki</a:t>
            </a:r>
            <a:r>
              <a:rPr sz="2000" b="1" u="sng" spc="-45" dirty="0">
                <a:latin typeface="Calibri"/>
                <a:cs typeface="Calibri"/>
              </a:rPr>
              <a:t> </a:t>
            </a:r>
            <a:r>
              <a:rPr sz="2000" b="1" u="sng" spc="-20" dirty="0">
                <a:latin typeface="Calibri"/>
                <a:cs typeface="Calibri"/>
              </a:rPr>
              <a:t>başlar.</a:t>
            </a:r>
            <a:r>
              <a:rPr sz="2000" b="1" u="sng" spc="-5" dirty="0">
                <a:latin typeface="Calibri"/>
                <a:cs typeface="Calibri"/>
              </a:rPr>
              <a:t> </a:t>
            </a:r>
            <a:r>
              <a:rPr sz="2000" spc="-10" dirty="0">
                <a:latin typeface="Calibri"/>
                <a:cs typeface="Calibri"/>
              </a:rPr>
              <a:t>Yavaş 	yavaş</a:t>
            </a:r>
            <a:r>
              <a:rPr sz="2000" spc="-70" dirty="0">
                <a:latin typeface="Calibri"/>
                <a:cs typeface="Calibri"/>
              </a:rPr>
              <a:t> </a:t>
            </a:r>
            <a:r>
              <a:rPr sz="2000" dirty="0">
                <a:latin typeface="Calibri"/>
                <a:cs typeface="Calibri"/>
              </a:rPr>
              <a:t>işitme</a:t>
            </a:r>
            <a:r>
              <a:rPr sz="2000" spc="-50" dirty="0">
                <a:latin typeface="Calibri"/>
                <a:cs typeface="Calibri"/>
              </a:rPr>
              <a:t> </a:t>
            </a:r>
            <a:r>
              <a:rPr sz="2000" spc="-10" dirty="0">
                <a:latin typeface="Calibri"/>
                <a:cs typeface="Calibri"/>
              </a:rPr>
              <a:t>kaybı</a:t>
            </a:r>
            <a:r>
              <a:rPr sz="2000" spc="-85" dirty="0">
                <a:latin typeface="Calibri"/>
                <a:cs typeface="Calibri"/>
              </a:rPr>
              <a:t> </a:t>
            </a:r>
            <a:r>
              <a:rPr sz="2000" spc="-10" dirty="0">
                <a:latin typeface="Calibri"/>
                <a:cs typeface="Calibri"/>
              </a:rPr>
              <a:t>gelişir.</a:t>
            </a:r>
            <a:endParaRPr sz="2000" dirty="0">
              <a:latin typeface="Calibri"/>
              <a:cs typeface="Calibri"/>
            </a:endParaRPr>
          </a:p>
          <a:p>
            <a:pPr marL="12700">
              <a:lnSpc>
                <a:spcPct val="100000"/>
              </a:lnSpc>
              <a:spcBef>
                <a:spcPts val="2410"/>
              </a:spcBef>
            </a:pPr>
            <a:r>
              <a:rPr sz="2000" b="1" dirty="0">
                <a:latin typeface="Calibri"/>
                <a:cs typeface="Calibri"/>
              </a:rPr>
              <a:t>Ses</a:t>
            </a:r>
            <a:r>
              <a:rPr sz="2000" spc="-85" dirty="0">
                <a:latin typeface="Times New Roman"/>
                <a:cs typeface="Times New Roman"/>
              </a:rPr>
              <a:t> </a:t>
            </a:r>
            <a:r>
              <a:rPr sz="2000" b="1" dirty="0">
                <a:latin typeface="Calibri"/>
                <a:cs typeface="Calibri"/>
              </a:rPr>
              <a:t>Seviyesi</a:t>
            </a:r>
            <a:r>
              <a:rPr sz="2000" spc="-90" dirty="0">
                <a:latin typeface="Times New Roman"/>
                <a:cs typeface="Times New Roman"/>
              </a:rPr>
              <a:t> </a:t>
            </a:r>
            <a:r>
              <a:rPr sz="2000" b="1" dirty="0">
                <a:latin typeface="Calibri"/>
                <a:cs typeface="Calibri"/>
              </a:rPr>
              <a:t>(dB)</a:t>
            </a:r>
            <a:r>
              <a:rPr sz="2000" b="1" spc="-55" dirty="0">
                <a:latin typeface="Calibri"/>
                <a:cs typeface="Calibri"/>
              </a:rPr>
              <a:t> </a:t>
            </a:r>
            <a:r>
              <a:rPr sz="2000" b="1" spc="-10" dirty="0">
                <a:latin typeface="Calibri"/>
                <a:cs typeface="Calibri"/>
              </a:rPr>
              <a:t>Örnekleri</a:t>
            </a:r>
            <a:endParaRPr sz="2000" dirty="0">
              <a:latin typeface="Calibri"/>
              <a:cs typeface="Calibri"/>
            </a:endParaRPr>
          </a:p>
          <a:p>
            <a:pPr marL="68580">
              <a:lnSpc>
                <a:spcPct val="100000"/>
              </a:lnSpc>
              <a:tabLst>
                <a:tab pos="5791200" algn="l"/>
              </a:tabLst>
            </a:pPr>
            <a:r>
              <a:rPr sz="2000" dirty="0">
                <a:latin typeface="Calibri"/>
                <a:cs typeface="Calibri"/>
              </a:rPr>
              <a:t>İnsan</a:t>
            </a:r>
            <a:r>
              <a:rPr sz="2000" spc="-65" dirty="0">
                <a:latin typeface="Calibri"/>
                <a:cs typeface="Calibri"/>
              </a:rPr>
              <a:t> </a:t>
            </a:r>
            <a:r>
              <a:rPr sz="2000" dirty="0">
                <a:latin typeface="Calibri"/>
                <a:cs typeface="Calibri"/>
              </a:rPr>
              <a:t>kulağının</a:t>
            </a:r>
            <a:r>
              <a:rPr sz="2000" spc="-60" dirty="0">
                <a:latin typeface="Calibri"/>
                <a:cs typeface="Calibri"/>
              </a:rPr>
              <a:t> </a:t>
            </a:r>
            <a:r>
              <a:rPr sz="2000" spc="-10" dirty="0">
                <a:latin typeface="Calibri"/>
                <a:cs typeface="Calibri"/>
              </a:rPr>
              <a:t>duyabileceği</a:t>
            </a:r>
            <a:r>
              <a:rPr sz="2000" spc="-65" dirty="0">
                <a:latin typeface="Calibri"/>
                <a:cs typeface="Calibri"/>
              </a:rPr>
              <a:t> </a:t>
            </a:r>
            <a:r>
              <a:rPr sz="2000" dirty="0">
                <a:latin typeface="Calibri"/>
                <a:cs typeface="Calibri"/>
              </a:rPr>
              <a:t>seslerin</a:t>
            </a:r>
            <a:r>
              <a:rPr sz="2000" spc="-25" dirty="0">
                <a:latin typeface="Calibri"/>
                <a:cs typeface="Calibri"/>
              </a:rPr>
              <a:t> </a:t>
            </a:r>
            <a:r>
              <a:rPr sz="2000" dirty="0">
                <a:latin typeface="Calibri"/>
                <a:cs typeface="Calibri"/>
              </a:rPr>
              <a:t>başlangıç</a:t>
            </a:r>
            <a:r>
              <a:rPr sz="2000" spc="-55" dirty="0">
                <a:latin typeface="Calibri"/>
                <a:cs typeface="Calibri"/>
              </a:rPr>
              <a:t> </a:t>
            </a:r>
            <a:r>
              <a:rPr sz="2000" spc="-10" dirty="0">
                <a:latin typeface="Calibri"/>
                <a:cs typeface="Calibri"/>
              </a:rPr>
              <a:t>noktası</a:t>
            </a:r>
            <a:r>
              <a:rPr sz="2000" dirty="0">
                <a:latin typeface="Calibri"/>
                <a:cs typeface="Calibri"/>
              </a:rPr>
              <a:t>	0</a:t>
            </a:r>
            <a:r>
              <a:rPr sz="2000" spc="10" dirty="0">
                <a:latin typeface="Calibri"/>
                <a:cs typeface="Calibri"/>
              </a:rPr>
              <a:t> </a:t>
            </a:r>
            <a:r>
              <a:rPr sz="2000" spc="-25" dirty="0">
                <a:latin typeface="Calibri"/>
                <a:cs typeface="Calibri"/>
              </a:rPr>
              <a:t>dB</a:t>
            </a:r>
            <a:endParaRPr sz="2000" dirty="0">
              <a:latin typeface="Calibri"/>
              <a:cs typeface="Calibri"/>
            </a:endParaRPr>
          </a:p>
          <a:p>
            <a:pPr marL="68580">
              <a:lnSpc>
                <a:spcPct val="100000"/>
              </a:lnSpc>
              <a:spcBef>
                <a:spcPts val="5"/>
              </a:spcBef>
              <a:tabLst>
                <a:tab pos="1725930" algn="l"/>
              </a:tabLst>
            </a:pPr>
            <a:r>
              <a:rPr sz="2000" spc="-25" dirty="0">
                <a:latin typeface="Calibri"/>
                <a:cs typeface="Calibri"/>
              </a:rPr>
              <a:t>Yaprak</a:t>
            </a:r>
            <a:r>
              <a:rPr sz="2000" spc="-60" dirty="0">
                <a:latin typeface="Calibri"/>
                <a:cs typeface="Calibri"/>
              </a:rPr>
              <a:t> </a:t>
            </a:r>
            <a:r>
              <a:rPr sz="2000" spc="-10" dirty="0">
                <a:latin typeface="Calibri"/>
                <a:cs typeface="Calibri"/>
              </a:rPr>
              <a:t>hışırtısı</a:t>
            </a:r>
            <a:r>
              <a:rPr sz="2000" dirty="0">
                <a:latin typeface="Calibri"/>
                <a:cs typeface="Calibri"/>
              </a:rPr>
              <a:t>	10</a:t>
            </a:r>
            <a:r>
              <a:rPr sz="2000" spc="-25" dirty="0">
                <a:latin typeface="Calibri"/>
                <a:cs typeface="Calibri"/>
              </a:rPr>
              <a:t> dB</a:t>
            </a:r>
            <a:endParaRPr sz="2000" dirty="0">
              <a:latin typeface="Calibri"/>
              <a:cs typeface="Calibri"/>
            </a:endParaRPr>
          </a:p>
          <a:p>
            <a:pPr marL="68580">
              <a:lnSpc>
                <a:spcPct val="100000"/>
              </a:lnSpc>
              <a:tabLst>
                <a:tab pos="2474595" algn="l"/>
              </a:tabLst>
            </a:pPr>
            <a:r>
              <a:rPr sz="2000" dirty="0">
                <a:latin typeface="Calibri"/>
                <a:cs typeface="Calibri"/>
              </a:rPr>
              <a:t>Fısıltı,</a:t>
            </a:r>
            <a:r>
              <a:rPr sz="2000" spc="-40" dirty="0">
                <a:latin typeface="Calibri"/>
                <a:cs typeface="Calibri"/>
              </a:rPr>
              <a:t> </a:t>
            </a:r>
            <a:r>
              <a:rPr sz="2000" dirty="0">
                <a:latin typeface="Calibri"/>
                <a:cs typeface="Calibri"/>
              </a:rPr>
              <a:t>sessiz</a:t>
            </a:r>
            <a:r>
              <a:rPr sz="2000" spc="-55" dirty="0">
                <a:latin typeface="Calibri"/>
                <a:cs typeface="Calibri"/>
              </a:rPr>
              <a:t> </a:t>
            </a:r>
            <a:r>
              <a:rPr sz="2000" spc="-10" dirty="0">
                <a:latin typeface="Calibri"/>
                <a:cs typeface="Calibri"/>
              </a:rPr>
              <a:t>konuşma</a:t>
            </a:r>
            <a:r>
              <a:rPr sz="2000" dirty="0">
                <a:latin typeface="Calibri"/>
                <a:cs typeface="Calibri"/>
              </a:rPr>
              <a:t>	30</a:t>
            </a:r>
            <a:r>
              <a:rPr sz="2000" spc="5" dirty="0">
                <a:latin typeface="Calibri"/>
                <a:cs typeface="Calibri"/>
              </a:rPr>
              <a:t> </a:t>
            </a:r>
            <a:r>
              <a:rPr sz="2000" spc="-25" dirty="0">
                <a:latin typeface="Calibri"/>
                <a:cs typeface="Calibri"/>
              </a:rPr>
              <a:t>dB</a:t>
            </a:r>
            <a:endParaRPr sz="2000" dirty="0">
              <a:latin typeface="Calibri"/>
              <a:cs typeface="Calibri"/>
            </a:endParaRPr>
          </a:p>
        </p:txBody>
      </p:sp>
      <p:sp>
        <p:nvSpPr>
          <p:cNvPr id="4" name="object 4"/>
          <p:cNvSpPr txBox="1"/>
          <p:nvPr/>
        </p:nvSpPr>
        <p:spPr>
          <a:xfrm>
            <a:off x="458824" y="3382516"/>
            <a:ext cx="3500754" cy="330835"/>
          </a:xfrm>
          <a:prstGeom prst="rect">
            <a:avLst/>
          </a:prstGeom>
        </p:spPr>
        <p:txBody>
          <a:bodyPr vert="horz" wrap="square" lIns="0" tIns="13335" rIns="0" bIns="0" rtlCol="0">
            <a:spAutoFit/>
          </a:bodyPr>
          <a:lstStyle/>
          <a:p>
            <a:pPr marL="12700">
              <a:lnSpc>
                <a:spcPct val="100000"/>
              </a:lnSpc>
              <a:spcBef>
                <a:spcPts val="105"/>
              </a:spcBef>
            </a:pPr>
            <a:r>
              <a:rPr sz="2000" spc="-10" dirty="0">
                <a:latin typeface="Calibri"/>
                <a:cs typeface="Calibri"/>
              </a:rPr>
              <a:t>Yağmur</a:t>
            </a:r>
            <a:r>
              <a:rPr sz="2000" spc="-75" dirty="0">
                <a:latin typeface="Calibri"/>
                <a:cs typeface="Calibri"/>
              </a:rPr>
              <a:t> </a:t>
            </a:r>
            <a:r>
              <a:rPr sz="2000" dirty="0">
                <a:latin typeface="Calibri"/>
                <a:cs typeface="Calibri"/>
              </a:rPr>
              <a:t>sesi,</a:t>
            </a:r>
            <a:r>
              <a:rPr sz="2000" spc="-70" dirty="0">
                <a:latin typeface="Calibri"/>
                <a:cs typeface="Calibri"/>
              </a:rPr>
              <a:t> </a:t>
            </a:r>
            <a:r>
              <a:rPr sz="2000" dirty="0">
                <a:latin typeface="Calibri"/>
                <a:cs typeface="Calibri"/>
              </a:rPr>
              <a:t>bulaşık</a:t>
            </a:r>
            <a:r>
              <a:rPr sz="2000" spc="-70" dirty="0">
                <a:latin typeface="Calibri"/>
                <a:cs typeface="Calibri"/>
              </a:rPr>
              <a:t> </a:t>
            </a:r>
            <a:r>
              <a:rPr sz="2000" dirty="0">
                <a:latin typeface="Calibri"/>
                <a:cs typeface="Calibri"/>
              </a:rPr>
              <a:t>makinesi</a:t>
            </a:r>
            <a:r>
              <a:rPr sz="2000" spc="-70" dirty="0">
                <a:latin typeface="Calibri"/>
                <a:cs typeface="Calibri"/>
              </a:rPr>
              <a:t> </a:t>
            </a:r>
            <a:r>
              <a:rPr sz="2000" spc="-20" dirty="0">
                <a:latin typeface="Calibri"/>
                <a:cs typeface="Calibri"/>
              </a:rPr>
              <a:t>sesi</a:t>
            </a:r>
            <a:endParaRPr sz="2000">
              <a:latin typeface="Calibri"/>
              <a:cs typeface="Calibri"/>
            </a:endParaRPr>
          </a:p>
        </p:txBody>
      </p:sp>
      <p:sp>
        <p:nvSpPr>
          <p:cNvPr id="5" name="object 5"/>
          <p:cNvSpPr txBox="1"/>
          <p:nvPr/>
        </p:nvSpPr>
        <p:spPr>
          <a:xfrm>
            <a:off x="4108141" y="3382516"/>
            <a:ext cx="615950"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Calibri"/>
                <a:cs typeface="Calibri"/>
              </a:rPr>
              <a:t>50</a:t>
            </a:r>
            <a:r>
              <a:rPr sz="2000" spc="5" dirty="0">
                <a:latin typeface="Calibri"/>
                <a:cs typeface="Calibri"/>
              </a:rPr>
              <a:t> </a:t>
            </a:r>
            <a:r>
              <a:rPr sz="2000" spc="-25" dirty="0">
                <a:latin typeface="Calibri"/>
                <a:cs typeface="Calibri"/>
              </a:rPr>
              <a:t>dB</a:t>
            </a:r>
            <a:endParaRPr sz="2000">
              <a:latin typeface="Calibri"/>
              <a:cs typeface="Calibri"/>
            </a:endParaRPr>
          </a:p>
        </p:txBody>
      </p:sp>
      <p:sp>
        <p:nvSpPr>
          <p:cNvPr id="6" name="object 6"/>
          <p:cNvSpPr txBox="1"/>
          <p:nvPr/>
        </p:nvSpPr>
        <p:spPr>
          <a:xfrm>
            <a:off x="458824" y="3687011"/>
            <a:ext cx="3709035" cy="331470"/>
          </a:xfrm>
          <a:prstGeom prst="rect">
            <a:avLst/>
          </a:prstGeom>
        </p:spPr>
        <p:txBody>
          <a:bodyPr vert="horz" wrap="square" lIns="0" tIns="13335" rIns="0" bIns="0" rtlCol="0">
            <a:spAutoFit/>
          </a:bodyPr>
          <a:lstStyle/>
          <a:p>
            <a:pPr marL="12700">
              <a:lnSpc>
                <a:spcPct val="100000"/>
              </a:lnSpc>
              <a:spcBef>
                <a:spcPts val="105"/>
              </a:spcBef>
              <a:tabLst>
                <a:tab pos="3107690" algn="l"/>
              </a:tabLst>
            </a:pPr>
            <a:r>
              <a:rPr sz="2000" dirty="0">
                <a:latin typeface="Calibri"/>
                <a:cs typeface="Calibri"/>
              </a:rPr>
              <a:t>Normal</a:t>
            </a:r>
            <a:r>
              <a:rPr sz="2000" spc="-65" dirty="0">
                <a:latin typeface="Calibri"/>
                <a:cs typeface="Calibri"/>
              </a:rPr>
              <a:t> </a:t>
            </a:r>
            <a:r>
              <a:rPr sz="2000" dirty="0">
                <a:latin typeface="Calibri"/>
                <a:cs typeface="Calibri"/>
              </a:rPr>
              <a:t>tonda</a:t>
            </a:r>
            <a:r>
              <a:rPr sz="2000" spc="-60" dirty="0">
                <a:latin typeface="Calibri"/>
                <a:cs typeface="Calibri"/>
              </a:rPr>
              <a:t> </a:t>
            </a:r>
            <a:r>
              <a:rPr sz="2000" dirty="0">
                <a:latin typeface="Calibri"/>
                <a:cs typeface="Calibri"/>
              </a:rPr>
              <a:t>konuşma</a:t>
            </a:r>
            <a:r>
              <a:rPr sz="2000" spc="-55" dirty="0">
                <a:latin typeface="Calibri"/>
                <a:cs typeface="Calibri"/>
              </a:rPr>
              <a:t> </a:t>
            </a:r>
            <a:r>
              <a:rPr sz="2000" spc="-20" dirty="0">
                <a:latin typeface="Calibri"/>
                <a:cs typeface="Calibri"/>
              </a:rPr>
              <a:t>sesi</a:t>
            </a:r>
            <a:r>
              <a:rPr sz="2000" dirty="0">
                <a:latin typeface="Calibri"/>
                <a:cs typeface="Calibri"/>
              </a:rPr>
              <a:t>	60</a:t>
            </a:r>
            <a:r>
              <a:rPr sz="2000" spc="-65" dirty="0">
                <a:latin typeface="Times New Roman"/>
                <a:cs typeface="Times New Roman"/>
              </a:rPr>
              <a:t> </a:t>
            </a:r>
            <a:r>
              <a:rPr sz="2000" spc="-25" dirty="0">
                <a:latin typeface="Calibri"/>
                <a:cs typeface="Calibri"/>
              </a:rPr>
              <a:t>dB</a:t>
            </a:r>
            <a:endParaRPr sz="2000">
              <a:latin typeface="Calibri"/>
              <a:cs typeface="Calibri"/>
            </a:endParaRPr>
          </a:p>
        </p:txBody>
      </p:sp>
      <p:sp>
        <p:nvSpPr>
          <p:cNvPr id="7" name="object 7"/>
          <p:cNvSpPr txBox="1"/>
          <p:nvPr/>
        </p:nvSpPr>
        <p:spPr>
          <a:xfrm>
            <a:off x="458824" y="3992369"/>
            <a:ext cx="6931025" cy="330835"/>
          </a:xfrm>
          <a:prstGeom prst="rect">
            <a:avLst/>
          </a:prstGeom>
        </p:spPr>
        <p:txBody>
          <a:bodyPr vert="horz" wrap="square" lIns="0" tIns="12700" rIns="0" bIns="0" rtlCol="0">
            <a:spAutoFit/>
          </a:bodyPr>
          <a:lstStyle/>
          <a:p>
            <a:pPr marL="12700">
              <a:lnSpc>
                <a:spcPct val="100000"/>
              </a:lnSpc>
              <a:spcBef>
                <a:spcPts val="100"/>
              </a:spcBef>
            </a:pPr>
            <a:r>
              <a:rPr sz="2000" spc="-20" dirty="0">
                <a:latin typeface="Calibri"/>
                <a:cs typeface="Calibri"/>
              </a:rPr>
              <a:t>Yoğun</a:t>
            </a:r>
            <a:r>
              <a:rPr sz="2000" spc="-95" dirty="0">
                <a:latin typeface="Calibri"/>
                <a:cs typeface="Calibri"/>
              </a:rPr>
              <a:t> </a:t>
            </a:r>
            <a:r>
              <a:rPr sz="2000" dirty="0">
                <a:latin typeface="Calibri"/>
                <a:cs typeface="Calibri"/>
              </a:rPr>
              <a:t>trafik</a:t>
            </a:r>
            <a:r>
              <a:rPr sz="2000" spc="-75" dirty="0">
                <a:latin typeface="Calibri"/>
                <a:cs typeface="Calibri"/>
              </a:rPr>
              <a:t> </a:t>
            </a:r>
            <a:r>
              <a:rPr sz="2000" dirty="0">
                <a:latin typeface="Calibri"/>
                <a:cs typeface="Calibri"/>
              </a:rPr>
              <a:t>sesi</a:t>
            </a:r>
            <a:r>
              <a:rPr sz="2000" spc="-50" dirty="0">
                <a:latin typeface="Calibri"/>
                <a:cs typeface="Calibri"/>
              </a:rPr>
              <a:t> </a:t>
            </a:r>
            <a:r>
              <a:rPr sz="2000" dirty="0">
                <a:latin typeface="Calibri"/>
                <a:cs typeface="Calibri"/>
              </a:rPr>
              <a:t>-</a:t>
            </a:r>
            <a:r>
              <a:rPr sz="2000" spc="-125" dirty="0">
                <a:latin typeface="Times New Roman"/>
                <a:cs typeface="Times New Roman"/>
              </a:rPr>
              <a:t> </a:t>
            </a:r>
            <a:r>
              <a:rPr sz="2000" dirty="0">
                <a:latin typeface="Calibri"/>
                <a:cs typeface="Calibri"/>
              </a:rPr>
              <a:t>elektrikli</a:t>
            </a:r>
            <a:r>
              <a:rPr sz="2000" spc="-50" dirty="0">
                <a:latin typeface="Calibri"/>
                <a:cs typeface="Calibri"/>
              </a:rPr>
              <a:t> </a:t>
            </a:r>
            <a:r>
              <a:rPr sz="2000" dirty="0">
                <a:latin typeface="Calibri"/>
                <a:cs typeface="Calibri"/>
              </a:rPr>
              <a:t>süpürge</a:t>
            </a:r>
            <a:r>
              <a:rPr sz="2000" spc="-95" dirty="0">
                <a:latin typeface="Calibri"/>
                <a:cs typeface="Calibri"/>
              </a:rPr>
              <a:t> </a:t>
            </a:r>
            <a:r>
              <a:rPr sz="2000" dirty="0">
                <a:latin typeface="Calibri"/>
                <a:cs typeface="Calibri"/>
              </a:rPr>
              <a:t>veya</a:t>
            </a:r>
            <a:r>
              <a:rPr sz="2000" spc="-70" dirty="0">
                <a:latin typeface="Calibri"/>
                <a:cs typeface="Calibri"/>
              </a:rPr>
              <a:t> </a:t>
            </a:r>
            <a:r>
              <a:rPr sz="2000" dirty="0">
                <a:latin typeface="Calibri"/>
                <a:cs typeface="Calibri"/>
              </a:rPr>
              <a:t>saç</a:t>
            </a:r>
            <a:r>
              <a:rPr sz="2000" spc="-70" dirty="0">
                <a:latin typeface="Calibri"/>
                <a:cs typeface="Calibri"/>
              </a:rPr>
              <a:t> </a:t>
            </a:r>
            <a:r>
              <a:rPr sz="2000" dirty="0">
                <a:latin typeface="Calibri"/>
                <a:cs typeface="Calibri"/>
              </a:rPr>
              <a:t>kurutma</a:t>
            </a:r>
            <a:r>
              <a:rPr sz="2000" spc="-75" dirty="0">
                <a:latin typeface="Calibri"/>
                <a:cs typeface="Calibri"/>
              </a:rPr>
              <a:t> </a:t>
            </a:r>
            <a:r>
              <a:rPr sz="2000" dirty="0">
                <a:latin typeface="Calibri"/>
                <a:cs typeface="Calibri"/>
                <a:hlinkClick r:id="rId2"/>
              </a:rPr>
              <a:t>makinesi</a:t>
            </a:r>
            <a:r>
              <a:rPr sz="2000" spc="-65" dirty="0">
                <a:latin typeface="Calibri"/>
                <a:cs typeface="Calibri"/>
                <a:hlinkClick r:id="rId2"/>
              </a:rPr>
              <a:t> </a:t>
            </a:r>
            <a:r>
              <a:rPr sz="2000" spc="-20" dirty="0">
                <a:latin typeface="Calibri"/>
                <a:cs typeface="Calibri"/>
                <a:hlinkClick r:id="rId2"/>
              </a:rPr>
              <a:t>sesi</a:t>
            </a:r>
            <a:endParaRPr sz="2000">
              <a:latin typeface="Calibri"/>
              <a:cs typeface="Calibri"/>
            </a:endParaRPr>
          </a:p>
        </p:txBody>
      </p:sp>
      <p:sp>
        <p:nvSpPr>
          <p:cNvPr id="8" name="object 8"/>
          <p:cNvSpPr txBox="1"/>
          <p:nvPr/>
        </p:nvSpPr>
        <p:spPr>
          <a:xfrm>
            <a:off x="7538091" y="3992369"/>
            <a:ext cx="61658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Calibri"/>
                <a:cs typeface="Calibri"/>
                <a:hlinkClick r:id="rId2"/>
              </a:rPr>
              <a:t>70</a:t>
            </a:r>
            <a:r>
              <a:rPr sz="2000" spc="15" dirty="0">
                <a:latin typeface="Calibri"/>
                <a:cs typeface="Calibri"/>
                <a:hlinkClick r:id="rId2"/>
              </a:rPr>
              <a:t> </a:t>
            </a:r>
            <a:r>
              <a:rPr sz="2000" spc="-25" dirty="0">
                <a:latin typeface="Calibri"/>
                <a:cs typeface="Calibri"/>
                <a:hlinkClick r:id="rId2"/>
              </a:rPr>
              <a:t>dB</a:t>
            </a:r>
            <a:endParaRPr sz="2000">
              <a:latin typeface="Calibri"/>
              <a:cs typeface="Calibri"/>
            </a:endParaRPr>
          </a:p>
        </p:txBody>
      </p:sp>
      <p:sp>
        <p:nvSpPr>
          <p:cNvPr id="9" name="object 9"/>
          <p:cNvSpPr txBox="1"/>
          <p:nvPr/>
        </p:nvSpPr>
        <p:spPr>
          <a:xfrm>
            <a:off x="458825" y="4297169"/>
            <a:ext cx="5888355" cy="2160270"/>
          </a:xfrm>
          <a:prstGeom prst="rect">
            <a:avLst/>
          </a:prstGeom>
        </p:spPr>
        <p:txBody>
          <a:bodyPr vert="horz" wrap="square" lIns="0" tIns="12700" rIns="0" bIns="0" rtlCol="0">
            <a:spAutoFit/>
          </a:bodyPr>
          <a:lstStyle/>
          <a:p>
            <a:pPr marL="12700" marR="195580">
              <a:lnSpc>
                <a:spcPct val="100000"/>
              </a:lnSpc>
              <a:spcBef>
                <a:spcPts val="100"/>
              </a:spcBef>
              <a:tabLst>
                <a:tab pos="2303780" algn="l"/>
                <a:tab pos="4667885" algn="l"/>
                <a:tab pos="4911090" algn="l"/>
              </a:tabLst>
            </a:pPr>
            <a:r>
              <a:rPr sz="2000" dirty="0">
                <a:latin typeface="Calibri"/>
                <a:cs typeface="Calibri"/>
              </a:rPr>
              <a:t>Çalar</a:t>
            </a:r>
            <a:r>
              <a:rPr sz="2000" spc="-40" dirty="0">
                <a:latin typeface="Calibri"/>
                <a:cs typeface="Calibri"/>
              </a:rPr>
              <a:t> </a:t>
            </a:r>
            <a:r>
              <a:rPr sz="2000" dirty="0">
                <a:latin typeface="Calibri"/>
                <a:cs typeface="Calibri"/>
              </a:rPr>
              <a:t>saat</a:t>
            </a:r>
            <a:r>
              <a:rPr sz="2000" spc="-30" dirty="0">
                <a:latin typeface="Calibri"/>
                <a:cs typeface="Calibri"/>
              </a:rPr>
              <a:t> </a:t>
            </a:r>
            <a:r>
              <a:rPr sz="2000" dirty="0">
                <a:latin typeface="Calibri"/>
                <a:cs typeface="Calibri"/>
              </a:rPr>
              <a:t>sesi</a:t>
            </a:r>
            <a:r>
              <a:rPr sz="2000" spc="-15" dirty="0">
                <a:latin typeface="Calibri"/>
                <a:cs typeface="Calibri"/>
              </a:rPr>
              <a:t> </a:t>
            </a:r>
            <a:r>
              <a:rPr sz="2000" dirty="0">
                <a:latin typeface="Calibri"/>
                <a:cs typeface="Calibri"/>
              </a:rPr>
              <a:t>-</a:t>
            </a:r>
            <a:r>
              <a:rPr sz="2000" spc="-100" dirty="0">
                <a:latin typeface="Times New Roman"/>
                <a:cs typeface="Times New Roman"/>
              </a:rPr>
              <a:t> </a:t>
            </a:r>
            <a:r>
              <a:rPr sz="2000" spc="-10" dirty="0">
                <a:latin typeface="Calibri"/>
                <a:cs typeface="Calibri"/>
              </a:rPr>
              <a:t>metro</a:t>
            </a:r>
            <a:r>
              <a:rPr sz="2000" spc="-80" dirty="0">
                <a:latin typeface="Times New Roman"/>
                <a:cs typeface="Times New Roman"/>
              </a:rPr>
              <a:t> </a:t>
            </a:r>
            <a:r>
              <a:rPr sz="2000" dirty="0">
                <a:latin typeface="Calibri"/>
                <a:cs typeface="Calibri"/>
              </a:rPr>
              <a:t>sesi</a:t>
            </a:r>
            <a:r>
              <a:rPr sz="2000" spc="-65" dirty="0">
                <a:latin typeface="Times New Roman"/>
                <a:cs typeface="Times New Roman"/>
              </a:rPr>
              <a:t> </a:t>
            </a:r>
            <a:r>
              <a:rPr sz="2000" dirty="0">
                <a:latin typeface="Calibri"/>
                <a:cs typeface="Calibri"/>
              </a:rPr>
              <a:t>-</a:t>
            </a:r>
            <a:r>
              <a:rPr sz="2000" spc="-100" dirty="0">
                <a:latin typeface="Times New Roman"/>
                <a:cs typeface="Times New Roman"/>
              </a:rPr>
              <a:t> </a:t>
            </a:r>
            <a:r>
              <a:rPr sz="2000" spc="-10" dirty="0">
                <a:latin typeface="Calibri"/>
                <a:cs typeface="Calibri"/>
              </a:rPr>
              <a:t>fabrika</a:t>
            </a:r>
            <a:r>
              <a:rPr sz="2000" spc="-40" dirty="0">
                <a:latin typeface="Calibri"/>
                <a:cs typeface="Calibri"/>
              </a:rPr>
              <a:t> </a:t>
            </a:r>
            <a:r>
              <a:rPr sz="2000" spc="-10" dirty="0">
                <a:latin typeface="Calibri"/>
                <a:cs typeface="Calibri"/>
              </a:rPr>
              <a:t>gürültüsü</a:t>
            </a:r>
            <a:r>
              <a:rPr sz="2000" dirty="0">
                <a:latin typeface="Calibri"/>
                <a:cs typeface="Calibri"/>
              </a:rPr>
              <a:t>	80</a:t>
            </a:r>
            <a:r>
              <a:rPr sz="2000" spc="-65" dirty="0">
                <a:latin typeface="Times New Roman"/>
                <a:cs typeface="Times New Roman"/>
              </a:rPr>
              <a:t> </a:t>
            </a:r>
            <a:r>
              <a:rPr sz="2000" spc="-25" dirty="0">
                <a:latin typeface="Calibri"/>
                <a:cs typeface="Calibri"/>
                <a:hlinkClick r:id="rId2"/>
              </a:rPr>
              <a:t>dB</a:t>
            </a:r>
            <a:r>
              <a:rPr sz="2000" spc="500" dirty="0">
                <a:latin typeface="Times New Roman"/>
                <a:cs typeface="Times New Roman"/>
              </a:rPr>
              <a:t> </a:t>
            </a:r>
            <a:r>
              <a:rPr sz="2000" dirty="0">
                <a:latin typeface="Calibri"/>
                <a:cs typeface="Calibri"/>
              </a:rPr>
              <a:t>Çim</a:t>
            </a:r>
            <a:r>
              <a:rPr sz="2000" spc="-55" dirty="0">
                <a:latin typeface="Calibri"/>
                <a:cs typeface="Calibri"/>
              </a:rPr>
              <a:t> </a:t>
            </a:r>
            <a:r>
              <a:rPr sz="2000" dirty="0">
                <a:latin typeface="Calibri"/>
                <a:cs typeface="Calibri"/>
              </a:rPr>
              <a:t>biçme</a:t>
            </a:r>
            <a:r>
              <a:rPr sz="2000" spc="-50" dirty="0">
                <a:latin typeface="Calibri"/>
                <a:cs typeface="Calibri"/>
              </a:rPr>
              <a:t> </a:t>
            </a:r>
            <a:r>
              <a:rPr sz="2000" dirty="0">
                <a:latin typeface="Calibri"/>
                <a:cs typeface="Calibri"/>
              </a:rPr>
              <a:t>makinesi</a:t>
            </a:r>
            <a:r>
              <a:rPr sz="2000" spc="-20" dirty="0">
                <a:latin typeface="Calibri"/>
                <a:cs typeface="Calibri"/>
              </a:rPr>
              <a:t> </a:t>
            </a:r>
            <a:r>
              <a:rPr sz="2000" dirty="0">
                <a:latin typeface="Calibri"/>
                <a:cs typeface="Calibri"/>
              </a:rPr>
              <a:t>sesi</a:t>
            </a:r>
            <a:r>
              <a:rPr sz="2000" spc="-10" dirty="0">
                <a:latin typeface="Calibri"/>
                <a:cs typeface="Calibri"/>
              </a:rPr>
              <a:t> </a:t>
            </a:r>
            <a:r>
              <a:rPr sz="2000" dirty="0">
                <a:latin typeface="Calibri"/>
                <a:cs typeface="Calibri"/>
              </a:rPr>
              <a:t>-</a:t>
            </a:r>
            <a:r>
              <a:rPr sz="2000" spc="-105" dirty="0">
                <a:latin typeface="Times New Roman"/>
                <a:cs typeface="Times New Roman"/>
              </a:rPr>
              <a:t> </a:t>
            </a:r>
            <a:r>
              <a:rPr sz="2000" dirty="0">
                <a:latin typeface="Calibri"/>
                <a:cs typeface="Calibri"/>
              </a:rPr>
              <a:t>yoğun</a:t>
            </a:r>
            <a:r>
              <a:rPr sz="2000" spc="-80" dirty="0">
                <a:latin typeface="Calibri"/>
                <a:cs typeface="Calibri"/>
              </a:rPr>
              <a:t> </a:t>
            </a:r>
            <a:r>
              <a:rPr sz="2000" dirty="0">
                <a:latin typeface="Calibri"/>
                <a:cs typeface="Calibri"/>
              </a:rPr>
              <a:t>trafik</a:t>
            </a:r>
            <a:r>
              <a:rPr sz="2000" spc="-35" dirty="0">
                <a:latin typeface="Calibri"/>
                <a:cs typeface="Calibri"/>
              </a:rPr>
              <a:t> </a:t>
            </a:r>
            <a:r>
              <a:rPr sz="2000" dirty="0">
                <a:latin typeface="Calibri"/>
                <a:cs typeface="Calibri"/>
              </a:rPr>
              <a:t>gürültüsü</a:t>
            </a:r>
            <a:r>
              <a:rPr sz="2000" spc="350" dirty="0">
                <a:latin typeface="Calibri"/>
                <a:cs typeface="Calibri"/>
              </a:rPr>
              <a:t> </a:t>
            </a:r>
            <a:r>
              <a:rPr sz="2000" dirty="0">
                <a:latin typeface="Calibri"/>
                <a:cs typeface="Calibri"/>
              </a:rPr>
              <a:t>9</a:t>
            </a:r>
            <a:r>
              <a:rPr sz="2000" dirty="0">
                <a:latin typeface="Calibri"/>
                <a:cs typeface="Calibri"/>
                <a:hlinkClick r:id="rId2"/>
              </a:rPr>
              <a:t>0</a:t>
            </a:r>
            <a:r>
              <a:rPr sz="2000" spc="-45" dirty="0">
                <a:latin typeface="Calibri"/>
                <a:cs typeface="Calibri"/>
                <a:hlinkClick r:id="rId2"/>
              </a:rPr>
              <a:t> </a:t>
            </a:r>
            <a:r>
              <a:rPr sz="2000" spc="-25" dirty="0">
                <a:latin typeface="Calibri"/>
                <a:cs typeface="Calibri"/>
                <a:hlinkClick r:id="rId2"/>
              </a:rPr>
              <a:t>dB</a:t>
            </a:r>
            <a:r>
              <a:rPr sz="2000" spc="-25" dirty="0">
                <a:latin typeface="Times New Roman"/>
                <a:cs typeface="Times New Roman"/>
              </a:rPr>
              <a:t> </a:t>
            </a:r>
            <a:r>
              <a:rPr sz="2000" dirty="0">
                <a:latin typeface="Calibri"/>
                <a:cs typeface="Calibri"/>
              </a:rPr>
              <a:t>Çöp</a:t>
            </a:r>
            <a:r>
              <a:rPr sz="2000" spc="-55" dirty="0">
                <a:latin typeface="Calibri"/>
                <a:cs typeface="Calibri"/>
              </a:rPr>
              <a:t> </a:t>
            </a:r>
            <a:r>
              <a:rPr sz="2000" spc="-20" dirty="0">
                <a:latin typeface="Calibri"/>
                <a:cs typeface="Calibri"/>
              </a:rPr>
              <a:t>kamyonu</a:t>
            </a:r>
            <a:r>
              <a:rPr sz="2000" spc="-75" dirty="0">
                <a:latin typeface="Calibri"/>
                <a:cs typeface="Calibri"/>
              </a:rPr>
              <a:t> </a:t>
            </a:r>
            <a:r>
              <a:rPr sz="2000" dirty="0">
                <a:latin typeface="Calibri"/>
                <a:cs typeface="Calibri"/>
              </a:rPr>
              <a:t>veya</a:t>
            </a:r>
            <a:r>
              <a:rPr sz="2000" spc="-50" dirty="0">
                <a:latin typeface="Calibri"/>
                <a:cs typeface="Calibri"/>
              </a:rPr>
              <a:t> </a:t>
            </a:r>
            <a:r>
              <a:rPr sz="2000" dirty="0">
                <a:latin typeface="Calibri"/>
                <a:cs typeface="Calibri"/>
              </a:rPr>
              <a:t>kar</a:t>
            </a:r>
            <a:r>
              <a:rPr sz="2000" spc="-50" dirty="0">
                <a:latin typeface="Calibri"/>
                <a:cs typeface="Calibri"/>
              </a:rPr>
              <a:t> </a:t>
            </a:r>
            <a:r>
              <a:rPr sz="2000" dirty="0">
                <a:latin typeface="Calibri"/>
                <a:cs typeface="Calibri"/>
              </a:rPr>
              <a:t>aracının</a:t>
            </a:r>
            <a:r>
              <a:rPr sz="2000" spc="-50" dirty="0">
                <a:latin typeface="Calibri"/>
                <a:cs typeface="Calibri"/>
              </a:rPr>
              <a:t> </a:t>
            </a:r>
            <a:r>
              <a:rPr sz="2000" spc="-10" dirty="0">
                <a:latin typeface="Calibri"/>
                <a:cs typeface="Calibri"/>
              </a:rPr>
              <a:t>çıkardığı</a:t>
            </a:r>
            <a:r>
              <a:rPr sz="2000" spc="-50" dirty="0">
                <a:latin typeface="Calibri"/>
                <a:cs typeface="Calibri"/>
              </a:rPr>
              <a:t> </a:t>
            </a:r>
            <a:r>
              <a:rPr sz="2000" spc="-25" dirty="0">
                <a:latin typeface="Calibri"/>
                <a:cs typeface="Calibri"/>
              </a:rPr>
              <a:t>ses</a:t>
            </a:r>
            <a:r>
              <a:rPr sz="2000" dirty="0">
                <a:latin typeface="Calibri"/>
                <a:cs typeface="Calibri"/>
              </a:rPr>
              <a:t>	100</a:t>
            </a:r>
            <a:r>
              <a:rPr sz="2000" spc="-15" dirty="0">
                <a:latin typeface="Calibri"/>
                <a:cs typeface="Calibri"/>
              </a:rPr>
              <a:t> </a:t>
            </a:r>
            <a:r>
              <a:rPr sz="2000" spc="-25" dirty="0">
                <a:latin typeface="Calibri"/>
                <a:cs typeface="Calibri"/>
              </a:rPr>
              <a:t>dB</a:t>
            </a:r>
            <a:r>
              <a:rPr sz="2000" spc="-25" dirty="0">
                <a:latin typeface="Times New Roman"/>
                <a:cs typeface="Times New Roman"/>
              </a:rPr>
              <a:t> </a:t>
            </a:r>
            <a:r>
              <a:rPr sz="2000" spc="-10" dirty="0">
                <a:latin typeface="Calibri"/>
                <a:cs typeface="Calibri"/>
              </a:rPr>
              <a:t>Elektrikli</a:t>
            </a:r>
            <a:r>
              <a:rPr sz="2000" spc="-50" dirty="0">
                <a:latin typeface="Times New Roman"/>
                <a:cs typeface="Times New Roman"/>
              </a:rPr>
              <a:t> </a:t>
            </a:r>
            <a:r>
              <a:rPr sz="2000" spc="-20" dirty="0">
                <a:latin typeface="Calibri"/>
                <a:cs typeface="Calibri"/>
              </a:rPr>
              <a:t>testere</a:t>
            </a:r>
            <a:r>
              <a:rPr sz="2000" spc="-50" dirty="0">
                <a:latin typeface="Times New Roman"/>
                <a:cs typeface="Times New Roman"/>
              </a:rPr>
              <a:t> </a:t>
            </a:r>
            <a:r>
              <a:rPr sz="2000" spc="-20" dirty="0">
                <a:latin typeface="Calibri"/>
                <a:cs typeface="Calibri"/>
              </a:rPr>
              <a:t>sesi</a:t>
            </a:r>
            <a:r>
              <a:rPr sz="2000" dirty="0">
                <a:latin typeface="Times New Roman"/>
                <a:cs typeface="Times New Roman"/>
              </a:rPr>
              <a:t>	</a:t>
            </a:r>
            <a:r>
              <a:rPr sz="2000" dirty="0">
                <a:latin typeface="Calibri"/>
                <a:cs typeface="Calibri"/>
              </a:rPr>
              <a:t>110</a:t>
            </a:r>
            <a:r>
              <a:rPr sz="2000" spc="-55" dirty="0">
                <a:latin typeface="Times New Roman"/>
                <a:cs typeface="Times New Roman"/>
              </a:rPr>
              <a:t> </a:t>
            </a:r>
            <a:r>
              <a:rPr sz="2000" spc="-25" dirty="0">
                <a:latin typeface="Calibri"/>
                <a:cs typeface="Calibri"/>
              </a:rPr>
              <a:t>dB</a:t>
            </a:r>
            <a:endParaRPr sz="2000" dirty="0">
              <a:latin typeface="Calibri"/>
              <a:cs typeface="Calibri"/>
            </a:endParaRPr>
          </a:p>
          <a:p>
            <a:pPr marL="12700">
              <a:lnSpc>
                <a:spcPct val="100000"/>
              </a:lnSpc>
              <a:spcBef>
                <a:spcPts val="5"/>
              </a:spcBef>
              <a:tabLst>
                <a:tab pos="5158105" algn="l"/>
              </a:tabLst>
            </a:pPr>
            <a:r>
              <a:rPr sz="2000" dirty="0">
                <a:latin typeface="Calibri"/>
                <a:cs typeface="Calibri"/>
              </a:rPr>
              <a:t>Uçağın</a:t>
            </a:r>
            <a:r>
              <a:rPr sz="2000" spc="-35" dirty="0">
                <a:latin typeface="Calibri"/>
                <a:cs typeface="Calibri"/>
              </a:rPr>
              <a:t> </a:t>
            </a:r>
            <a:r>
              <a:rPr sz="2000" spc="-10" dirty="0">
                <a:latin typeface="Calibri"/>
                <a:cs typeface="Calibri"/>
              </a:rPr>
              <a:t>havalanırken</a:t>
            </a:r>
            <a:r>
              <a:rPr sz="2000" spc="-35" dirty="0">
                <a:latin typeface="Calibri"/>
                <a:cs typeface="Calibri"/>
              </a:rPr>
              <a:t> </a:t>
            </a:r>
            <a:r>
              <a:rPr sz="2000" spc="-10" dirty="0">
                <a:latin typeface="Calibri"/>
                <a:cs typeface="Calibri"/>
              </a:rPr>
              <a:t>çıkardığı</a:t>
            </a:r>
            <a:r>
              <a:rPr sz="2000" spc="-35" dirty="0">
                <a:latin typeface="Calibri"/>
                <a:cs typeface="Calibri"/>
              </a:rPr>
              <a:t> </a:t>
            </a:r>
            <a:r>
              <a:rPr sz="2000" dirty="0">
                <a:latin typeface="Calibri"/>
                <a:cs typeface="Calibri"/>
              </a:rPr>
              <a:t>ses</a:t>
            </a:r>
            <a:r>
              <a:rPr sz="2000" spc="-15" dirty="0">
                <a:latin typeface="Calibri"/>
                <a:cs typeface="Calibri"/>
              </a:rPr>
              <a:t> </a:t>
            </a:r>
            <a:r>
              <a:rPr sz="2000" dirty="0">
                <a:latin typeface="Calibri"/>
                <a:cs typeface="Calibri"/>
              </a:rPr>
              <a:t>-</a:t>
            </a:r>
            <a:r>
              <a:rPr sz="2000" spc="-85" dirty="0">
                <a:latin typeface="Times New Roman"/>
                <a:cs typeface="Times New Roman"/>
              </a:rPr>
              <a:t> </a:t>
            </a:r>
            <a:r>
              <a:rPr sz="2000" dirty="0">
                <a:latin typeface="Calibri"/>
                <a:cs typeface="Calibri"/>
              </a:rPr>
              <a:t>gök</a:t>
            </a:r>
            <a:r>
              <a:rPr sz="2000" spc="-55" dirty="0">
                <a:latin typeface="Calibri"/>
                <a:cs typeface="Calibri"/>
              </a:rPr>
              <a:t> </a:t>
            </a:r>
            <a:r>
              <a:rPr sz="2000" spc="-10" dirty="0">
                <a:latin typeface="Calibri"/>
                <a:cs typeface="Calibri"/>
              </a:rPr>
              <a:t>gürültüsü</a:t>
            </a:r>
            <a:r>
              <a:rPr sz="2000" dirty="0">
                <a:latin typeface="Calibri"/>
                <a:cs typeface="Calibri"/>
              </a:rPr>
              <a:t>	</a:t>
            </a:r>
            <a:r>
              <a:rPr sz="2000" dirty="0">
                <a:latin typeface="Calibri"/>
                <a:cs typeface="Calibri"/>
                <a:hlinkClick r:id="rId2"/>
              </a:rPr>
              <a:t>120</a:t>
            </a:r>
            <a:r>
              <a:rPr sz="2000" spc="-20" dirty="0">
                <a:latin typeface="Calibri"/>
                <a:cs typeface="Calibri"/>
                <a:hlinkClick r:id="rId2"/>
              </a:rPr>
              <a:t> </a:t>
            </a:r>
            <a:r>
              <a:rPr sz="2000" spc="-25" dirty="0">
                <a:latin typeface="Calibri"/>
                <a:cs typeface="Calibri"/>
                <a:hlinkClick r:id="rId2"/>
              </a:rPr>
              <a:t>dB</a:t>
            </a:r>
            <a:endParaRPr sz="2000" dirty="0">
              <a:latin typeface="Calibri"/>
              <a:cs typeface="Calibri"/>
            </a:endParaRPr>
          </a:p>
          <a:p>
            <a:pPr marL="12700">
              <a:lnSpc>
                <a:spcPct val="100000"/>
              </a:lnSpc>
              <a:tabLst>
                <a:tab pos="1769745" algn="l"/>
              </a:tabLst>
            </a:pPr>
            <a:r>
              <a:rPr sz="2000" dirty="0">
                <a:latin typeface="Calibri"/>
                <a:cs typeface="Calibri"/>
              </a:rPr>
              <a:t>Delici</a:t>
            </a:r>
            <a:r>
              <a:rPr sz="2000" spc="-40" dirty="0">
                <a:latin typeface="Calibri"/>
                <a:cs typeface="Calibri"/>
              </a:rPr>
              <a:t> </a:t>
            </a:r>
            <a:r>
              <a:rPr sz="2000" dirty="0">
                <a:latin typeface="Calibri"/>
                <a:cs typeface="Calibri"/>
              </a:rPr>
              <a:t>çekiç</a:t>
            </a:r>
            <a:r>
              <a:rPr sz="2000" spc="-50" dirty="0">
                <a:latin typeface="Calibri"/>
                <a:cs typeface="Calibri"/>
              </a:rPr>
              <a:t> </a:t>
            </a:r>
            <a:r>
              <a:rPr sz="2000" spc="-20" dirty="0">
                <a:latin typeface="Calibri"/>
                <a:cs typeface="Calibri"/>
              </a:rPr>
              <a:t>sesi</a:t>
            </a:r>
            <a:r>
              <a:rPr sz="2000" dirty="0">
                <a:latin typeface="Calibri"/>
                <a:cs typeface="Calibri"/>
              </a:rPr>
              <a:t>	130</a:t>
            </a:r>
            <a:r>
              <a:rPr sz="2000" spc="-90" dirty="0">
                <a:latin typeface="Times New Roman"/>
                <a:cs typeface="Times New Roman"/>
              </a:rPr>
              <a:t> </a:t>
            </a:r>
            <a:r>
              <a:rPr sz="2000" spc="-25" dirty="0">
                <a:latin typeface="Calibri"/>
                <a:cs typeface="Calibri"/>
              </a:rPr>
              <a:t>dB</a:t>
            </a:r>
            <a:endParaRPr sz="2000" dirty="0">
              <a:latin typeface="Calibri"/>
              <a:cs typeface="Calibri"/>
            </a:endParaRPr>
          </a:p>
          <a:p>
            <a:pPr marL="12700">
              <a:lnSpc>
                <a:spcPct val="100000"/>
              </a:lnSpc>
              <a:tabLst>
                <a:tab pos="1862455" algn="l"/>
              </a:tabLst>
            </a:pPr>
            <a:r>
              <a:rPr sz="2000" dirty="0">
                <a:latin typeface="Calibri"/>
                <a:cs typeface="Calibri"/>
              </a:rPr>
              <a:t>Av</a:t>
            </a:r>
            <a:r>
              <a:rPr sz="2000" spc="-30" dirty="0">
                <a:latin typeface="Calibri"/>
                <a:cs typeface="Calibri"/>
              </a:rPr>
              <a:t> </a:t>
            </a:r>
            <a:r>
              <a:rPr sz="2000" spc="-10" dirty="0">
                <a:latin typeface="Calibri"/>
                <a:cs typeface="Calibri"/>
              </a:rPr>
              <a:t>tüfeğinin</a:t>
            </a:r>
            <a:r>
              <a:rPr sz="2000" spc="-50" dirty="0">
                <a:latin typeface="Calibri"/>
                <a:cs typeface="Calibri"/>
              </a:rPr>
              <a:t> </a:t>
            </a:r>
            <a:r>
              <a:rPr sz="2000" spc="-20" dirty="0">
                <a:latin typeface="Calibri"/>
                <a:cs typeface="Calibri"/>
              </a:rPr>
              <a:t>sesi</a:t>
            </a:r>
            <a:r>
              <a:rPr sz="2000" dirty="0">
                <a:latin typeface="Calibri"/>
                <a:cs typeface="Calibri"/>
              </a:rPr>
              <a:t>	140</a:t>
            </a:r>
            <a:r>
              <a:rPr sz="2000" spc="-15" dirty="0">
                <a:latin typeface="Calibri"/>
                <a:cs typeface="Calibri"/>
              </a:rPr>
              <a:t> </a:t>
            </a:r>
            <a:r>
              <a:rPr sz="2000" spc="-25" dirty="0">
                <a:latin typeface="Calibri"/>
                <a:cs typeface="Calibri"/>
              </a:rPr>
              <a:t>dB</a:t>
            </a:r>
            <a:endParaRPr sz="2000" dirty="0">
              <a:latin typeface="Calibri"/>
              <a:cs typeface="Calibri"/>
            </a:endParaRPr>
          </a:p>
        </p:txBody>
      </p:sp>
      <p:pic>
        <p:nvPicPr>
          <p:cNvPr id="10" name="object 10">
            <a:hlinkClick r:id="rId2"/>
          </p:cNvPr>
          <p:cNvPicPr/>
          <p:nvPr/>
        </p:nvPicPr>
        <p:blipFill>
          <a:blip r:embed="rId3" cstate="print"/>
          <a:stretch>
            <a:fillRect/>
          </a:stretch>
        </p:blipFill>
        <p:spPr>
          <a:xfrm>
            <a:off x="6158998" y="3267442"/>
            <a:ext cx="3374770" cy="3189997"/>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109067"/>
            <a:ext cx="8362950" cy="4663440"/>
          </a:xfrm>
          <a:prstGeom prst="rect">
            <a:avLst/>
          </a:prstGeom>
        </p:spPr>
        <p:txBody>
          <a:bodyPr vert="horz" wrap="square" lIns="0" tIns="136525" rIns="0" bIns="0" rtlCol="0">
            <a:spAutoFit/>
          </a:bodyPr>
          <a:lstStyle/>
          <a:p>
            <a:pPr marL="3550920">
              <a:lnSpc>
                <a:spcPct val="100000"/>
              </a:lnSpc>
              <a:spcBef>
                <a:spcPts val="1075"/>
              </a:spcBef>
            </a:pPr>
            <a:r>
              <a:rPr sz="3200" b="1" spc="-10" dirty="0">
                <a:solidFill>
                  <a:srgbClr val="C00000"/>
                </a:solidFill>
                <a:latin typeface="Calibri"/>
                <a:cs typeface="Calibri"/>
              </a:rPr>
              <a:t>Titreşim</a:t>
            </a:r>
            <a:endParaRPr sz="3200">
              <a:latin typeface="Calibri"/>
              <a:cs typeface="Calibri"/>
            </a:endParaRPr>
          </a:p>
          <a:p>
            <a:pPr marL="12700" marR="5080">
              <a:lnSpc>
                <a:spcPct val="100000"/>
              </a:lnSpc>
              <a:spcBef>
                <a:spcPts val="975"/>
              </a:spcBef>
              <a:tabLst>
                <a:tab pos="1641475" algn="l"/>
              </a:tabLst>
            </a:pPr>
            <a:r>
              <a:rPr sz="3200" spc="-10" dirty="0">
                <a:latin typeface="Calibri"/>
                <a:cs typeface="Calibri"/>
              </a:rPr>
              <a:t>Titreşim,</a:t>
            </a:r>
            <a:r>
              <a:rPr sz="3200" dirty="0">
                <a:latin typeface="Calibri"/>
                <a:cs typeface="Calibri"/>
              </a:rPr>
              <a:t>	araç,</a:t>
            </a:r>
            <a:r>
              <a:rPr sz="3200" spc="-70" dirty="0">
                <a:latin typeface="Calibri"/>
                <a:cs typeface="Calibri"/>
              </a:rPr>
              <a:t> </a:t>
            </a:r>
            <a:r>
              <a:rPr sz="3200" dirty="0">
                <a:latin typeface="Calibri"/>
                <a:cs typeface="Calibri"/>
              </a:rPr>
              <a:t>gereç</a:t>
            </a:r>
            <a:r>
              <a:rPr sz="3200" spc="-105" dirty="0">
                <a:latin typeface="Calibri"/>
                <a:cs typeface="Calibri"/>
              </a:rPr>
              <a:t> </a:t>
            </a:r>
            <a:r>
              <a:rPr sz="3200" dirty="0">
                <a:latin typeface="Calibri"/>
                <a:cs typeface="Calibri"/>
              </a:rPr>
              <a:t>ve</a:t>
            </a:r>
            <a:r>
              <a:rPr sz="3200" spc="-70" dirty="0">
                <a:latin typeface="Calibri"/>
                <a:cs typeface="Calibri"/>
              </a:rPr>
              <a:t> </a:t>
            </a:r>
            <a:r>
              <a:rPr sz="3200" dirty="0">
                <a:latin typeface="Calibri"/>
                <a:cs typeface="Calibri"/>
              </a:rPr>
              <a:t>makinelerin,</a:t>
            </a:r>
            <a:r>
              <a:rPr sz="3200" spc="-70" dirty="0">
                <a:latin typeface="Calibri"/>
                <a:cs typeface="Calibri"/>
              </a:rPr>
              <a:t> </a:t>
            </a:r>
            <a:r>
              <a:rPr sz="3200" spc="-10" dirty="0">
                <a:latin typeface="Calibri"/>
                <a:cs typeface="Calibri"/>
              </a:rPr>
              <a:t>çalışırken </a:t>
            </a:r>
            <a:r>
              <a:rPr sz="3200" dirty="0">
                <a:latin typeface="Calibri"/>
                <a:cs typeface="Calibri"/>
              </a:rPr>
              <a:t>oluşturdukları</a:t>
            </a:r>
            <a:r>
              <a:rPr sz="3200" spc="-50" dirty="0">
                <a:latin typeface="Calibri"/>
                <a:cs typeface="Calibri"/>
              </a:rPr>
              <a:t> </a:t>
            </a:r>
            <a:r>
              <a:rPr sz="3200" dirty="0">
                <a:latin typeface="Calibri"/>
                <a:cs typeface="Calibri"/>
              </a:rPr>
              <a:t>salınım</a:t>
            </a:r>
            <a:r>
              <a:rPr sz="3200" spc="-35" dirty="0">
                <a:latin typeface="Calibri"/>
                <a:cs typeface="Calibri"/>
              </a:rPr>
              <a:t> </a:t>
            </a:r>
            <a:r>
              <a:rPr sz="3200" spc="-20" dirty="0">
                <a:latin typeface="Calibri"/>
                <a:cs typeface="Calibri"/>
              </a:rPr>
              <a:t>hareketleri</a:t>
            </a:r>
            <a:r>
              <a:rPr sz="3200" spc="-170" dirty="0">
                <a:latin typeface="Times New Roman"/>
                <a:cs typeface="Times New Roman"/>
              </a:rPr>
              <a:t> </a:t>
            </a:r>
            <a:r>
              <a:rPr sz="3200" dirty="0">
                <a:latin typeface="Calibri"/>
                <a:cs typeface="Calibri"/>
              </a:rPr>
              <a:t>sonucu</a:t>
            </a:r>
            <a:r>
              <a:rPr sz="3200" spc="-140" dirty="0">
                <a:latin typeface="Times New Roman"/>
                <a:cs typeface="Times New Roman"/>
              </a:rPr>
              <a:t> </a:t>
            </a:r>
            <a:r>
              <a:rPr sz="3200" spc="-10" dirty="0">
                <a:latin typeface="Calibri"/>
                <a:cs typeface="Calibri"/>
              </a:rPr>
              <a:t>meydana</a:t>
            </a:r>
            <a:r>
              <a:rPr sz="3200" spc="-10" dirty="0">
                <a:latin typeface="Times New Roman"/>
                <a:cs typeface="Times New Roman"/>
              </a:rPr>
              <a:t> </a:t>
            </a:r>
            <a:r>
              <a:rPr sz="3200" spc="-10" dirty="0">
                <a:latin typeface="Calibri"/>
                <a:cs typeface="Calibri"/>
              </a:rPr>
              <a:t>gelir.</a:t>
            </a:r>
            <a:endParaRPr sz="3200">
              <a:latin typeface="Calibri"/>
              <a:cs typeface="Calibri"/>
            </a:endParaRPr>
          </a:p>
          <a:p>
            <a:pPr marL="12700" marR="588010">
              <a:lnSpc>
                <a:spcPct val="100000"/>
              </a:lnSpc>
              <a:spcBef>
                <a:spcPts val="3845"/>
              </a:spcBef>
            </a:pPr>
            <a:r>
              <a:rPr sz="3200" b="1" dirty="0">
                <a:latin typeface="Calibri"/>
                <a:cs typeface="Calibri"/>
              </a:rPr>
              <a:t>Titreşim</a:t>
            </a:r>
            <a:r>
              <a:rPr sz="3200" b="1" spc="-65" dirty="0">
                <a:latin typeface="Calibri"/>
                <a:cs typeface="Calibri"/>
              </a:rPr>
              <a:t> </a:t>
            </a:r>
            <a:r>
              <a:rPr sz="3200" b="1" dirty="0">
                <a:latin typeface="Calibri"/>
                <a:cs typeface="Calibri"/>
              </a:rPr>
              <a:t>insan</a:t>
            </a:r>
            <a:r>
              <a:rPr sz="3200" b="1" spc="-75" dirty="0">
                <a:latin typeface="Calibri"/>
                <a:cs typeface="Calibri"/>
              </a:rPr>
              <a:t> </a:t>
            </a:r>
            <a:r>
              <a:rPr sz="3200" b="1" dirty="0">
                <a:latin typeface="Calibri"/>
                <a:cs typeface="Calibri"/>
              </a:rPr>
              <a:t>vücudunu</a:t>
            </a:r>
            <a:r>
              <a:rPr sz="3200" b="1" spc="-85" dirty="0">
                <a:latin typeface="Calibri"/>
                <a:cs typeface="Calibri"/>
              </a:rPr>
              <a:t> </a:t>
            </a:r>
            <a:r>
              <a:rPr sz="3200" b="1" dirty="0">
                <a:latin typeface="Calibri"/>
                <a:cs typeface="Calibri"/>
              </a:rPr>
              <a:t>etkilemesi</a:t>
            </a:r>
            <a:r>
              <a:rPr sz="3200" b="1" spc="-65" dirty="0">
                <a:latin typeface="Calibri"/>
                <a:cs typeface="Calibri"/>
              </a:rPr>
              <a:t> </a:t>
            </a:r>
            <a:r>
              <a:rPr sz="3200" b="1" spc="-10" dirty="0">
                <a:latin typeface="Calibri"/>
                <a:cs typeface="Calibri"/>
              </a:rPr>
              <a:t>yönünden </a:t>
            </a:r>
            <a:r>
              <a:rPr sz="3200" b="1" dirty="0">
                <a:latin typeface="Calibri"/>
                <a:cs typeface="Calibri"/>
              </a:rPr>
              <a:t>ikiye</a:t>
            </a:r>
            <a:r>
              <a:rPr sz="3200" b="1" spc="-40" dirty="0">
                <a:latin typeface="Calibri"/>
                <a:cs typeface="Calibri"/>
              </a:rPr>
              <a:t> </a:t>
            </a:r>
            <a:r>
              <a:rPr sz="3200" b="1" spc="-10" dirty="0">
                <a:latin typeface="Calibri"/>
                <a:cs typeface="Calibri"/>
              </a:rPr>
              <a:t>ayrılır;</a:t>
            </a:r>
            <a:endParaRPr sz="3200">
              <a:latin typeface="Calibri"/>
              <a:cs typeface="Calibri"/>
            </a:endParaRPr>
          </a:p>
          <a:p>
            <a:pPr marL="802005" indent="-420370">
              <a:lnSpc>
                <a:spcPct val="100000"/>
              </a:lnSpc>
              <a:buAutoNum type="arabicParenR"/>
              <a:tabLst>
                <a:tab pos="802005" algn="l"/>
              </a:tabLst>
            </a:pPr>
            <a:r>
              <a:rPr sz="3200" spc="-10" dirty="0">
                <a:latin typeface="Calibri"/>
                <a:cs typeface="Calibri"/>
              </a:rPr>
              <a:t>El-</a:t>
            </a:r>
            <a:r>
              <a:rPr sz="3200" dirty="0">
                <a:latin typeface="Calibri"/>
                <a:cs typeface="Calibri"/>
              </a:rPr>
              <a:t>Kol</a:t>
            </a:r>
            <a:r>
              <a:rPr sz="3200" spc="-110" dirty="0">
                <a:latin typeface="Calibri"/>
                <a:cs typeface="Calibri"/>
              </a:rPr>
              <a:t> </a:t>
            </a:r>
            <a:r>
              <a:rPr sz="3200" dirty="0">
                <a:latin typeface="Calibri"/>
                <a:cs typeface="Calibri"/>
              </a:rPr>
              <a:t>titreşimi</a:t>
            </a:r>
            <a:r>
              <a:rPr sz="3200" spc="-100" dirty="0">
                <a:latin typeface="Calibri"/>
                <a:cs typeface="Calibri"/>
              </a:rPr>
              <a:t> </a:t>
            </a:r>
            <a:r>
              <a:rPr sz="3200" spc="-25" dirty="0">
                <a:latin typeface="Calibri"/>
                <a:cs typeface="Calibri"/>
              </a:rPr>
              <a:t>ve</a:t>
            </a:r>
            <a:endParaRPr sz="3200">
              <a:latin typeface="Calibri"/>
              <a:cs typeface="Calibri"/>
            </a:endParaRPr>
          </a:p>
          <a:p>
            <a:pPr marL="802640" indent="-421005">
              <a:lnSpc>
                <a:spcPct val="100000"/>
              </a:lnSpc>
              <a:spcBef>
                <a:spcPts val="5"/>
              </a:spcBef>
              <a:buAutoNum type="arabicParenR"/>
              <a:tabLst>
                <a:tab pos="802640" algn="l"/>
              </a:tabLst>
            </a:pPr>
            <a:r>
              <a:rPr sz="3200" dirty="0">
                <a:latin typeface="Calibri"/>
                <a:cs typeface="Calibri"/>
              </a:rPr>
              <a:t>Bütün</a:t>
            </a:r>
            <a:r>
              <a:rPr sz="3200" spc="-80" dirty="0">
                <a:latin typeface="Calibri"/>
                <a:cs typeface="Calibri"/>
              </a:rPr>
              <a:t> </a:t>
            </a:r>
            <a:r>
              <a:rPr sz="3200" dirty="0">
                <a:latin typeface="Calibri"/>
                <a:cs typeface="Calibri"/>
              </a:rPr>
              <a:t>vücut</a:t>
            </a:r>
            <a:r>
              <a:rPr sz="3200" spc="-70" dirty="0">
                <a:latin typeface="Calibri"/>
                <a:cs typeface="Calibri"/>
              </a:rPr>
              <a:t> </a:t>
            </a:r>
            <a:r>
              <a:rPr sz="3200" spc="-10" dirty="0">
                <a:latin typeface="Calibri"/>
                <a:cs typeface="Calibri"/>
              </a:rPr>
              <a:t>titreşimi</a:t>
            </a:r>
            <a:endParaRPr sz="3200">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50741" y="83896"/>
            <a:ext cx="1842770" cy="514350"/>
          </a:xfrm>
          <a:prstGeom prst="rect">
            <a:avLst/>
          </a:prstGeom>
        </p:spPr>
        <p:txBody>
          <a:bodyPr vert="horz" wrap="square" lIns="0" tIns="13335" rIns="0" bIns="0" rtlCol="0">
            <a:spAutoFit/>
          </a:bodyPr>
          <a:lstStyle/>
          <a:p>
            <a:pPr marL="12700">
              <a:lnSpc>
                <a:spcPct val="100000"/>
              </a:lnSpc>
              <a:spcBef>
                <a:spcPts val="105"/>
              </a:spcBef>
            </a:pPr>
            <a:r>
              <a:rPr sz="3200" spc="-10" dirty="0"/>
              <a:t>Radyasyon</a:t>
            </a:r>
            <a:endParaRPr sz="3200"/>
          </a:p>
        </p:txBody>
      </p:sp>
      <p:sp>
        <p:nvSpPr>
          <p:cNvPr id="3" name="object 3"/>
          <p:cNvSpPr txBox="1"/>
          <p:nvPr/>
        </p:nvSpPr>
        <p:spPr>
          <a:xfrm>
            <a:off x="330200" y="559054"/>
            <a:ext cx="8465185" cy="3013075"/>
          </a:xfrm>
          <a:prstGeom prst="rect">
            <a:avLst/>
          </a:prstGeom>
        </p:spPr>
        <p:txBody>
          <a:bodyPr vert="horz" wrap="square" lIns="0" tIns="12065" rIns="0" bIns="0" rtlCol="0">
            <a:spAutoFit/>
          </a:bodyPr>
          <a:lstStyle/>
          <a:p>
            <a:pPr marL="12700" marR="5080">
              <a:lnSpc>
                <a:spcPct val="100000"/>
              </a:lnSpc>
              <a:spcBef>
                <a:spcPts val="95"/>
              </a:spcBef>
            </a:pPr>
            <a:r>
              <a:rPr sz="2800" b="1" spc="-20" dirty="0">
                <a:latin typeface="Calibri"/>
                <a:cs typeface="Calibri"/>
              </a:rPr>
              <a:t>Elektromanyetik</a:t>
            </a:r>
            <a:r>
              <a:rPr sz="2800" spc="-110" dirty="0">
                <a:latin typeface="Times New Roman"/>
                <a:cs typeface="Times New Roman"/>
              </a:rPr>
              <a:t> </a:t>
            </a:r>
            <a:r>
              <a:rPr sz="2800" b="1" spc="-10" dirty="0">
                <a:latin typeface="Calibri"/>
                <a:cs typeface="Calibri"/>
              </a:rPr>
              <a:t>kaynaklar:</a:t>
            </a:r>
            <a:r>
              <a:rPr sz="2800" spc="-110" dirty="0">
                <a:latin typeface="Times New Roman"/>
                <a:cs typeface="Times New Roman"/>
              </a:rPr>
              <a:t> </a:t>
            </a:r>
            <a:r>
              <a:rPr sz="2800" dirty="0">
                <a:latin typeface="Calibri"/>
                <a:cs typeface="Calibri"/>
              </a:rPr>
              <a:t>Elektrik</a:t>
            </a:r>
            <a:r>
              <a:rPr sz="2800" spc="-85" dirty="0">
                <a:latin typeface="Calibri"/>
                <a:cs typeface="Calibri"/>
              </a:rPr>
              <a:t> </a:t>
            </a:r>
            <a:r>
              <a:rPr sz="2800" dirty="0">
                <a:latin typeface="Calibri"/>
                <a:cs typeface="Calibri"/>
              </a:rPr>
              <a:t>akımı</a:t>
            </a:r>
            <a:r>
              <a:rPr sz="2800" spc="-100" dirty="0">
                <a:latin typeface="Calibri"/>
                <a:cs typeface="Calibri"/>
              </a:rPr>
              <a:t> </a:t>
            </a:r>
            <a:r>
              <a:rPr sz="2800" dirty="0">
                <a:latin typeface="Calibri"/>
                <a:cs typeface="Calibri"/>
              </a:rPr>
              <a:t>taşıyan</a:t>
            </a:r>
            <a:r>
              <a:rPr sz="2800" spc="-75" dirty="0">
                <a:latin typeface="Calibri"/>
                <a:cs typeface="Calibri"/>
              </a:rPr>
              <a:t> </a:t>
            </a:r>
            <a:r>
              <a:rPr sz="2800" spc="-10" dirty="0">
                <a:latin typeface="Calibri"/>
                <a:cs typeface="Calibri"/>
              </a:rPr>
              <a:t>kablolar, </a:t>
            </a:r>
            <a:r>
              <a:rPr sz="2800" dirty="0">
                <a:latin typeface="Calibri"/>
                <a:cs typeface="Calibri"/>
              </a:rPr>
              <a:t>TV</a:t>
            </a:r>
            <a:r>
              <a:rPr sz="2800" spc="-110" dirty="0">
                <a:latin typeface="Times New Roman"/>
                <a:cs typeface="Times New Roman"/>
              </a:rPr>
              <a:t> </a:t>
            </a:r>
            <a:r>
              <a:rPr sz="2800" dirty="0">
                <a:latin typeface="Calibri"/>
                <a:cs typeface="Calibri"/>
              </a:rPr>
              <a:t>ve</a:t>
            </a:r>
            <a:r>
              <a:rPr sz="2800" spc="-110" dirty="0">
                <a:latin typeface="Times New Roman"/>
                <a:cs typeface="Times New Roman"/>
              </a:rPr>
              <a:t> </a:t>
            </a:r>
            <a:r>
              <a:rPr sz="2800" spc="-30" dirty="0">
                <a:latin typeface="Calibri"/>
                <a:cs typeface="Calibri"/>
              </a:rPr>
              <a:t>Bilgisayarlar,</a:t>
            </a:r>
            <a:r>
              <a:rPr sz="2800" spc="-110" dirty="0">
                <a:latin typeface="Times New Roman"/>
                <a:cs typeface="Times New Roman"/>
              </a:rPr>
              <a:t> </a:t>
            </a:r>
            <a:r>
              <a:rPr sz="2800" dirty="0">
                <a:latin typeface="Calibri"/>
                <a:cs typeface="Calibri"/>
              </a:rPr>
              <a:t>Elektrikli</a:t>
            </a:r>
            <a:r>
              <a:rPr sz="2800" spc="-120" dirty="0">
                <a:latin typeface="Times New Roman"/>
                <a:cs typeface="Times New Roman"/>
              </a:rPr>
              <a:t> </a:t>
            </a:r>
            <a:r>
              <a:rPr sz="2800" dirty="0">
                <a:latin typeface="Calibri"/>
                <a:cs typeface="Calibri"/>
              </a:rPr>
              <a:t>ev</a:t>
            </a:r>
            <a:r>
              <a:rPr sz="2800" spc="-120" dirty="0">
                <a:latin typeface="Times New Roman"/>
                <a:cs typeface="Times New Roman"/>
              </a:rPr>
              <a:t> </a:t>
            </a:r>
            <a:r>
              <a:rPr sz="2800" dirty="0">
                <a:latin typeface="Calibri"/>
                <a:cs typeface="Calibri"/>
              </a:rPr>
              <a:t>aletleri,</a:t>
            </a:r>
            <a:r>
              <a:rPr sz="2800" spc="-120" dirty="0">
                <a:latin typeface="Times New Roman"/>
                <a:cs typeface="Times New Roman"/>
              </a:rPr>
              <a:t> </a:t>
            </a:r>
            <a:r>
              <a:rPr sz="2800" dirty="0">
                <a:latin typeface="Calibri"/>
                <a:cs typeface="Calibri"/>
              </a:rPr>
              <a:t>Radyo</a:t>
            </a:r>
            <a:r>
              <a:rPr sz="2800" spc="-95" dirty="0">
                <a:latin typeface="Times New Roman"/>
                <a:cs typeface="Times New Roman"/>
              </a:rPr>
              <a:t> </a:t>
            </a:r>
            <a:r>
              <a:rPr sz="2800" dirty="0">
                <a:latin typeface="Calibri"/>
                <a:cs typeface="Calibri"/>
              </a:rPr>
              <a:t>ve</a:t>
            </a:r>
            <a:r>
              <a:rPr sz="2800" spc="-110" dirty="0">
                <a:latin typeface="Times New Roman"/>
                <a:cs typeface="Times New Roman"/>
              </a:rPr>
              <a:t> </a:t>
            </a:r>
            <a:r>
              <a:rPr sz="2800" spc="-25" dirty="0">
                <a:latin typeface="Calibri"/>
                <a:cs typeface="Calibri"/>
              </a:rPr>
              <a:t>TV</a:t>
            </a:r>
            <a:r>
              <a:rPr sz="2800" spc="-25" dirty="0">
                <a:latin typeface="Times New Roman"/>
                <a:cs typeface="Times New Roman"/>
              </a:rPr>
              <a:t> </a:t>
            </a:r>
            <a:r>
              <a:rPr sz="2800" dirty="0">
                <a:latin typeface="Calibri"/>
                <a:cs typeface="Calibri"/>
              </a:rPr>
              <a:t>vericileri,</a:t>
            </a:r>
            <a:r>
              <a:rPr sz="2800" spc="-50" dirty="0">
                <a:latin typeface="Calibri"/>
                <a:cs typeface="Calibri"/>
              </a:rPr>
              <a:t> </a:t>
            </a:r>
            <a:r>
              <a:rPr sz="2800" dirty="0">
                <a:latin typeface="Calibri"/>
                <a:cs typeface="Calibri"/>
              </a:rPr>
              <a:t>Cep</a:t>
            </a:r>
            <a:r>
              <a:rPr sz="2800" spc="-55" dirty="0">
                <a:latin typeface="Calibri"/>
                <a:cs typeface="Calibri"/>
              </a:rPr>
              <a:t> </a:t>
            </a:r>
            <a:r>
              <a:rPr sz="2800" spc="-10" dirty="0">
                <a:latin typeface="Calibri"/>
                <a:cs typeface="Calibri"/>
              </a:rPr>
              <a:t>telefonları</a:t>
            </a:r>
            <a:endParaRPr sz="2800">
              <a:latin typeface="Calibri"/>
              <a:cs typeface="Calibri"/>
            </a:endParaRPr>
          </a:p>
          <a:p>
            <a:pPr marL="12700" marR="677545">
              <a:lnSpc>
                <a:spcPct val="100000"/>
              </a:lnSpc>
              <a:spcBef>
                <a:spcPts val="5"/>
              </a:spcBef>
            </a:pPr>
            <a:r>
              <a:rPr sz="2800" b="1" spc="-20" dirty="0">
                <a:latin typeface="Calibri"/>
                <a:cs typeface="Calibri"/>
              </a:rPr>
              <a:t>Elektromanyetik</a:t>
            </a:r>
            <a:r>
              <a:rPr sz="2800" b="1" spc="-40" dirty="0">
                <a:latin typeface="Calibri"/>
                <a:cs typeface="Calibri"/>
              </a:rPr>
              <a:t> </a:t>
            </a:r>
            <a:r>
              <a:rPr sz="2800" b="1" spc="-10" dirty="0">
                <a:latin typeface="Calibri"/>
                <a:cs typeface="Calibri"/>
              </a:rPr>
              <a:t>dalgaların</a:t>
            </a:r>
            <a:r>
              <a:rPr sz="2800" b="1" spc="-60" dirty="0">
                <a:latin typeface="Calibri"/>
                <a:cs typeface="Calibri"/>
              </a:rPr>
              <a:t> </a:t>
            </a:r>
            <a:r>
              <a:rPr sz="2800" b="1" dirty="0">
                <a:latin typeface="Calibri"/>
                <a:cs typeface="Calibri"/>
              </a:rPr>
              <a:t>kısa</a:t>
            </a:r>
            <a:r>
              <a:rPr sz="2800" b="1" spc="-75" dirty="0">
                <a:latin typeface="Calibri"/>
                <a:cs typeface="Calibri"/>
              </a:rPr>
              <a:t> </a:t>
            </a:r>
            <a:r>
              <a:rPr sz="2800" b="1" dirty="0">
                <a:latin typeface="Calibri"/>
                <a:cs typeface="Calibri"/>
              </a:rPr>
              <a:t>süredeki</a:t>
            </a:r>
            <a:r>
              <a:rPr sz="2800" b="1" spc="-65" dirty="0">
                <a:latin typeface="Calibri"/>
                <a:cs typeface="Calibri"/>
              </a:rPr>
              <a:t> </a:t>
            </a:r>
            <a:r>
              <a:rPr sz="2800" b="1" dirty="0">
                <a:latin typeface="Calibri"/>
                <a:cs typeface="Calibri"/>
              </a:rPr>
              <a:t>etkileri:</a:t>
            </a:r>
            <a:r>
              <a:rPr sz="2800" b="1" spc="-45" dirty="0">
                <a:latin typeface="Calibri"/>
                <a:cs typeface="Calibri"/>
              </a:rPr>
              <a:t> </a:t>
            </a:r>
            <a:r>
              <a:rPr sz="2800" spc="-25" dirty="0">
                <a:latin typeface="Calibri"/>
                <a:cs typeface="Calibri"/>
              </a:rPr>
              <a:t>Baş </a:t>
            </a:r>
            <a:r>
              <a:rPr sz="2800" dirty="0">
                <a:latin typeface="Calibri"/>
                <a:cs typeface="Calibri"/>
              </a:rPr>
              <a:t>ağrısı,</a:t>
            </a:r>
            <a:r>
              <a:rPr sz="2800" spc="-85" dirty="0">
                <a:latin typeface="Calibri"/>
                <a:cs typeface="Calibri"/>
              </a:rPr>
              <a:t> </a:t>
            </a:r>
            <a:r>
              <a:rPr sz="2800" spc="-10" dirty="0">
                <a:latin typeface="Calibri"/>
                <a:cs typeface="Calibri"/>
              </a:rPr>
              <a:t>yorgunluk,</a:t>
            </a:r>
            <a:r>
              <a:rPr sz="2800" spc="-40" dirty="0">
                <a:latin typeface="Calibri"/>
                <a:cs typeface="Calibri"/>
              </a:rPr>
              <a:t> </a:t>
            </a:r>
            <a:r>
              <a:rPr sz="2800" dirty="0">
                <a:latin typeface="Calibri"/>
                <a:cs typeface="Calibri"/>
              </a:rPr>
              <a:t>halsizlik,</a:t>
            </a:r>
            <a:r>
              <a:rPr sz="2800" spc="-60" dirty="0">
                <a:latin typeface="Calibri"/>
                <a:cs typeface="Calibri"/>
              </a:rPr>
              <a:t> </a:t>
            </a:r>
            <a:r>
              <a:rPr sz="2800" spc="-10" dirty="0">
                <a:latin typeface="Calibri"/>
                <a:cs typeface="Calibri"/>
              </a:rPr>
              <a:t>uykusuzluk</a:t>
            </a:r>
            <a:endParaRPr sz="2800">
              <a:latin typeface="Calibri"/>
              <a:cs typeface="Calibri"/>
            </a:endParaRPr>
          </a:p>
          <a:p>
            <a:pPr marL="12700" marR="414020">
              <a:lnSpc>
                <a:spcPct val="100000"/>
              </a:lnSpc>
            </a:pPr>
            <a:r>
              <a:rPr sz="2800" b="1" spc="-10" dirty="0">
                <a:latin typeface="Calibri"/>
                <a:cs typeface="Calibri"/>
              </a:rPr>
              <a:t>Elektromanyetik</a:t>
            </a:r>
            <a:r>
              <a:rPr sz="2800" b="1" spc="-50" dirty="0">
                <a:latin typeface="Calibri"/>
                <a:cs typeface="Calibri"/>
              </a:rPr>
              <a:t> </a:t>
            </a:r>
            <a:r>
              <a:rPr sz="2800" b="1" spc="-10" dirty="0">
                <a:latin typeface="Calibri"/>
                <a:cs typeface="Calibri"/>
              </a:rPr>
              <a:t>dalgaların</a:t>
            </a:r>
            <a:r>
              <a:rPr sz="2800" b="1" spc="-65" dirty="0">
                <a:latin typeface="Calibri"/>
                <a:cs typeface="Calibri"/>
              </a:rPr>
              <a:t> </a:t>
            </a:r>
            <a:r>
              <a:rPr sz="2800" b="1" dirty="0">
                <a:latin typeface="Calibri"/>
                <a:cs typeface="Calibri"/>
              </a:rPr>
              <a:t>uzun</a:t>
            </a:r>
            <a:r>
              <a:rPr sz="2800" b="1" spc="-95" dirty="0">
                <a:latin typeface="Calibri"/>
                <a:cs typeface="Calibri"/>
              </a:rPr>
              <a:t> </a:t>
            </a:r>
            <a:r>
              <a:rPr sz="2800" b="1" dirty="0">
                <a:latin typeface="Calibri"/>
                <a:cs typeface="Calibri"/>
              </a:rPr>
              <a:t>sürede</a:t>
            </a:r>
            <a:r>
              <a:rPr sz="2800" b="1" spc="-80" dirty="0">
                <a:latin typeface="Calibri"/>
                <a:cs typeface="Calibri"/>
              </a:rPr>
              <a:t> </a:t>
            </a:r>
            <a:r>
              <a:rPr sz="2800" b="1" dirty="0">
                <a:latin typeface="Calibri"/>
                <a:cs typeface="Calibri"/>
              </a:rPr>
              <a:t>etkileri:</a:t>
            </a:r>
            <a:r>
              <a:rPr sz="2800" b="1" spc="-55" dirty="0">
                <a:latin typeface="Calibri"/>
                <a:cs typeface="Calibri"/>
              </a:rPr>
              <a:t> </a:t>
            </a:r>
            <a:r>
              <a:rPr sz="2800" spc="-10" dirty="0">
                <a:latin typeface="Calibri"/>
                <a:cs typeface="Calibri"/>
              </a:rPr>
              <a:t>İşitme </a:t>
            </a:r>
            <a:r>
              <a:rPr sz="2800" dirty="0">
                <a:latin typeface="Calibri"/>
                <a:cs typeface="Calibri"/>
              </a:rPr>
              <a:t>kaybı,</a:t>
            </a:r>
            <a:r>
              <a:rPr sz="2800" spc="-75" dirty="0">
                <a:latin typeface="Calibri"/>
                <a:cs typeface="Calibri"/>
              </a:rPr>
              <a:t> </a:t>
            </a:r>
            <a:r>
              <a:rPr sz="2800" dirty="0">
                <a:latin typeface="Calibri"/>
                <a:cs typeface="Calibri"/>
              </a:rPr>
              <a:t>üreme</a:t>
            </a:r>
            <a:r>
              <a:rPr sz="2800" spc="-70" dirty="0">
                <a:latin typeface="Calibri"/>
                <a:cs typeface="Calibri"/>
              </a:rPr>
              <a:t> </a:t>
            </a:r>
            <a:r>
              <a:rPr sz="2800" spc="-10" dirty="0">
                <a:latin typeface="Calibri"/>
                <a:cs typeface="Calibri"/>
              </a:rPr>
              <a:t>bozuklukları,</a:t>
            </a:r>
            <a:r>
              <a:rPr sz="2800" spc="-60" dirty="0">
                <a:latin typeface="Calibri"/>
                <a:cs typeface="Calibri"/>
              </a:rPr>
              <a:t> </a:t>
            </a:r>
            <a:r>
              <a:rPr sz="2800" dirty="0">
                <a:latin typeface="Calibri"/>
                <a:cs typeface="Calibri"/>
              </a:rPr>
              <a:t>genetik</a:t>
            </a:r>
            <a:r>
              <a:rPr sz="2800" spc="-85" dirty="0">
                <a:latin typeface="Calibri"/>
                <a:cs typeface="Calibri"/>
              </a:rPr>
              <a:t> </a:t>
            </a:r>
            <a:r>
              <a:rPr sz="2800" spc="-10" dirty="0">
                <a:latin typeface="Calibri"/>
                <a:cs typeface="Calibri"/>
              </a:rPr>
              <a:t>bozukluklar,</a:t>
            </a:r>
            <a:endParaRPr sz="2800">
              <a:latin typeface="Calibri"/>
              <a:cs typeface="Calibri"/>
            </a:endParaRPr>
          </a:p>
        </p:txBody>
      </p:sp>
      <p:pic>
        <p:nvPicPr>
          <p:cNvPr id="4" name="object 4">
            <a:hlinkClick r:id="rId2"/>
          </p:cNvPr>
          <p:cNvPicPr/>
          <p:nvPr/>
        </p:nvPicPr>
        <p:blipFill>
          <a:blip r:embed="rId3" cstate="print"/>
          <a:stretch>
            <a:fillRect/>
          </a:stretch>
        </p:blipFill>
        <p:spPr>
          <a:xfrm>
            <a:off x="1548383" y="3788665"/>
            <a:ext cx="6438899" cy="284683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29408" y="3371215"/>
            <a:ext cx="4959985" cy="635000"/>
          </a:xfrm>
          <a:prstGeom prst="rect">
            <a:avLst/>
          </a:prstGeom>
        </p:spPr>
        <p:txBody>
          <a:bodyPr vert="horz" wrap="square" lIns="0" tIns="12065" rIns="0" bIns="0" rtlCol="0">
            <a:spAutoFit/>
          </a:bodyPr>
          <a:lstStyle/>
          <a:p>
            <a:pPr marL="12700">
              <a:lnSpc>
                <a:spcPct val="100000"/>
              </a:lnSpc>
              <a:spcBef>
                <a:spcPts val="95"/>
              </a:spcBef>
            </a:pPr>
            <a:r>
              <a:rPr sz="4000" b="1" dirty="0">
                <a:latin typeface="Calibri"/>
                <a:cs typeface="Calibri"/>
              </a:rPr>
              <a:t>Elle</a:t>
            </a:r>
            <a:r>
              <a:rPr sz="4000" b="1" spc="-105" dirty="0">
                <a:latin typeface="Calibri"/>
                <a:cs typeface="Calibri"/>
              </a:rPr>
              <a:t> </a:t>
            </a:r>
            <a:r>
              <a:rPr sz="4000" b="1" dirty="0">
                <a:latin typeface="Calibri"/>
                <a:cs typeface="Calibri"/>
              </a:rPr>
              <a:t>Kaldırma</a:t>
            </a:r>
            <a:r>
              <a:rPr sz="4000" b="1" spc="-90" dirty="0">
                <a:latin typeface="Calibri"/>
                <a:cs typeface="Calibri"/>
              </a:rPr>
              <a:t> </a:t>
            </a:r>
            <a:r>
              <a:rPr sz="4000" b="1" dirty="0">
                <a:latin typeface="Calibri"/>
                <a:cs typeface="Calibri"/>
              </a:rPr>
              <a:t>ve</a:t>
            </a:r>
            <a:r>
              <a:rPr sz="4000" b="1" spc="-110" dirty="0">
                <a:latin typeface="Calibri"/>
                <a:cs typeface="Calibri"/>
              </a:rPr>
              <a:t> </a:t>
            </a:r>
            <a:r>
              <a:rPr sz="4000" b="1" spc="-10" dirty="0">
                <a:latin typeface="Calibri"/>
                <a:cs typeface="Calibri"/>
              </a:rPr>
              <a:t>Taşıma</a:t>
            </a:r>
            <a:endParaRPr sz="4000">
              <a:latin typeface="Calibri"/>
              <a:cs typeface="Calibri"/>
            </a:endParaRPr>
          </a:p>
        </p:txBody>
      </p:sp>
      <p:sp>
        <p:nvSpPr>
          <p:cNvPr id="4" name="object 4"/>
          <p:cNvSpPr txBox="1"/>
          <p:nvPr/>
        </p:nvSpPr>
        <p:spPr>
          <a:xfrm>
            <a:off x="535940" y="6465213"/>
            <a:ext cx="722630" cy="177800"/>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27.05.2022</a:t>
            </a:r>
            <a:endParaRPr sz="12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63</a:t>
            </a:fld>
            <a:endParaRPr spc="-25" dirty="0"/>
          </a:p>
        </p:txBody>
      </p:sp>
      <p:sp>
        <p:nvSpPr>
          <p:cNvPr id="3" name="object 3"/>
          <p:cNvSpPr txBox="1"/>
          <p:nvPr/>
        </p:nvSpPr>
        <p:spPr>
          <a:xfrm>
            <a:off x="1675001" y="2684777"/>
            <a:ext cx="5814060" cy="482600"/>
          </a:xfrm>
          <a:prstGeom prst="rect">
            <a:avLst/>
          </a:prstGeom>
        </p:spPr>
        <p:txBody>
          <a:bodyPr vert="horz" wrap="square" lIns="0" tIns="12700" rIns="0" bIns="0" rtlCol="0">
            <a:spAutoFit/>
          </a:bodyPr>
          <a:lstStyle/>
          <a:p>
            <a:pPr marL="12700">
              <a:lnSpc>
                <a:spcPct val="100000"/>
              </a:lnSpc>
              <a:spcBef>
                <a:spcPts val="100"/>
              </a:spcBef>
            </a:pPr>
            <a:r>
              <a:rPr sz="3000" b="1" dirty="0">
                <a:latin typeface="Calibri"/>
                <a:cs typeface="Calibri"/>
              </a:rPr>
              <a:t>İş</a:t>
            </a:r>
            <a:r>
              <a:rPr sz="3000" b="1" spc="-85" dirty="0">
                <a:latin typeface="Calibri"/>
                <a:cs typeface="Calibri"/>
              </a:rPr>
              <a:t> </a:t>
            </a:r>
            <a:r>
              <a:rPr sz="3000" b="1" dirty="0">
                <a:latin typeface="Calibri"/>
                <a:cs typeface="Calibri"/>
              </a:rPr>
              <a:t>Sağlığı</a:t>
            </a:r>
            <a:r>
              <a:rPr sz="3000" b="1" spc="-90" dirty="0">
                <a:latin typeface="Calibri"/>
                <a:cs typeface="Calibri"/>
              </a:rPr>
              <a:t> </a:t>
            </a:r>
            <a:r>
              <a:rPr sz="3000" b="1" dirty="0">
                <a:latin typeface="Calibri"/>
                <a:cs typeface="Calibri"/>
              </a:rPr>
              <a:t>ve</a:t>
            </a:r>
            <a:r>
              <a:rPr sz="3000" b="1" spc="-85" dirty="0">
                <a:latin typeface="Calibri"/>
                <a:cs typeface="Calibri"/>
              </a:rPr>
              <a:t> </a:t>
            </a:r>
            <a:r>
              <a:rPr sz="3000" b="1" dirty="0">
                <a:latin typeface="Calibri"/>
                <a:cs typeface="Calibri"/>
              </a:rPr>
              <a:t>Güvenliği</a:t>
            </a:r>
            <a:r>
              <a:rPr sz="3000" b="1" spc="-65" dirty="0">
                <a:latin typeface="Calibri"/>
                <a:cs typeface="Calibri"/>
              </a:rPr>
              <a:t> </a:t>
            </a:r>
            <a:r>
              <a:rPr sz="3000" b="1" spc="-30" dirty="0">
                <a:latin typeface="Calibri"/>
                <a:cs typeface="Calibri"/>
              </a:rPr>
              <a:t>Teknik</a:t>
            </a:r>
            <a:r>
              <a:rPr sz="3000" b="1" spc="-90" dirty="0">
                <a:latin typeface="Calibri"/>
                <a:cs typeface="Calibri"/>
              </a:rPr>
              <a:t> </a:t>
            </a:r>
            <a:r>
              <a:rPr sz="3000" b="1" spc="-10" dirty="0">
                <a:latin typeface="Calibri"/>
                <a:cs typeface="Calibri"/>
              </a:rPr>
              <a:t>Konular</a:t>
            </a:r>
            <a:endParaRPr sz="3000">
              <a:latin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265" y="473101"/>
            <a:ext cx="8618855" cy="5403215"/>
          </a:xfrm>
          <a:prstGeom prst="rect">
            <a:avLst/>
          </a:prstGeom>
        </p:spPr>
        <p:txBody>
          <a:bodyPr vert="horz" wrap="square" lIns="0" tIns="97790" rIns="0" bIns="0" rtlCol="0">
            <a:spAutoFit/>
          </a:bodyPr>
          <a:lstStyle/>
          <a:p>
            <a:pPr marL="12700">
              <a:lnSpc>
                <a:spcPct val="100000"/>
              </a:lnSpc>
              <a:spcBef>
                <a:spcPts val="770"/>
              </a:spcBef>
            </a:pPr>
            <a:r>
              <a:rPr sz="2800" b="1" spc="-10" dirty="0">
                <a:latin typeface="Calibri"/>
                <a:cs typeface="Calibri"/>
              </a:rPr>
              <a:t>Kişinin;</a:t>
            </a:r>
            <a:endParaRPr sz="2800" dirty="0">
              <a:latin typeface="Calibri"/>
              <a:cs typeface="Calibri"/>
            </a:endParaRPr>
          </a:p>
          <a:p>
            <a:pPr marL="354965" indent="-342265">
              <a:lnSpc>
                <a:spcPct val="100000"/>
              </a:lnSpc>
              <a:spcBef>
                <a:spcPts val="675"/>
              </a:spcBef>
              <a:buFont typeface="Wingdings"/>
              <a:buChar char=""/>
              <a:tabLst>
                <a:tab pos="354965" algn="l"/>
              </a:tabLst>
            </a:pPr>
            <a:r>
              <a:rPr sz="2800" spc="-20" dirty="0">
                <a:latin typeface="Calibri"/>
                <a:cs typeface="Calibri"/>
              </a:rPr>
              <a:t>Yapılacak</a:t>
            </a:r>
            <a:r>
              <a:rPr sz="2800" spc="-110" dirty="0">
                <a:latin typeface="Calibri"/>
                <a:cs typeface="Calibri"/>
              </a:rPr>
              <a:t> </a:t>
            </a:r>
            <a:r>
              <a:rPr sz="2800" dirty="0">
                <a:latin typeface="Calibri"/>
                <a:cs typeface="Calibri"/>
              </a:rPr>
              <a:t>işi</a:t>
            </a:r>
            <a:r>
              <a:rPr sz="2800" spc="-100" dirty="0">
                <a:latin typeface="Calibri"/>
                <a:cs typeface="Calibri"/>
              </a:rPr>
              <a:t> </a:t>
            </a:r>
            <a:r>
              <a:rPr sz="2800" dirty="0">
                <a:latin typeface="Calibri"/>
                <a:cs typeface="Calibri"/>
              </a:rPr>
              <a:t>yürütmeye</a:t>
            </a:r>
            <a:r>
              <a:rPr sz="2800" spc="-75" dirty="0">
                <a:latin typeface="Calibri"/>
                <a:cs typeface="Calibri"/>
              </a:rPr>
              <a:t> </a:t>
            </a:r>
            <a:r>
              <a:rPr sz="2800" b="1" dirty="0">
                <a:solidFill>
                  <a:srgbClr val="C00000"/>
                </a:solidFill>
                <a:latin typeface="Calibri"/>
                <a:cs typeface="Calibri"/>
              </a:rPr>
              <a:t>fiziki</a:t>
            </a:r>
            <a:r>
              <a:rPr sz="2800" spc="-150" dirty="0">
                <a:solidFill>
                  <a:srgbClr val="C00000"/>
                </a:solidFill>
                <a:latin typeface="Times New Roman"/>
                <a:cs typeface="Times New Roman"/>
              </a:rPr>
              <a:t> </a:t>
            </a:r>
            <a:r>
              <a:rPr sz="2800" b="1" dirty="0">
                <a:solidFill>
                  <a:srgbClr val="C00000"/>
                </a:solidFill>
                <a:latin typeface="Calibri"/>
                <a:cs typeface="Calibri"/>
              </a:rPr>
              <a:t>yapısının</a:t>
            </a:r>
            <a:r>
              <a:rPr sz="2800" b="1" spc="-85" dirty="0">
                <a:solidFill>
                  <a:srgbClr val="C00000"/>
                </a:solidFill>
                <a:latin typeface="Calibri"/>
                <a:cs typeface="Calibri"/>
              </a:rPr>
              <a:t> </a:t>
            </a:r>
            <a:r>
              <a:rPr sz="2800" dirty="0">
                <a:latin typeface="Calibri"/>
                <a:cs typeface="Calibri"/>
              </a:rPr>
              <a:t>uygun</a:t>
            </a:r>
            <a:r>
              <a:rPr sz="2800" spc="-145" dirty="0">
                <a:latin typeface="Times New Roman"/>
                <a:cs typeface="Times New Roman"/>
              </a:rPr>
              <a:t> </a:t>
            </a:r>
            <a:r>
              <a:rPr sz="2800" spc="-10" dirty="0">
                <a:latin typeface="Calibri"/>
                <a:cs typeface="Calibri"/>
              </a:rPr>
              <a:t>olmalı,</a:t>
            </a:r>
            <a:endParaRPr sz="2800" dirty="0">
              <a:latin typeface="Calibri"/>
              <a:cs typeface="Calibri"/>
            </a:endParaRPr>
          </a:p>
          <a:p>
            <a:pPr marL="354965" indent="-342265">
              <a:lnSpc>
                <a:spcPct val="100000"/>
              </a:lnSpc>
              <a:spcBef>
                <a:spcPts val="675"/>
              </a:spcBef>
              <a:buFont typeface="Wingdings"/>
              <a:buChar char=""/>
              <a:tabLst>
                <a:tab pos="354965" algn="l"/>
              </a:tabLst>
            </a:pPr>
            <a:r>
              <a:rPr sz="2800" dirty="0">
                <a:latin typeface="Calibri"/>
                <a:cs typeface="Calibri"/>
              </a:rPr>
              <a:t>Uygun</a:t>
            </a:r>
            <a:r>
              <a:rPr sz="2800" spc="-135" dirty="0">
                <a:latin typeface="Times New Roman"/>
                <a:cs typeface="Times New Roman"/>
              </a:rPr>
              <a:t> </a:t>
            </a:r>
            <a:r>
              <a:rPr sz="2800" spc="-20" dirty="0">
                <a:latin typeface="Calibri"/>
                <a:cs typeface="Calibri"/>
              </a:rPr>
              <a:t>olmayan</a:t>
            </a:r>
            <a:r>
              <a:rPr sz="2800" spc="-145" dirty="0">
                <a:latin typeface="Times New Roman"/>
                <a:cs typeface="Times New Roman"/>
              </a:rPr>
              <a:t> </a:t>
            </a:r>
            <a:r>
              <a:rPr sz="2800" b="1" dirty="0">
                <a:solidFill>
                  <a:srgbClr val="C00000"/>
                </a:solidFill>
                <a:latin typeface="Calibri"/>
                <a:cs typeface="Calibri"/>
              </a:rPr>
              <a:t>giysi,</a:t>
            </a:r>
            <a:r>
              <a:rPr sz="2800" spc="-130" dirty="0">
                <a:solidFill>
                  <a:srgbClr val="C00000"/>
                </a:solidFill>
                <a:latin typeface="Times New Roman"/>
                <a:cs typeface="Times New Roman"/>
              </a:rPr>
              <a:t> </a:t>
            </a:r>
            <a:r>
              <a:rPr sz="2800" b="1" spc="-10" dirty="0">
                <a:solidFill>
                  <a:srgbClr val="C00000"/>
                </a:solidFill>
                <a:latin typeface="Calibri"/>
                <a:cs typeface="Calibri"/>
              </a:rPr>
              <a:t>ayakkabı</a:t>
            </a:r>
            <a:r>
              <a:rPr sz="2800" b="1" spc="-45" dirty="0">
                <a:solidFill>
                  <a:srgbClr val="C00000"/>
                </a:solidFill>
                <a:latin typeface="Calibri"/>
                <a:cs typeface="Calibri"/>
              </a:rPr>
              <a:t> </a:t>
            </a:r>
            <a:r>
              <a:rPr sz="2800" b="1" spc="-20" dirty="0">
                <a:solidFill>
                  <a:srgbClr val="C00000"/>
                </a:solidFill>
                <a:latin typeface="Calibri"/>
                <a:cs typeface="Calibri"/>
              </a:rPr>
              <a:t>veya</a:t>
            </a:r>
            <a:r>
              <a:rPr sz="2800" spc="-130" dirty="0">
                <a:solidFill>
                  <a:srgbClr val="C00000"/>
                </a:solidFill>
                <a:latin typeface="Times New Roman"/>
                <a:cs typeface="Times New Roman"/>
              </a:rPr>
              <a:t> </a:t>
            </a:r>
            <a:r>
              <a:rPr sz="2800" b="1" dirty="0">
                <a:solidFill>
                  <a:srgbClr val="C00000"/>
                </a:solidFill>
                <a:latin typeface="Calibri"/>
                <a:cs typeface="Calibri"/>
              </a:rPr>
              <a:t>diğer</a:t>
            </a:r>
            <a:r>
              <a:rPr sz="2800" b="1" spc="-75" dirty="0">
                <a:solidFill>
                  <a:srgbClr val="C00000"/>
                </a:solidFill>
                <a:latin typeface="Calibri"/>
                <a:cs typeface="Calibri"/>
              </a:rPr>
              <a:t> </a:t>
            </a:r>
            <a:r>
              <a:rPr sz="2800" b="1" dirty="0">
                <a:solidFill>
                  <a:srgbClr val="C00000"/>
                </a:solidFill>
                <a:latin typeface="Calibri"/>
                <a:cs typeface="Calibri"/>
              </a:rPr>
              <a:t>kişisel</a:t>
            </a:r>
            <a:r>
              <a:rPr sz="2800" b="1" spc="-70" dirty="0">
                <a:solidFill>
                  <a:srgbClr val="C00000"/>
                </a:solidFill>
                <a:latin typeface="Calibri"/>
                <a:cs typeface="Calibri"/>
              </a:rPr>
              <a:t> </a:t>
            </a:r>
            <a:r>
              <a:rPr sz="2800" b="1" spc="-10" dirty="0">
                <a:solidFill>
                  <a:srgbClr val="C00000"/>
                </a:solidFill>
                <a:latin typeface="Calibri"/>
                <a:cs typeface="Calibri"/>
              </a:rPr>
              <a:t>eşyalar</a:t>
            </a:r>
            <a:endParaRPr sz="2800" dirty="0">
              <a:latin typeface="Calibri"/>
              <a:cs typeface="Calibri"/>
            </a:endParaRPr>
          </a:p>
          <a:p>
            <a:pPr marL="355600">
              <a:lnSpc>
                <a:spcPct val="100000"/>
              </a:lnSpc>
            </a:pPr>
            <a:r>
              <a:rPr sz="2800" spc="-10" dirty="0">
                <a:latin typeface="Calibri"/>
                <a:cs typeface="Calibri"/>
              </a:rPr>
              <a:t>kullanmamalı,</a:t>
            </a:r>
            <a:endParaRPr sz="2800" dirty="0">
              <a:latin typeface="Calibri"/>
              <a:cs typeface="Calibri"/>
            </a:endParaRPr>
          </a:p>
          <a:p>
            <a:pPr marL="354965" indent="-342265">
              <a:lnSpc>
                <a:spcPct val="100000"/>
              </a:lnSpc>
              <a:spcBef>
                <a:spcPts val="670"/>
              </a:spcBef>
              <a:buFont typeface="Wingdings"/>
              <a:buChar char=""/>
              <a:tabLst>
                <a:tab pos="354965" algn="l"/>
              </a:tabLst>
            </a:pPr>
            <a:r>
              <a:rPr sz="2800" spc="-35" dirty="0">
                <a:latin typeface="Calibri"/>
                <a:cs typeface="Calibri"/>
              </a:rPr>
              <a:t>Yeterli</a:t>
            </a:r>
            <a:r>
              <a:rPr sz="2800" spc="-140" dirty="0">
                <a:latin typeface="Times New Roman"/>
                <a:cs typeface="Times New Roman"/>
              </a:rPr>
              <a:t> </a:t>
            </a:r>
            <a:r>
              <a:rPr sz="2800" dirty="0">
                <a:latin typeface="Calibri"/>
                <a:cs typeface="Calibri"/>
              </a:rPr>
              <a:t>ve</a:t>
            </a:r>
            <a:r>
              <a:rPr sz="2800" spc="-120" dirty="0">
                <a:latin typeface="Times New Roman"/>
                <a:cs typeface="Times New Roman"/>
              </a:rPr>
              <a:t> </a:t>
            </a:r>
            <a:r>
              <a:rPr sz="2800" spc="-10" dirty="0">
                <a:latin typeface="Calibri"/>
                <a:cs typeface="Calibri"/>
              </a:rPr>
              <a:t>uygun</a:t>
            </a:r>
            <a:r>
              <a:rPr sz="2800" spc="-105" dirty="0">
                <a:latin typeface="Times New Roman"/>
                <a:cs typeface="Times New Roman"/>
              </a:rPr>
              <a:t> </a:t>
            </a:r>
            <a:r>
              <a:rPr sz="2800" b="1" dirty="0">
                <a:solidFill>
                  <a:srgbClr val="C00000"/>
                </a:solidFill>
                <a:latin typeface="Calibri"/>
                <a:cs typeface="Calibri"/>
              </a:rPr>
              <a:t>bilgi</a:t>
            </a:r>
            <a:r>
              <a:rPr sz="2800" spc="-114" dirty="0">
                <a:solidFill>
                  <a:srgbClr val="C00000"/>
                </a:solidFill>
                <a:latin typeface="Times New Roman"/>
                <a:cs typeface="Times New Roman"/>
              </a:rPr>
              <a:t> </a:t>
            </a:r>
            <a:r>
              <a:rPr sz="2800" b="1" dirty="0">
                <a:solidFill>
                  <a:srgbClr val="C00000"/>
                </a:solidFill>
                <a:latin typeface="Calibri"/>
                <a:cs typeface="Calibri"/>
              </a:rPr>
              <a:t>ve</a:t>
            </a:r>
            <a:r>
              <a:rPr sz="2800" spc="-114" dirty="0">
                <a:solidFill>
                  <a:srgbClr val="C00000"/>
                </a:solidFill>
                <a:latin typeface="Times New Roman"/>
                <a:cs typeface="Times New Roman"/>
              </a:rPr>
              <a:t> </a:t>
            </a:r>
            <a:r>
              <a:rPr sz="2800" b="1" dirty="0">
                <a:solidFill>
                  <a:srgbClr val="C00000"/>
                </a:solidFill>
                <a:latin typeface="Calibri"/>
                <a:cs typeface="Calibri"/>
              </a:rPr>
              <a:t>eğitime</a:t>
            </a:r>
            <a:r>
              <a:rPr sz="2800" b="1" spc="-35" dirty="0">
                <a:solidFill>
                  <a:srgbClr val="C00000"/>
                </a:solidFill>
                <a:latin typeface="Calibri"/>
                <a:cs typeface="Calibri"/>
              </a:rPr>
              <a:t> </a:t>
            </a:r>
            <a:r>
              <a:rPr sz="2800" b="1" dirty="0">
                <a:solidFill>
                  <a:srgbClr val="C00000"/>
                </a:solidFill>
                <a:latin typeface="Calibri"/>
                <a:cs typeface="Calibri"/>
              </a:rPr>
              <a:t>sahip</a:t>
            </a:r>
            <a:r>
              <a:rPr sz="2800" spc="-114" dirty="0">
                <a:solidFill>
                  <a:srgbClr val="C00000"/>
                </a:solidFill>
                <a:latin typeface="Times New Roman"/>
                <a:cs typeface="Times New Roman"/>
              </a:rPr>
              <a:t> </a:t>
            </a:r>
            <a:r>
              <a:rPr sz="2800" b="1" spc="-10" dirty="0">
                <a:solidFill>
                  <a:srgbClr val="C00000"/>
                </a:solidFill>
                <a:latin typeface="Calibri"/>
                <a:cs typeface="Calibri"/>
              </a:rPr>
              <a:t>olmalı</a:t>
            </a:r>
            <a:r>
              <a:rPr sz="2800" spc="-10" dirty="0">
                <a:latin typeface="Calibri"/>
                <a:cs typeface="Calibri"/>
              </a:rPr>
              <a:t>dır.</a:t>
            </a:r>
            <a:endParaRPr sz="2800" dirty="0">
              <a:latin typeface="Calibri"/>
              <a:cs typeface="Calibri"/>
            </a:endParaRPr>
          </a:p>
          <a:p>
            <a:pPr>
              <a:lnSpc>
                <a:spcPct val="100000"/>
              </a:lnSpc>
              <a:spcBef>
                <a:spcPts val="1285"/>
              </a:spcBef>
            </a:pPr>
            <a:endParaRPr sz="2800" dirty="0">
              <a:latin typeface="Calibri"/>
              <a:cs typeface="Calibri"/>
            </a:endParaRPr>
          </a:p>
          <a:p>
            <a:pPr marL="189230" marR="352425" indent="-177165">
              <a:lnSpc>
                <a:spcPct val="100000"/>
              </a:lnSpc>
              <a:spcBef>
                <a:spcPts val="5"/>
              </a:spcBef>
              <a:buFont typeface="Arial"/>
              <a:buChar char="•"/>
              <a:tabLst>
                <a:tab pos="190500" algn="l"/>
              </a:tabLst>
            </a:pPr>
            <a:r>
              <a:rPr sz="2800" u="sng" dirty="0">
                <a:latin typeface="Calibri"/>
                <a:cs typeface="Calibri"/>
              </a:rPr>
              <a:t>Dünya</a:t>
            </a:r>
            <a:r>
              <a:rPr sz="2800" u="sng" spc="-80" dirty="0">
                <a:latin typeface="Calibri"/>
                <a:cs typeface="Calibri"/>
              </a:rPr>
              <a:t> </a:t>
            </a:r>
            <a:r>
              <a:rPr sz="2800" u="sng" dirty="0">
                <a:latin typeface="Calibri"/>
                <a:cs typeface="Calibri"/>
              </a:rPr>
              <a:t>sağlık</a:t>
            </a:r>
            <a:r>
              <a:rPr sz="2800" u="sng" spc="-100" dirty="0">
                <a:latin typeface="Calibri"/>
                <a:cs typeface="Calibri"/>
              </a:rPr>
              <a:t> </a:t>
            </a:r>
            <a:r>
              <a:rPr sz="2800" u="sng" dirty="0">
                <a:latin typeface="Calibri"/>
                <a:cs typeface="Calibri"/>
              </a:rPr>
              <a:t>örgütünün</a:t>
            </a:r>
            <a:r>
              <a:rPr sz="2800" u="sng" spc="-75" dirty="0">
                <a:latin typeface="Calibri"/>
                <a:cs typeface="Calibri"/>
              </a:rPr>
              <a:t> </a:t>
            </a:r>
            <a:r>
              <a:rPr sz="2800" u="sng" spc="-10" dirty="0">
                <a:latin typeface="Calibri"/>
                <a:cs typeface="Calibri"/>
              </a:rPr>
              <a:t>tavsiyelerinde</a:t>
            </a:r>
            <a:r>
              <a:rPr sz="2800" u="sng" spc="-70" dirty="0">
                <a:latin typeface="Calibri"/>
                <a:cs typeface="Calibri"/>
              </a:rPr>
              <a:t> </a:t>
            </a:r>
            <a:r>
              <a:rPr sz="2800" b="1" u="sng" dirty="0">
                <a:latin typeface="Calibri"/>
                <a:cs typeface="Calibri"/>
              </a:rPr>
              <a:t>bir</a:t>
            </a:r>
            <a:r>
              <a:rPr sz="2800" b="1" u="sng" spc="-95" dirty="0">
                <a:latin typeface="Calibri"/>
                <a:cs typeface="Calibri"/>
              </a:rPr>
              <a:t> </a:t>
            </a:r>
            <a:r>
              <a:rPr sz="2800" b="1" u="sng" dirty="0">
                <a:latin typeface="Calibri"/>
                <a:cs typeface="Calibri"/>
              </a:rPr>
              <a:t>kişinin</a:t>
            </a:r>
            <a:r>
              <a:rPr sz="2800" b="1" u="sng" spc="-95" dirty="0">
                <a:latin typeface="Calibri"/>
                <a:cs typeface="Calibri"/>
              </a:rPr>
              <a:t> </a:t>
            </a:r>
            <a:r>
              <a:rPr sz="2800" b="1" u="sng" spc="-10" dirty="0">
                <a:latin typeface="Calibri"/>
                <a:cs typeface="Calibri"/>
              </a:rPr>
              <a:t>sürekli 	</a:t>
            </a:r>
            <a:r>
              <a:rPr sz="2800" b="1" u="sng" dirty="0">
                <a:latin typeface="Calibri"/>
                <a:cs typeface="Calibri"/>
              </a:rPr>
              <a:t>olarak</a:t>
            </a:r>
            <a:r>
              <a:rPr sz="2800" b="1" u="sng" spc="-70" dirty="0">
                <a:latin typeface="Calibri"/>
                <a:cs typeface="Calibri"/>
              </a:rPr>
              <a:t> </a:t>
            </a:r>
            <a:r>
              <a:rPr sz="2800" b="1" u="sng" spc="-10" dirty="0">
                <a:latin typeface="Calibri"/>
                <a:cs typeface="Calibri"/>
              </a:rPr>
              <a:t>taşıyabileceği</a:t>
            </a:r>
            <a:r>
              <a:rPr sz="2800" b="1" u="sng" spc="-35" dirty="0">
                <a:latin typeface="Calibri"/>
                <a:cs typeface="Calibri"/>
              </a:rPr>
              <a:t> </a:t>
            </a:r>
            <a:r>
              <a:rPr sz="2800" b="1" u="sng" dirty="0">
                <a:latin typeface="Calibri"/>
                <a:cs typeface="Calibri"/>
              </a:rPr>
              <a:t>ağırlık</a:t>
            </a:r>
            <a:r>
              <a:rPr sz="2800" b="1" u="sng" spc="-45" dirty="0">
                <a:latin typeface="Calibri"/>
                <a:cs typeface="Calibri"/>
              </a:rPr>
              <a:t> </a:t>
            </a:r>
            <a:r>
              <a:rPr sz="2800" b="1" u="sng" dirty="0">
                <a:solidFill>
                  <a:srgbClr val="FF0000"/>
                </a:solidFill>
                <a:latin typeface="Calibri"/>
                <a:cs typeface="Calibri"/>
              </a:rPr>
              <a:t>25</a:t>
            </a:r>
            <a:r>
              <a:rPr sz="2800" u="sng" spc="-140" dirty="0">
                <a:solidFill>
                  <a:srgbClr val="FF0000"/>
                </a:solidFill>
                <a:latin typeface="Times New Roman"/>
                <a:cs typeface="Times New Roman"/>
              </a:rPr>
              <a:t> </a:t>
            </a:r>
            <a:r>
              <a:rPr sz="2800" b="1" u="sng" dirty="0">
                <a:solidFill>
                  <a:srgbClr val="FF0000"/>
                </a:solidFill>
                <a:latin typeface="Calibri"/>
                <a:cs typeface="Calibri"/>
              </a:rPr>
              <a:t>kg</a:t>
            </a:r>
            <a:r>
              <a:rPr sz="2800" u="sng" spc="-140" dirty="0">
                <a:solidFill>
                  <a:srgbClr val="FF0000"/>
                </a:solidFill>
                <a:latin typeface="Times New Roman"/>
                <a:cs typeface="Times New Roman"/>
              </a:rPr>
              <a:t> </a:t>
            </a:r>
            <a:r>
              <a:rPr sz="2800" u="sng" dirty="0">
                <a:latin typeface="Calibri"/>
                <a:cs typeface="Calibri"/>
              </a:rPr>
              <a:t>olarak</a:t>
            </a:r>
            <a:r>
              <a:rPr sz="2800" u="sng" spc="-85" dirty="0">
                <a:latin typeface="Calibri"/>
                <a:cs typeface="Calibri"/>
              </a:rPr>
              <a:t> </a:t>
            </a:r>
            <a:r>
              <a:rPr sz="2800" u="sng" spc="-10" dirty="0">
                <a:latin typeface="Calibri"/>
                <a:cs typeface="Calibri"/>
              </a:rPr>
              <a:t>belirtilmiştir.</a:t>
            </a:r>
            <a:endParaRPr sz="2800" u="sng" dirty="0">
              <a:latin typeface="Calibri"/>
              <a:cs typeface="Calibri"/>
            </a:endParaRPr>
          </a:p>
          <a:p>
            <a:pPr>
              <a:lnSpc>
                <a:spcPct val="100000"/>
              </a:lnSpc>
              <a:spcBef>
                <a:spcPts val="1285"/>
              </a:spcBef>
              <a:buFont typeface="Arial"/>
              <a:buChar char="•"/>
            </a:pPr>
            <a:endParaRPr sz="2800" dirty="0">
              <a:latin typeface="Calibri"/>
              <a:cs typeface="Calibri"/>
            </a:endParaRPr>
          </a:p>
          <a:p>
            <a:pPr marL="189865" indent="-177165">
              <a:lnSpc>
                <a:spcPct val="100000"/>
              </a:lnSpc>
              <a:buFont typeface="Arial"/>
              <a:buChar char="•"/>
              <a:tabLst>
                <a:tab pos="189865" algn="l"/>
              </a:tabLst>
            </a:pPr>
            <a:r>
              <a:rPr sz="2800" b="1" u="sng" spc="-85" dirty="0">
                <a:latin typeface="Calibri"/>
                <a:cs typeface="Calibri"/>
              </a:rPr>
              <a:t>Tek</a:t>
            </a:r>
            <a:r>
              <a:rPr sz="2800" u="sng" spc="-90" dirty="0">
                <a:latin typeface="Times New Roman"/>
                <a:cs typeface="Times New Roman"/>
              </a:rPr>
              <a:t> </a:t>
            </a:r>
            <a:r>
              <a:rPr sz="2800" b="1" u="sng" spc="-10" dirty="0">
                <a:latin typeface="Calibri"/>
                <a:cs typeface="Calibri"/>
              </a:rPr>
              <a:t>seferde</a:t>
            </a:r>
            <a:r>
              <a:rPr sz="2800" b="1" u="sng" spc="-80" dirty="0">
                <a:latin typeface="Calibri"/>
                <a:cs typeface="Calibri"/>
              </a:rPr>
              <a:t> </a:t>
            </a:r>
            <a:r>
              <a:rPr sz="2800" b="1" u="sng" spc="-10" dirty="0">
                <a:latin typeface="Calibri"/>
                <a:cs typeface="Calibri"/>
              </a:rPr>
              <a:t>kaldırabileceği</a:t>
            </a:r>
            <a:r>
              <a:rPr sz="2800" b="1" u="sng" spc="-20" dirty="0">
                <a:latin typeface="Calibri"/>
                <a:cs typeface="Calibri"/>
              </a:rPr>
              <a:t> </a:t>
            </a:r>
            <a:r>
              <a:rPr sz="2800" b="1" u="sng" dirty="0">
                <a:latin typeface="Calibri"/>
                <a:cs typeface="Calibri"/>
              </a:rPr>
              <a:t>en</a:t>
            </a:r>
            <a:r>
              <a:rPr sz="2800" b="1" u="sng" spc="-65" dirty="0">
                <a:latin typeface="Calibri"/>
                <a:cs typeface="Calibri"/>
              </a:rPr>
              <a:t> </a:t>
            </a:r>
            <a:r>
              <a:rPr sz="2800" b="1" u="sng" dirty="0">
                <a:latin typeface="Calibri"/>
                <a:cs typeface="Calibri"/>
              </a:rPr>
              <a:t>fazla</a:t>
            </a:r>
            <a:r>
              <a:rPr sz="2800" b="1" u="sng" spc="-65" dirty="0">
                <a:latin typeface="Calibri"/>
                <a:cs typeface="Calibri"/>
              </a:rPr>
              <a:t> </a:t>
            </a:r>
            <a:r>
              <a:rPr sz="2800" b="1" u="sng" dirty="0">
                <a:latin typeface="Calibri"/>
                <a:cs typeface="Calibri"/>
              </a:rPr>
              <a:t>ağırlık</a:t>
            </a:r>
            <a:r>
              <a:rPr sz="2800" b="1" u="sng" spc="-40" dirty="0">
                <a:latin typeface="Calibri"/>
                <a:cs typeface="Calibri"/>
              </a:rPr>
              <a:t> </a:t>
            </a:r>
            <a:r>
              <a:rPr sz="2800" b="1" u="sng" dirty="0">
                <a:latin typeface="Calibri"/>
                <a:cs typeface="Calibri"/>
              </a:rPr>
              <a:t>ise</a:t>
            </a:r>
            <a:r>
              <a:rPr sz="2800" b="1" u="sng" spc="-45" dirty="0">
                <a:latin typeface="Calibri"/>
                <a:cs typeface="Calibri"/>
              </a:rPr>
              <a:t> </a:t>
            </a:r>
            <a:r>
              <a:rPr sz="2800" b="1" u="sng" dirty="0">
                <a:solidFill>
                  <a:srgbClr val="FF0000"/>
                </a:solidFill>
                <a:latin typeface="Calibri"/>
                <a:cs typeface="Calibri"/>
              </a:rPr>
              <a:t>50</a:t>
            </a:r>
            <a:r>
              <a:rPr sz="2800" u="sng" spc="-120" dirty="0">
                <a:solidFill>
                  <a:srgbClr val="FF0000"/>
                </a:solidFill>
                <a:latin typeface="Times New Roman"/>
                <a:cs typeface="Times New Roman"/>
              </a:rPr>
              <a:t> </a:t>
            </a:r>
            <a:r>
              <a:rPr sz="2800" b="1" u="sng" dirty="0">
                <a:solidFill>
                  <a:srgbClr val="FF0000"/>
                </a:solidFill>
                <a:latin typeface="Calibri"/>
                <a:cs typeface="Calibri"/>
              </a:rPr>
              <a:t>kg</a:t>
            </a:r>
            <a:r>
              <a:rPr sz="2800" u="sng" spc="-130" dirty="0">
                <a:solidFill>
                  <a:srgbClr val="FF0000"/>
                </a:solidFill>
                <a:latin typeface="Times New Roman"/>
                <a:cs typeface="Times New Roman"/>
              </a:rPr>
              <a:t> </a:t>
            </a:r>
            <a:r>
              <a:rPr sz="2800" u="sng" spc="-10" dirty="0">
                <a:latin typeface="Calibri"/>
                <a:cs typeface="Calibri"/>
              </a:rPr>
              <a:t>olarak</a:t>
            </a:r>
            <a:endParaRPr sz="2800" u="sng" dirty="0">
              <a:latin typeface="Calibri"/>
              <a:cs typeface="Calibri"/>
            </a:endParaRPr>
          </a:p>
          <a:p>
            <a:pPr marL="190500">
              <a:lnSpc>
                <a:spcPct val="100000"/>
              </a:lnSpc>
            </a:pPr>
            <a:r>
              <a:rPr sz="2800" u="sng" spc="-10" dirty="0">
                <a:latin typeface="Calibri"/>
                <a:cs typeface="Calibri"/>
              </a:rPr>
              <a:t>tavsiye</a:t>
            </a:r>
            <a:r>
              <a:rPr sz="2800" u="sng" spc="-114" dirty="0">
                <a:latin typeface="Calibri"/>
                <a:cs typeface="Calibri"/>
              </a:rPr>
              <a:t> </a:t>
            </a:r>
            <a:r>
              <a:rPr sz="2800" u="sng" spc="-10" dirty="0">
                <a:latin typeface="Calibri"/>
                <a:cs typeface="Calibri"/>
              </a:rPr>
              <a:t>edilmiştir.</a:t>
            </a:r>
            <a:endParaRPr sz="2800" u="sng" dirty="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64</a:t>
            </a:fld>
            <a:endParaRPr spc="-25" dirty="0"/>
          </a:p>
        </p:txBody>
      </p:sp>
      <p:sp>
        <p:nvSpPr>
          <p:cNvPr id="3" name="object 3"/>
          <p:cNvSpPr txBox="1">
            <a:spLocks noGrp="1"/>
          </p:cNvSpPr>
          <p:nvPr>
            <p:ph type="title"/>
          </p:nvPr>
        </p:nvSpPr>
        <p:spPr>
          <a:xfrm>
            <a:off x="2583942" y="87833"/>
            <a:ext cx="3976370" cy="514350"/>
          </a:xfrm>
          <a:prstGeom prst="rect">
            <a:avLst/>
          </a:prstGeom>
        </p:spPr>
        <p:txBody>
          <a:bodyPr vert="horz" wrap="square" lIns="0" tIns="13335" rIns="0" bIns="0" rtlCol="0">
            <a:spAutoFit/>
          </a:bodyPr>
          <a:lstStyle/>
          <a:p>
            <a:pPr marL="12700">
              <a:lnSpc>
                <a:spcPct val="100000"/>
              </a:lnSpc>
              <a:spcBef>
                <a:spcPts val="105"/>
              </a:spcBef>
            </a:pPr>
            <a:r>
              <a:rPr sz="3200" dirty="0"/>
              <a:t>Elle</a:t>
            </a:r>
            <a:r>
              <a:rPr sz="3200" spc="-60" dirty="0"/>
              <a:t> </a:t>
            </a:r>
            <a:r>
              <a:rPr sz="3200" spc="-25" dirty="0"/>
              <a:t>Taşıma</a:t>
            </a:r>
            <a:r>
              <a:rPr sz="3200" spc="-70" dirty="0"/>
              <a:t> </a:t>
            </a:r>
            <a:r>
              <a:rPr sz="3200" dirty="0"/>
              <a:t>ve</a:t>
            </a:r>
            <a:r>
              <a:rPr sz="3200" spc="-55" dirty="0"/>
              <a:t> </a:t>
            </a:r>
            <a:r>
              <a:rPr sz="3200" spc="-10" dirty="0"/>
              <a:t>Kaldırma</a:t>
            </a:r>
            <a:endParaRPr sz="32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8759" y="602106"/>
            <a:ext cx="8669020" cy="2159000"/>
          </a:xfrm>
          <a:prstGeom prst="rect">
            <a:avLst/>
          </a:prstGeom>
        </p:spPr>
        <p:txBody>
          <a:bodyPr vert="horz" wrap="square" lIns="0" tIns="12065" rIns="0" bIns="0" rtlCol="0">
            <a:spAutoFit/>
          </a:bodyPr>
          <a:lstStyle/>
          <a:p>
            <a:pPr marL="189865" indent="-177165">
              <a:lnSpc>
                <a:spcPct val="100000"/>
              </a:lnSpc>
              <a:spcBef>
                <a:spcPts val="95"/>
              </a:spcBef>
              <a:buFont typeface="Arial"/>
              <a:buChar char="•"/>
              <a:tabLst>
                <a:tab pos="189865" algn="l"/>
                <a:tab pos="913130" algn="l"/>
                <a:tab pos="1632585" algn="l"/>
                <a:tab pos="2803525" algn="l"/>
                <a:tab pos="4335145" algn="l"/>
                <a:tab pos="5556885" algn="l"/>
                <a:tab pos="7066280" algn="l"/>
              </a:tabLst>
            </a:pPr>
            <a:r>
              <a:rPr sz="2800" spc="-20" dirty="0">
                <a:latin typeface="Calibri"/>
                <a:cs typeface="Calibri"/>
              </a:rPr>
              <a:t>Elle</a:t>
            </a:r>
            <a:r>
              <a:rPr sz="2800" dirty="0">
                <a:latin typeface="Times New Roman"/>
                <a:cs typeface="Times New Roman"/>
              </a:rPr>
              <a:t>	</a:t>
            </a:r>
            <a:r>
              <a:rPr sz="2800" spc="-25" dirty="0">
                <a:latin typeface="Calibri"/>
                <a:cs typeface="Calibri"/>
              </a:rPr>
              <a:t>yük</a:t>
            </a:r>
            <a:r>
              <a:rPr sz="2800" dirty="0">
                <a:latin typeface="Calibri"/>
                <a:cs typeface="Calibri"/>
              </a:rPr>
              <a:t>	</a:t>
            </a:r>
            <a:r>
              <a:rPr sz="2800" spc="-10" dirty="0">
                <a:latin typeface="Calibri"/>
                <a:cs typeface="Calibri"/>
              </a:rPr>
              <a:t>taşıma</a:t>
            </a:r>
            <a:r>
              <a:rPr sz="2800" dirty="0">
                <a:latin typeface="Calibri"/>
                <a:cs typeface="Calibri"/>
              </a:rPr>
              <a:t>	</a:t>
            </a:r>
            <a:r>
              <a:rPr sz="2800" spc="-10" dirty="0">
                <a:latin typeface="Calibri"/>
                <a:cs typeface="Calibri"/>
              </a:rPr>
              <a:t>yaparken</a:t>
            </a:r>
            <a:r>
              <a:rPr sz="2800" dirty="0">
                <a:latin typeface="Times New Roman"/>
                <a:cs typeface="Times New Roman"/>
              </a:rPr>
              <a:t>	</a:t>
            </a:r>
            <a:r>
              <a:rPr sz="2800" b="1" spc="-10" dirty="0">
                <a:latin typeface="Calibri"/>
                <a:cs typeface="Calibri"/>
              </a:rPr>
              <a:t>yükleri</a:t>
            </a:r>
            <a:r>
              <a:rPr sz="2800" b="1" dirty="0">
                <a:latin typeface="Calibri"/>
                <a:cs typeface="Calibri"/>
              </a:rPr>
              <a:t>	</a:t>
            </a:r>
            <a:r>
              <a:rPr sz="2800" b="1" spc="-10" dirty="0">
                <a:latin typeface="Calibri"/>
                <a:cs typeface="Calibri"/>
              </a:rPr>
              <a:t>kaldırma</a:t>
            </a:r>
            <a:r>
              <a:rPr sz="2800" b="1" dirty="0">
                <a:latin typeface="Calibri"/>
                <a:cs typeface="Calibri"/>
              </a:rPr>
              <a:t>	</a:t>
            </a:r>
            <a:r>
              <a:rPr sz="2800" b="1" spc="-10" dirty="0">
                <a:latin typeface="Calibri"/>
                <a:cs typeface="Calibri"/>
              </a:rPr>
              <a:t>yöntemine</a:t>
            </a:r>
            <a:endParaRPr sz="2800">
              <a:latin typeface="Calibri"/>
              <a:cs typeface="Calibri"/>
            </a:endParaRPr>
          </a:p>
          <a:p>
            <a:pPr marL="190500">
              <a:lnSpc>
                <a:spcPct val="100000"/>
              </a:lnSpc>
            </a:pPr>
            <a:r>
              <a:rPr sz="2800" spc="-10" dirty="0">
                <a:latin typeface="Calibri"/>
                <a:cs typeface="Calibri"/>
              </a:rPr>
              <a:t>dikkat</a:t>
            </a:r>
            <a:r>
              <a:rPr sz="2800" spc="-140" dirty="0">
                <a:latin typeface="Times New Roman"/>
                <a:cs typeface="Times New Roman"/>
              </a:rPr>
              <a:t> </a:t>
            </a:r>
            <a:r>
              <a:rPr sz="2800" spc="-10" dirty="0">
                <a:latin typeface="Calibri"/>
                <a:cs typeface="Calibri"/>
              </a:rPr>
              <a:t>edilmelidir.</a:t>
            </a:r>
            <a:endParaRPr sz="2800">
              <a:latin typeface="Calibri"/>
              <a:cs typeface="Calibri"/>
            </a:endParaRPr>
          </a:p>
          <a:p>
            <a:pPr marL="189865" indent="-177165">
              <a:lnSpc>
                <a:spcPct val="100000"/>
              </a:lnSpc>
              <a:buFont typeface="Arial"/>
              <a:buChar char="•"/>
              <a:tabLst>
                <a:tab pos="189865" algn="l"/>
              </a:tabLst>
            </a:pPr>
            <a:r>
              <a:rPr sz="2800" dirty="0">
                <a:latin typeface="Calibri"/>
                <a:cs typeface="Calibri"/>
              </a:rPr>
              <a:t>Yükler</a:t>
            </a:r>
            <a:r>
              <a:rPr sz="2800" spc="-130" dirty="0">
                <a:latin typeface="Calibri"/>
                <a:cs typeface="Calibri"/>
              </a:rPr>
              <a:t> </a:t>
            </a:r>
            <a:r>
              <a:rPr sz="2800" spc="-10" dirty="0">
                <a:latin typeface="Calibri"/>
                <a:cs typeface="Calibri"/>
              </a:rPr>
              <a:t>kesinlikle</a:t>
            </a:r>
            <a:r>
              <a:rPr sz="2800" spc="-160" dirty="0">
                <a:latin typeface="Times New Roman"/>
                <a:cs typeface="Times New Roman"/>
              </a:rPr>
              <a:t> </a:t>
            </a:r>
            <a:r>
              <a:rPr sz="2800" b="1" spc="-10" dirty="0">
                <a:latin typeface="Calibri"/>
                <a:cs typeface="Calibri"/>
              </a:rPr>
              <a:t>dizlerden</a:t>
            </a:r>
            <a:r>
              <a:rPr sz="2800" spc="-165" dirty="0">
                <a:latin typeface="Times New Roman"/>
                <a:cs typeface="Times New Roman"/>
              </a:rPr>
              <a:t> </a:t>
            </a:r>
            <a:r>
              <a:rPr sz="2800" b="1" dirty="0">
                <a:latin typeface="Calibri"/>
                <a:cs typeface="Calibri"/>
              </a:rPr>
              <a:t>destek</a:t>
            </a:r>
            <a:r>
              <a:rPr sz="2800" spc="-165" dirty="0">
                <a:latin typeface="Times New Roman"/>
                <a:cs typeface="Times New Roman"/>
              </a:rPr>
              <a:t> </a:t>
            </a:r>
            <a:r>
              <a:rPr sz="2800" b="1" dirty="0">
                <a:latin typeface="Calibri"/>
                <a:cs typeface="Calibri"/>
              </a:rPr>
              <a:t>alarak</a:t>
            </a:r>
            <a:r>
              <a:rPr sz="2800" spc="-145" dirty="0">
                <a:latin typeface="Times New Roman"/>
                <a:cs typeface="Times New Roman"/>
              </a:rPr>
              <a:t> </a:t>
            </a:r>
            <a:r>
              <a:rPr sz="2800" spc="-10" dirty="0">
                <a:latin typeface="Calibri"/>
                <a:cs typeface="Calibri"/>
              </a:rPr>
              <a:t>kaldırılmalıdır.</a:t>
            </a:r>
            <a:endParaRPr sz="2800">
              <a:latin typeface="Calibri"/>
              <a:cs typeface="Calibri"/>
            </a:endParaRPr>
          </a:p>
          <a:p>
            <a:pPr marL="189865" indent="-177165">
              <a:lnSpc>
                <a:spcPct val="100000"/>
              </a:lnSpc>
              <a:buFont typeface="Arial"/>
              <a:buChar char="•"/>
              <a:tabLst>
                <a:tab pos="189865" algn="l"/>
                <a:tab pos="1858010" algn="l"/>
                <a:tab pos="2976880" algn="l"/>
                <a:tab pos="4023995" algn="l"/>
                <a:tab pos="5881370" algn="l"/>
                <a:tab pos="6913245" algn="l"/>
              </a:tabLst>
            </a:pPr>
            <a:r>
              <a:rPr sz="2800" b="1" spc="-10" dirty="0">
                <a:latin typeface="Calibri"/>
                <a:cs typeface="Calibri"/>
              </a:rPr>
              <a:t>Belinizden</a:t>
            </a:r>
            <a:r>
              <a:rPr sz="2800" dirty="0">
                <a:latin typeface="Times New Roman"/>
                <a:cs typeface="Times New Roman"/>
              </a:rPr>
              <a:t>	</a:t>
            </a:r>
            <a:r>
              <a:rPr sz="2800" b="1" spc="-10" dirty="0">
                <a:latin typeface="Calibri"/>
                <a:cs typeface="Calibri"/>
              </a:rPr>
              <a:t>destek</a:t>
            </a:r>
            <a:r>
              <a:rPr sz="2800" dirty="0">
                <a:latin typeface="Times New Roman"/>
                <a:cs typeface="Times New Roman"/>
              </a:rPr>
              <a:t>	</a:t>
            </a:r>
            <a:r>
              <a:rPr sz="2800" b="1" spc="-10" dirty="0">
                <a:latin typeface="Calibri"/>
                <a:cs typeface="Calibri"/>
              </a:rPr>
              <a:t>alarak</a:t>
            </a:r>
            <a:r>
              <a:rPr sz="2800" dirty="0">
                <a:latin typeface="Times New Roman"/>
                <a:cs typeface="Times New Roman"/>
              </a:rPr>
              <a:t>	</a:t>
            </a:r>
            <a:r>
              <a:rPr sz="2800" spc="-10" dirty="0">
                <a:latin typeface="Calibri"/>
                <a:cs typeface="Calibri"/>
              </a:rPr>
              <a:t>kaldırdığınız</a:t>
            </a:r>
            <a:r>
              <a:rPr sz="2800" dirty="0">
                <a:latin typeface="Calibri"/>
                <a:cs typeface="Calibri"/>
              </a:rPr>
              <a:t>	</a:t>
            </a:r>
            <a:r>
              <a:rPr sz="2800" spc="-10" dirty="0">
                <a:latin typeface="Calibri"/>
                <a:cs typeface="Calibri"/>
              </a:rPr>
              <a:t>yükler</a:t>
            </a:r>
            <a:r>
              <a:rPr sz="2800" dirty="0">
                <a:latin typeface="Calibri"/>
                <a:cs typeface="Calibri"/>
              </a:rPr>
              <a:t>	</a:t>
            </a:r>
            <a:r>
              <a:rPr sz="2800" spc="-10" dirty="0">
                <a:latin typeface="Calibri"/>
                <a:cs typeface="Calibri"/>
              </a:rPr>
              <a:t>vücudunuza</a:t>
            </a:r>
            <a:endParaRPr sz="2800">
              <a:latin typeface="Calibri"/>
              <a:cs typeface="Calibri"/>
            </a:endParaRPr>
          </a:p>
          <a:p>
            <a:pPr marL="190500">
              <a:lnSpc>
                <a:spcPct val="100000"/>
              </a:lnSpc>
            </a:pPr>
            <a:r>
              <a:rPr sz="2800" b="1" dirty="0">
                <a:latin typeface="Calibri"/>
                <a:cs typeface="Calibri"/>
              </a:rPr>
              <a:t>çok</a:t>
            </a:r>
            <a:r>
              <a:rPr sz="2800" b="1" spc="-70" dirty="0">
                <a:latin typeface="Calibri"/>
                <a:cs typeface="Calibri"/>
              </a:rPr>
              <a:t> </a:t>
            </a:r>
            <a:r>
              <a:rPr sz="2800" b="1" dirty="0">
                <a:latin typeface="Calibri"/>
                <a:cs typeface="Calibri"/>
              </a:rPr>
              <a:t>daha</a:t>
            </a:r>
            <a:r>
              <a:rPr sz="2800" spc="-110" dirty="0">
                <a:latin typeface="Times New Roman"/>
                <a:cs typeface="Times New Roman"/>
              </a:rPr>
              <a:t> </a:t>
            </a:r>
            <a:r>
              <a:rPr sz="2800" b="1" dirty="0">
                <a:latin typeface="Calibri"/>
                <a:cs typeface="Calibri"/>
              </a:rPr>
              <a:t>fazla</a:t>
            </a:r>
            <a:r>
              <a:rPr sz="2800" spc="-120" dirty="0">
                <a:latin typeface="Times New Roman"/>
                <a:cs typeface="Times New Roman"/>
              </a:rPr>
              <a:t> </a:t>
            </a:r>
            <a:r>
              <a:rPr sz="2800" b="1" dirty="0">
                <a:latin typeface="Calibri"/>
                <a:cs typeface="Calibri"/>
              </a:rPr>
              <a:t>yük</a:t>
            </a:r>
            <a:r>
              <a:rPr sz="2800" b="1" spc="-55" dirty="0">
                <a:latin typeface="Calibri"/>
                <a:cs typeface="Calibri"/>
              </a:rPr>
              <a:t> </a:t>
            </a:r>
            <a:r>
              <a:rPr sz="2800" b="1" spc="-10" dirty="0">
                <a:latin typeface="Calibri"/>
                <a:cs typeface="Calibri"/>
              </a:rPr>
              <a:t>bindirecektir.</a:t>
            </a:r>
            <a:endParaRPr sz="2800">
              <a:latin typeface="Calibri"/>
              <a:cs typeface="Calibri"/>
            </a:endParaRPr>
          </a:p>
        </p:txBody>
      </p:sp>
      <p:sp>
        <p:nvSpPr>
          <p:cNvPr id="3" name="object 3"/>
          <p:cNvSpPr txBox="1"/>
          <p:nvPr/>
        </p:nvSpPr>
        <p:spPr>
          <a:xfrm>
            <a:off x="8091937" y="2735654"/>
            <a:ext cx="815340" cy="879475"/>
          </a:xfrm>
          <a:prstGeom prst="rect">
            <a:avLst/>
          </a:prstGeom>
        </p:spPr>
        <p:txBody>
          <a:bodyPr vert="horz" wrap="square" lIns="0" tIns="12065" rIns="0" bIns="0" rtlCol="0">
            <a:spAutoFit/>
          </a:bodyPr>
          <a:lstStyle/>
          <a:p>
            <a:pPr marR="7620" algn="r">
              <a:lnSpc>
                <a:spcPct val="100000"/>
              </a:lnSpc>
              <a:spcBef>
                <a:spcPts val="95"/>
              </a:spcBef>
            </a:pPr>
            <a:r>
              <a:rPr sz="2800" b="1" spc="-10" dirty="0">
                <a:latin typeface="Calibri"/>
                <a:cs typeface="Calibri"/>
              </a:rPr>
              <a:t>yakın</a:t>
            </a:r>
            <a:endParaRPr sz="2800">
              <a:latin typeface="Calibri"/>
              <a:cs typeface="Calibri"/>
            </a:endParaRPr>
          </a:p>
          <a:p>
            <a:pPr marR="5080" algn="r">
              <a:lnSpc>
                <a:spcPct val="100000"/>
              </a:lnSpc>
              <a:spcBef>
                <a:spcPts val="5"/>
              </a:spcBef>
            </a:pPr>
            <a:r>
              <a:rPr sz="2800" b="1" spc="-25" dirty="0">
                <a:latin typeface="Calibri"/>
                <a:cs typeface="Calibri"/>
              </a:rPr>
              <a:t>dik</a:t>
            </a:r>
            <a:endParaRPr sz="2800">
              <a:latin typeface="Calibri"/>
              <a:cs typeface="Calibri"/>
            </a:endParaRPr>
          </a:p>
        </p:txBody>
      </p:sp>
      <p:sp>
        <p:nvSpPr>
          <p:cNvPr id="4" name="object 4"/>
          <p:cNvSpPr txBox="1"/>
          <p:nvPr/>
        </p:nvSpPr>
        <p:spPr>
          <a:xfrm>
            <a:off x="238766" y="2735654"/>
            <a:ext cx="7860030" cy="1306195"/>
          </a:xfrm>
          <a:prstGeom prst="rect">
            <a:avLst/>
          </a:prstGeom>
        </p:spPr>
        <p:txBody>
          <a:bodyPr vert="horz" wrap="square" lIns="0" tIns="12065" rIns="0" bIns="0" rtlCol="0">
            <a:spAutoFit/>
          </a:bodyPr>
          <a:lstStyle/>
          <a:p>
            <a:pPr marL="189230" marR="5080" indent="-177165">
              <a:lnSpc>
                <a:spcPct val="100000"/>
              </a:lnSpc>
              <a:spcBef>
                <a:spcPts val="95"/>
              </a:spcBef>
              <a:buFont typeface="Arial"/>
              <a:buChar char="•"/>
              <a:tabLst>
                <a:tab pos="190500" algn="l"/>
                <a:tab pos="1148080" algn="l"/>
                <a:tab pos="2384425" algn="l"/>
                <a:tab pos="2929890" algn="l"/>
                <a:tab pos="3435350" algn="l"/>
                <a:tab pos="3894454" algn="l"/>
                <a:tab pos="5312410" algn="l"/>
                <a:tab pos="5480685" algn="l"/>
                <a:tab pos="6637020" algn="l"/>
                <a:tab pos="6763384" algn="l"/>
              </a:tabLst>
            </a:pPr>
            <a:r>
              <a:rPr sz="2800" spc="-20" dirty="0">
                <a:latin typeface="Calibri"/>
                <a:cs typeface="Calibri"/>
              </a:rPr>
              <a:t>Yükü</a:t>
            </a:r>
            <a:r>
              <a:rPr sz="2800" dirty="0">
                <a:latin typeface="Calibri"/>
                <a:cs typeface="Calibri"/>
              </a:rPr>
              <a:t>	</a:t>
            </a:r>
            <a:r>
              <a:rPr sz="2800" spc="-10" dirty="0">
                <a:latin typeface="Calibri"/>
                <a:cs typeface="Calibri"/>
              </a:rPr>
              <a:t>kaldırırken</a:t>
            </a:r>
            <a:r>
              <a:rPr sz="2800" dirty="0">
                <a:latin typeface="Calibri"/>
                <a:cs typeface="Calibri"/>
              </a:rPr>
              <a:t>	</a:t>
            </a:r>
            <a:r>
              <a:rPr sz="2800" b="1" spc="-20" dirty="0">
                <a:latin typeface="Calibri"/>
                <a:cs typeface="Calibri"/>
              </a:rPr>
              <a:t>yüke</a:t>
            </a:r>
            <a:r>
              <a:rPr sz="2800" b="1" dirty="0">
                <a:latin typeface="Calibri"/>
                <a:cs typeface="Calibri"/>
              </a:rPr>
              <a:t>	</a:t>
            </a:r>
            <a:r>
              <a:rPr sz="2800" b="1" spc="-10" dirty="0">
                <a:latin typeface="Calibri"/>
                <a:cs typeface="Calibri"/>
              </a:rPr>
              <a:t>mümkün</a:t>
            </a:r>
            <a:r>
              <a:rPr sz="2800" b="1" dirty="0">
                <a:latin typeface="Calibri"/>
                <a:cs typeface="Calibri"/>
              </a:rPr>
              <a:t>		</a:t>
            </a:r>
            <a:r>
              <a:rPr sz="2800" b="1" spc="-10" dirty="0">
                <a:latin typeface="Calibri"/>
                <a:cs typeface="Calibri"/>
              </a:rPr>
              <a:t>olduğu</a:t>
            </a:r>
            <a:r>
              <a:rPr sz="2800" b="1" dirty="0">
                <a:latin typeface="Calibri"/>
                <a:cs typeface="Calibri"/>
              </a:rPr>
              <a:t>		</a:t>
            </a:r>
            <a:r>
              <a:rPr sz="2800" b="1" spc="-10" dirty="0">
                <a:latin typeface="Calibri"/>
                <a:cs typeface="Calibri"/>
              </a:rPr>
              <a:t>kadar</a:t>
            </a:r>
            <a:r>
              <a:rPr sz="2800" spc="-10" dirty="0">
                <a:latin typeface="Times New Roman"/>
                <a:cs typeface="Times New Roman"/>
              </a:rPr>
              <a:t> 	</a:t>
            </a:r>
            <a:r>
              <a:rPr sz="2800" spc="-10" dirty="0">
                <a:latin typeface="Calibri"/>
                <a:cs typeface="Calibri"/>
              </a:rPr>
              <a:t>durmalısınız.</a:t>
            </a:r>
            <a:r>
              <a:rPr sz="2800" dirty="0">
                <a:latin typeface="Times New Roman"/>
                <a:cs typeface="Times New Roman"/>
              </a:rPr>
              <a:t>	</a:t>
            </a:r>
            <a:r>
              <a:rPr sz="2800" spc="-20" dirty="0">
                <a:latin typeface="Calibri"/>
                <a:cs typeface="Calibri"/>
              </a:rPr>
              <a:t>Yükü</a:t>
            </a:r>
            <a:r>
              <a:rPr sz="2800" dirty="0">
                <a:latin typeface="Calibri"/>
                <a:cs typeface="Calibri"/>
              </a:rPr>
              <a:t>	</a:t>
            </a:r>
            <a:r>
              <a:rPr sz="2800" spc="-10" dirty="0">
                <a:latin typeface="Calibri"/>
                <a:cs typeface="Calibri"/>
              </a:rPr>
              <a:t>kaldırırken</a:t>
            </a:r>
            <a:r>
              <a:rPr sz="2800" dirty="0">
                <a:latin typeface="Calibri"/>
                <a:cs typeface="Calibri"/>
              </a:rPr>
              <a:t>	</a:t>
            </a:r>
            <a:r>
              <a:rPr sz="2800" b="1" spc="-10" dirty="0">
                <a:latin typeface="Calibri"/>
                <a:cs typeface="Calibri"/>
              </a:rPr>
              <a:t>beliniz</a:t>
            </a:r>
            <a:r>
              <a:rPr sz="2800" dirty="0">
                <a:latin typeface="Times New Roman"/>
                <a:cs typeface="Times New Roman"/>
              </a:rPr>
              <a:t>	</a:t>
            </a:r>
            <a:r>
              <a:rPr sz="2800" b="1" spc="-20" dirty="0">
                <a:latin typeface="Calibri"/>
                <a:cs typeface="Calibri"/>
              </a:rPr>
              <a:t>mutlaka</a:t>
            </a:r>
            <a:r>
              <a:rPr sz="2800" spc="-20" dirty="0">
                <a:latin typeface="Times New Roman"/>
                <a:cs typeface="Times New Roman"/>
              </a:rPr>
              <a:t> 	</a:t>
            </a:r>
            <a:r>
              <a:rPr sz="2800" spc="-10" dirty="0">
                <a:latin typeface="Calibri"/>
                <a:cs typeface="Calibri"/>
              </a:rPr>
              <a:t>olmalıdır.</a:t>
            </a:r>
            <a:endParaRPr sz="2800">
              <a:latin typeface="Calibri"/>
              <a:cs typeface="Calibri"/>
            </a:endParaRPr>
          </a:p>
        </p:txBody>
      </p:sp>
      <p:sp>
        <p:nvSpPr>
          <p:cNvPr id="5" name="object 5"/>
          <p:cNvSpPr txBox="1">
            <a:spLocks noGrp="1"/>
          </p:cNvSpPr>
          <p:nvPr>
            <p:ph type="title"/>
          </p:nvPr>
        </p:nvSpPr>
        <p:spPr>
          <a:xfrm>
            <a:off x="3454146" y="97917"/>
            <a:ext cx="2237105" cy="513715"/>
          </a:xfrm>
          <a:prstGeom prst="rect">
            <a:avLst/>
          </a:prstGeom>
        </p:spPr>
        <p:txBody>
          <a:bodyPr vert="horz" wrap="square" lIns="0" tIns="12700" rIns="0" bIns="0" rtlCol="0">
            <a:spAutoFit/>
          </a:bodyPr>
          <a:lstStyle/>
          <a:p>
            <a:pPr marL="12700">
              <a:lnSpc>
                <a:spcPct val="100000"/>
              </a:lnSpc>
              <a:spcBef>
                <a:spcPts val="100"/>
              </a:spcBef>
            </a:pPr>
            <a:r>
              <a:rPr sz="3200" dirty="0"/>
              <a:t>Yük</a:t>
            </a:r>
            <a:r>
              <a:rPr sz="3200" spc="-165" dirty="0"/>
              <a:t> </a:t>
            </a:r>
            <a:r>
              <a:rPr sz="3200" spc="-10" dirty="0"/>
              <a:t>Kaldırma</a:t>
            </a:r>
            <a:endParaRPr sz="3200"/>
          </a:p>
        </p:txBody>
      </p:sp>
      <p:pic>
        <p:nvPicPr>
          <p:cNvPr id="6" name="object 6">
            <a:hlinkClick r:id="rId2"/>
          </p:cNvPr>
          <p:cNvPicPr/>
          <p:nvPr/>
        </p:nvPicPr>
        <p:blipFill>
          <a:blip r:embed="rId3" cstate="print"/>
          <a:stretch>
            <a:fillRect/>
          </a:stretch>
        </p:blipFill>
        <p:spPr>
          <a:xfrm>
            <a:off x="3579876" y="3637788"/>
            <a:ext cx="4664963" cy="3031234"/>
          </a:xfrm>
          <a:prstGeom prst="rect">
            <a:avLst/>
          </a:prstGeom>
        </p:spPr>
      </p:pic>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65</a:t>
            </a:fld>
            <a:endParaRPr spc="-25"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96722" rIns="0" bIns="0" rtlCol="0">
            <a:spAutoFit/>
          </a:bodyPr>
          <a:lstStyle/>
          <a:p>
            <a:pPr marL="244475">
              <a:lnSpc>
                <a:spcPct val="100000"/>
              </a:lnSpc>
              <a:spcBef>
                <a:spcPts val="100"/>
              </a:spcBef>
            </a:pPr>
            <a:r>
              <a:rPr sz="3600" dirty="0"/>
              <a:t>Aklınızı</a:t>
            </a:r>
            <a:r>
              <a:rPr sz="3600" spc="-100" dirty="0"/>
              <a:t> </a:t>
            </a:r>
            <a:r>
              <a:rPr sz="3600" dirty="0"/>
              <a:t>Kullanın</a:t>
            </a:r>
            <a:r>
              <a:rPr sz="3600" spc="-85" dirty="0"/>
              <a:t> </a:t>
            </a:r>
            <a:r>
              <a:rPr sz="3600" dirty="0"/>
              <a:t>ve</a:t>
            </a:r>
            <a:r>
              <a:rPr sz="3600" b="0" spc="-190" dirty="0">
                <a:latin typeface="Times New Roman"/>
                <a:cs typeface="Times New Roman"/>
              </a:rPr>
              <a:t> </a:t>
            </a:r>
            <a:r>
              <a:rPr sz="3600" dirty="0"/>
              <a:t>Sırtınızı</a:t>
            </a:r>
            <a:r>
              <a:rPr sz="3600" spc="-100" dirty="0"/>
              <a:t> </a:t>
            </a:r>
            <a:r>
              <a:rPr sz="3600" spc="-10" dirty="0"/>
              <a:t>Koruyun!</a:t>
            </a:r>
            <a:endParaRPr sz="3600">
              <a:latin typeface="Times New Roman"/>
              <a:cs typeface="Times New Roman"/>
            </a:endParaRPr>
          </a:p>
        </p:txBody>
      </p:sp>
      <p:grpSp>
        <p:nvGrpSpPr>
          <p:cNvPr id="3" name="object 3"/>
          <p:cNvGrpSpPr/>
          <p:nvPr/>
        </p:nvGrpSpPr>
        <p:grpSpPr>
          <a:xfrm>
            <a:off x="3983735" y="1325880"/>
            <a:ext cx="4651375" cy="5300980"/>
            <a:chOff x="3983735" y="1325880"/>
            <a:chExt cx="4651375" cy="5300980"/>
          </a:xfrm>
        </p:grpSpPr>
        <p:pic>
          <p:nvPicPr>
            <p:cNvPr id="4" name="object 4"/>
            <p:cNvPicPr/>
            <p:nvPr/>
          </p:nvPicPr>
          <p:blipFill>
            <a:blip r:embed="rId2" cstate="print"/>
            <a:stretch>
              <a:fillRect/>
            </a:stretch>
          </p:blipFill>
          <p:spPr>
            <a:xfrm>
              <a:off x="4619243" y="1325880"/>
              <a:ext cx="3337559" cy="2340863"/>
            </a:xfrm>
            <a:prstGeom prst="rect">
              <a:avLst/>
            </a:prstGeom>
          </p:spPr>
        </p:pic>
        <p:pic>
          <p:nvPicPr>
            <p:cNvPr id="5" name="object 5"/>
            <p:cNvPicPr/>
            <p:nvPr/>
          </p:nvPicPr>
          <p:blipFill>
            <a:blip r:embed="rId3" cstate="print"/>
            <a:stretch>
              <a:fillRect/>
            </a:stretch>
          </p:blipFill>
          <p:spPr>
            <a:xfrm>
              <a:off x="3983735" y="3552446"/>
              <a:ext cx="4651247" cy="3073905"/>
            </a:xfrm>
            <a:prstGeom prst="rect">
              <a:avLst/>
            </a:prstGeom>
          </p:spPr>
        </p:pic>
      </p:grpSp>
      <p:grpSp>
        <p:nvGrpSpPr>
          <p:cNvPr id="6" name="object 6"/>
          <p:cNvGrpSpPr/>
          <p:nvPr/>
        </p:nvGrpSpPr>
        <p:grpSpPr>
          <a:xfrm>
            <a:off x="108202" y="1325880"/>
            <a:ext cx="3528060" cy="5262880"/>
            <a:chOff x="108202" y="1325880"/>
            <a:chExt cx="3528060" cy="5262880"/>
          </a:xfrm>
        </p:grpSpPr>
        <p:pic>
          <p:nvPicPr>
            <p:cNvPr id="7" name="object 7"/>
            <p:cNvPicPr/>
            <p:nvPr/>
          </p:nvPicPr>
          <p:blipFill>
            <a:blip r:embed="rId4" cstate="print"/>
            <a:stretch>
              <a:fillRect/>
            </a:stretch>
          </p:blipFill>
          <p:spPr>
            <a:xfrm>
              <a:off x="108202" y="1325880"/>
              <a:ext cx="3528059" cy="2226563"/>
            </a:xfrm>
            <a:prstGeom prst="rect">
              <a:avLst/>
            </a:prstGeom>
          </p:spPr>
        </p:pic>
        <p:pic>
          <p:nvPicPr>
            <p:cNvPr id="8" name="object 8"/>
            <p:cNvPicPr/>
            <p:nvPr/>
          </p:nvPicPr>
          <p:blipFill>
            <a:blip r:embed="rId5" cstate="print"/>
            <a:stretch>
              <a:fillRect/>
            </a:stretch>
          </p:blipFill>
          <p:spPr>
            <a:xfrm>
              <a:off x="539497" y="3590546"/>
              <a:ext cx="3096766" cy="2997705"/>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66</a:t>
            </a:fld>
            <a:endParaRPr spc="-25"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9836" y="2854832"/>
            <a:ext cx="8506460" cy="635000"/>
          </a:xfrm>
          <a:prstGeom prst="rect">
            <a:avLst/>
          </a:prstGeom>
        </p:spPr>
        <p:txBody>
          <a:bodyPr vert="horz" wrap="square" lIns="0" tIns="12065" rIns="0" bIns="0" rtlCol="0">
            <a:spAutoFit/>
          </a:bodyPr>
          <a:lstStyle/>
          <a:p>
            <a:pPr marL="12700">
              <a:lnSpc>
                <a:spcPct val="100000"/>
              </a:lnSpc>
              <a:spcBef>
                <a:spcPts val="95"/>
              </a:spcBef>
            </a:pPr>
            <a:r>
              <a:rPr sz="4000" b="1" dirty="0">
                <a:latin typeface="Calibri"/>
                <a:cs typeface="Calibri"/>
              </a:rPr>
              <a:t>Elektrik</a:t>
            </a:r>
            <a:r>
              <a:rPr sz="4000" spc="-190" dirty="0">
                <a:latin typeface="Times New Roman"/>
                <a:cs typeface="Times New Roman"/>
              </a:rPr>
              <a:t> </a:t>
            </a:r>
            <a:r>
              <a:rPr sz="4000" b="1" spc="-40" dirty="0">
                <a:latin typeface="Calibri"/>
                <a:cs typeface="Calibri"/>
              </a:rPr>
              <a:t>Tehlikeleri,</a:t>
            </a:r>
            <a:r>
              <a:rPr sz="4000" b="1" spc="-95" dirty="0">
                <a:latin typeface="Calibri"/>
                <a:cs typeface="Calibri"/>
              </a:rPr>
              <a:t> </a:t>
            </a:r>
            <a:r>
              <a:rPr sz="4000" b="1" dirty="0">
                <a:latin typeface="Calibri"/>
                <a:cs typeface="Calibri"/>
              </a:rPr>
              <a:t>Riskleri</a:t>
            </a:r>
            <a:r>
              <a:rPr sz="4000" b="1" spc="-85" dirty="0">
                <a:latin typeface="Calibri"/>
                <a:cs typeface="Calibri"/>
              </a:rPr>
              <a:t> </a:t>
            </a:r>
            <a:r>
              <a:rPr sz="4000" b="1" dirty="0">
                <a:latin typeface="Calibri"/>
                <a:cs typeface="Calibri"/>
              </a:rPr>
              <a:t>ve</a:t>
            </a:r>
            <a:r>
              <a:rPr sz="4000" b="1" spc="-114" dirty="0">
                <a:latin typeface="Calibri"/>
                <a:cs typeface="Calibri"/>
              </a:rPr>
              <a:t> </a:t>
            </a:r>
            <a:r>
              <a:rPr sz="4000" b="1" spc="-10" dirty="0">
                <a:latin typeface="Calibri"/>
                <a:cs typeface="Calibri"/>
              </a:rPr>
              <a:t>Önlemleri</a:t>
            </a:r>
            <a:endParaRPr sz="40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67</a:t>
            </a:fld>
            <a:endParaRPr spc="-25" dirty="0"/>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32384">
              <a:lnSpc>
                <a:spcPct val="100000"/>
              </a:lnSpc>
              <a:spcBef>
                <a:spcPts val="100"/>
              </a:spcBef>
            </a:pPr>
            <a:r>
              <a:rPr sz="3000" dirty="0">
                <a:solidFill>
                  <a:srgbClr val="000000"/>
                </a:solidFill>
              </a:rPr>
              <a:t>İş</a:t>
            </a:r>
            <a:r>
              <a:rPr sz="3000" spc="-85" dirty="0">
                <a:solidFill>
                  <a:srgbClr val="000000"/>
                </a:solidFill>
              </a:rPr>
              <a:t> </a:t>
            </a:r>
            <a:r>
              <a:rPr sz="3000" dirty="0">
                <a:solidFill>
                  <a:srgbClr val="000000"/>
                </a:solidFill>
              </a:rPr>
              <a:t>Sağlığı</a:t>
            </a:r>
            <a:r>
              <a:rPr sz="3000" spc="-90" dirty="0">
                <a:solidFill>
                  <a:srgbClr val="000000"/>
                </a:solidFill>
              </a:rPr>
              <a:t> </a:t>
            </a:r>
            <a:r>
              <a:rPr sz="3000" dirty="0">
                <a:solidFill>
                  <a:srgbClr val="000000"/>
                </a:solidFill>
              </a:rPr>
              <a:t>ve</a:t>
            </a:r>
            <a:r>
              <a:rPr sz="3000" spc="-85" dirty="0">
                <a:solidFill>
                  <a:srgbClr val="000000"/>
                </a:solidFill>
              </a:rPr>
              <a:t> </a:t>
            </a:r>
            <a:r>
              <a:rPr sz="3000" dirty="0">
                <a:solidFill>
                  <a:srgbClr val="000000"/>
                </a:solidFill>
              </a:rPr>
              <a:t>Güvenliği</a:t>
            </a:r>
            <a:r>
              <a:rPr sz="3000" spc="-65" dirty="0">
                <a:solidFill>
                  <a:srgbClr val="000000"/>
                </a:solidFill>
              </a:rPr>
              <a:t> </a:t>
            </a:r>
            <a:r>
              <a:rPr sz="3000" spc="-30" dirty="0">
                <a:solidFill>
                  <a:srgbClr val="000000"/>
                </a:solidFill>
              </a:rPr>
              <a:t>Teknik</a:t>
            </a:r>
            <a:r>
              <a:rPr sz="3000" spc="-90" dirty="0">
                <a:solidFill>
                  <a:srgbClr val="000000"/>
                </a:solidFill>
              </a:rPr>
              <a:t> </a:t>
            </a:r>
            <a:r>
              <a:rPr sz="3000" spc="-10" dirty="0">
                <a:solidFill>
                  <a:srgbClr val="000000"/>
                </a:solidFill>
              </a:rPr>
              <a:t>Konular</a:t>
            </a:r>
            <a:endParaRPr sz="3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850138"/>
            <a:ext cx="8294370" cy="4123054"/>
          </a:xfrm>
          <a:prstGeom prst="rect">
            <a:avLst/>
          </a:prstGeom>
        </p:spPr>
        <p:txBody>
          <a:bodyPr vert="horz" wrap="square" lIns="0" tIns="12700" rIns="0" bIns="0" rtlCol="0">
            <a:spAutoFit/>
          </a:bodyPr>
          <a:lstStyle/>
          <a:p>
            <a:pPr marL="12700" marR="33655" indent="301625">
              <a:lnSpc>
                <a:spcPct val="100000"/>
              </a:lnSpc>
              <a:spcBef>
                <a:spcPts val="100"/>
              </a:spcBef>
              <a:buAutoNum type="arabicPeriod"/>
              <a:tabLst>
                <a:tab pos="314325" algn="l"/>
              </a:tabLst>
            </a:pPr>
            <a:r>
              <a:rPr sz="2400" b="1" dirty="0">
                <a:latin typeface="Calibri"/>
                <a:cs typeface="Calibri"/>
              </a:rPr>
              <a:t>ELEKTRİK</a:t>
            </a:r>
            <a:r>
              <a:rPr sz="2400" b="1" spc="-75" dirty="0">
                <a:latin typeface="Calibri"/>
                <a:cs typeface="Calibri"/>
              </a:rPr>
              <a:t> </a:t>
            </a:r>
            <a:r>
              <a:rPr sz="2400" b="1" dirty="0">
                <a:latin typeface="Calibri"/>
                <a:cs typeface="Calibri"/>
              </a:rPr>
              <a:t>ÇARPMASI:</a:t>
            </a:r>
            <a:r>
              <a:rPr sz="2400" b="1" spc="-55" dirty="0">
                <a:latin typeface="Calibri"/>
                <a:cs typeface="Calibri"/>
              </a:rPr>
              <a:t> </a:t>
            </a:r>
            <a:r>
              <a:rPr sz="2400" dirty="0">
                <a:latin typeface="Calibri"/>
                <a:cs typeface="Calibri"/>
              </a:rPr>
              <a:t>Elektrik</a:t>
            </a:r>
            <a:r>
              <a:rPr sz="2400" spc="-125" dirty="0">
                <a:latin typeface="Times New Roman"/>
                <a:cs typeface="Times New Roman"/>
              </a:rPr>
              <a:t> </a:t>
            </a:r>
            <a:r>
              <a:rPr sz="2400" dirty="0">
                <a:latin typeface="Calibri"/>
                <a:cs typeface="Calibri"/>
              </a:rPr>
              <a:t>akımının</a:t>
            </a:r>
            <a:r>
              <a:rPr sz="2400" spc="-65" dirty="0">
                <a:latin typeface="Calibri"/>
                <a:cs typeface="Calibri"/>
              </a:rPr>
              <a:t> </a:t>
            </a:r>
            <a:r>
              <a:rPr sz="2400" dirty="0">
                <a:latin typeface="Calibri"/>
                <a:cs typeface="Calibri"/>
              </a:rPr>
              <a:t>vücuttan</a:t>
            </a:r>
            <a:r>
              <a:rPr sz="2400" spc="-65" dirty="0">
                <a:latin typeface="Calibri"/>
                <a:cs typeface="Calibri"/>
              </a:rPr>
              <a:t> </a:t>
            </a:r>
            <a:r>
              <a:rPr sz="2400" dirty="0">
                <a:latin typeface="Calibri"/>
                <a:cs typeface="Calibri"/>
              </a:rPr>
              <a:t>geçecek</a:t>
            </a:r>
            <a:r>
              <a:rPr sz="2400" spc="-75" dirty="0">
                <a:latin typeface="Calibri"/>
                <a:cs typeface="Calibri"/>
              </a:rPr>
              <a:t> </a:t>
            </a:r>
            <a:r>
              <a:rPr sz="2400" spc="-10" dirty="0">
                <a:latin typeface="Calibri"/>
                <a:cs typeface="Calibri"/>
              </a:rPr>
              <a:t>şekilde </a:t>
            </a:r>
            <a:r>
              <a:rPr sz="2400" dirty="0">
                <a:latin typeface="Calibri"/>
                <a:cs typeface="Calibri"/>
              </a:rPr>
              <a:t>kişinin</a:t>
            </a:r>
            <a:r>
              <a:rPr sz="2400" spc="-70" dirty="0">
                <a:latin typeface="Calibri"/>
                <a:cs typeface="Calibri"/>
              </a:rPr>
              <a:t> </a:t>
            </a:r>
            <a:r>
              <a:rPr sz="2400" b="1" dirty="0">
                <a:solidFill>
                  <a:srgbClr val="C00000"/>
                </a:solidFill>
                <a:latin typeface="Calibri"/>
                <a:cs typeface="Calibri"/>
              </a:rPr>
              <a:t>bir</a:t>
            </a:r>
            <a:r>
              <a:rPr sz="2400" b="1" spc="-60" dirty="0">
                <a:solidFill>
                  <a:srgbClr val="C00000"/>
                </a:solidFill>
                <a:latin typeface="Calibri"/>
                <a:cs typeface="Calibri"/>
              </a:rPr>
              <a:t> </a:t>
            </a:r>
            <a:r>
              <a:rPr sz="2400" b="1" dirty="0">
                <a:solidFill>
                  <a:srgbClr val="C00000"/>
                </a:solidFill>
                <a:latin typeface="Calibri"/>
                <a:cs typeface="Calibri"/>
              </a:rPr>
              <a:t>elektrik</a:t>
            </a:r>
            <a:r>
              <a:rPr sz="2400" b="1" spc="-55" dirty="0">
                <a:solidFill>
                  <a:srgbClr val="C00000"/>
                </a:solidFill>
                <a:latin typeface="Calibri"/>
                <a:cs typeface="Calibri"/>
              </a:rPr>
              <a:t> </a:t>
            </a:r>
            <a:r>
              <a:rPr sz="2400" b="1" dirty="0">
                <a:solidFill>
                  <a:srgbClr val="C00000"/>
                </a:solidFill>
                <a:latin typeface="Calibri"/>
                <a:cs typeface="Calibri"/>
              </a:rPr>
              <a:t>kaynağı</a:t>
            </a:r>
            <a:r>
              <a:rPr sz="2400" b="1" spc="-65" dirty="0">
                <a:solidFill>
                  <a:srgbClr val="C00000"/>
                </a:solidFill>
                <a:latin typeface="Calibri"/>
                <a:cs typeface="Calibri"/>
              </a:rPr>
              <a:t> </a:t>
            </a:r>
            <a:r>
              <a:rPr sz="2400" b="1" dirty="0">
                <a:solidFill>
                  <a:srgbClr val="C00000"/>
                </a:solidFill>
                <a:latin typeface="Calibri"/>
                <a:cs typeface="Calibri"/>
              </a:rPr>
              <a:t>ile</a:t>
            </a:r>
            <a:r>
              <a:rPr sz="2400" b="1" spc="-60" dirty="0">
                <a:solidFill>
                  <a:srgbClr val="C00000"/>
                </a:solidFill>
                <a:latin typeface="Calibri"/>
                <a:cs typeface="Calibri"/>
              </a:rPr>
              <a:t> </a:t>
            </a:r>
            <a:r>
              <a:rPr sz="2400" b="1" dirty="0">
                <a:solidFill>
                  <a:srgbClr val="C00000"/>
                </a:solidFill>
                <a:latin typeface="Calibri"/>
                <a:cs typeface="Calibri"/>
              </a:rPr>
              <a:t>teması</a:t>
            </a:r>
            <a:r>
              <a:rPr sz="2400" b="1" spc="-70" dirty="0">
                <a:solidFill>
                  <a:srgbClr val="C00000"/>
                </a:solidFill>
                <a:latin typeface="Calibri"/>
                <a:cs typeface="Calibri"/>
              </a:rPr>
              <a:t> </a:t>
            </a:r>
            <a:r>
              <a:rPr sz="2400" dirty="0">
                <a:latin typeface="Calibri"/>
                <a:cs typeface="Calibri"/>
              </a:rPr>
              <a:t>sonucu</a:t>
            </a:r>
            <a:r>
              <a:rPr sz="2400" spc="-114" dirty="0">
                <a:latin typeface="Times New Roman"/>
                <a:cs typeface="Times New Roman"/>
              </a:rPr>
              <a:t> </a:t>
            </a:r>
            <a:r>
              <a:rPr sz="2400" b="1" dirty="0">
                <a:solidFill>
                  <a:srgbClr val="C00000"/>
                </a:solidFill>
                <a:latin typeface="Calibri"/>
                <a:cs typeface="Calibri"/>
              </a:rPr>
              <a:t>yaralanması</a:t>
            </a:r>
            <a:r>
              <a:rPr sz="2400" b="1" spc="-75" dirty="0">
                <a:solidFill>
                  <a:srgbClr val="C00000"/>
                </a:solidFill>
                <a:latin typeface="Calibri"/>
                <a:cs typeface="Calibri"/>
              </a:rPr>
              <a:t> </a:t>
            </a:r>
            <a:r>
              <a:rPr sz="2400" b="1" spc="-20" dirty="0">
                <a:solidFill>
                  <a:srgbClr val="C00000"/>
                </a:solidFill>
                <a:latin typeface="Calibri"/>
                <a:cs typeface="Calibri"/>
              </a:rPr>
              <a:t>veya </a:t>
            </a:r>
            <a:r>
              <a:rPr sz="2400" b="1" spc="-10" dirty="0">
                <a:solidFill>
                  <a:srgbClr val="C00000"/>
                </a:solidFill>
                <a:latin typeface="Calibri"/>
                <a:cs typeface="Calibri"/>
              </a:rPr>
              <a:t>ölümüdür.</a:t>
            </a:r>
            <a:endParaRPr sz="2400">
              <a:latin typeface="Calibri"/>
              <a:cs typeface="Calibri"/>
            </a:endParaRPr>
          </a:p>
          <a:p>
            <a:pPr marL="12700">
              <a:lnSpc>
                <a:spcPct val="100000"/>
              </a:lnSpc>
              <a:spcBef>
                <a:spcPts val="580"/>
              </a:spcBef>
            </a:pPr>
            <a:r>
              <a:rPr sz="2400" b="1" dirty="0">
                <a:solidFill>
                  <a:srgbClr val="FF0000"/>
                </a:solidFill>
                <a:latin typeface="Calibri"/>
                <a:cs typeface="Calibri"/>
              </a:rPr>
              <a:t>Elektrik</a:t>
            </a:r>
            <a:r>
              <a:rPr sz="2400" b="1" spc="-95" dirty="0">
                <a:solidFill>
                  <a:srgbClr val="FF0000"/>
                </a:solidFill>
                <a:latin typeface="Calibri"/>
                <a:cs typeface="Calibri"/>
              </a:rPr>
              <a:t> </a:t>
            </a:r>
            <a:r>
              <a:rPr sz="2400" b="1" dirty="0">
                <a:solidFill>
                  <a:srgbClr val="FF0000"/>
                </a:solidFill>
                <a:latin typeface="Calibri"/>
                <a:cs typeface="Calibri"/>
              </a:rPr>
              <a:t>Çarpması</a:t>
            </a:r>
            <a:r>
              <a:rPr sz="2400" b="1" spc="-90" dirty="0">
                <a:solidFill>
                  <a:srgbClr val="FF0000"/>
                </a:solidFill>
                <a:latin typeface="Calibri"/>
                <a:cs typeface="Calibri"/>
              </a:rPr>
              <a:t> </a:t>
            </a:r>
            <a:r>
              <a:rPr sz="2400" b="1" spc="-10" dirty="0">
                <a:solidFill>
                  <a:srgbClr val="FF0000"/>
                </a:solidFill>
                <a:latin typeface="Calibri"/>
                <a:cs typeface="Calibri"/>
              </a:rPr>
              <a:t>Sebepleri;</a:t>
            </a:r>
            <a:endParaRPr sz="2400">
              <a:latin typeface="Calibri"/>
              <a:cs typeface="Calibri"/>
            </a:endParaRPr>
          </a:p>
          <a:p>
            <a:pPr marL="641985" lvl="1" indent="-356235">
              <a:lnSpc>
                <a:spcPct val="100000"/>
              </a:lnSpc>
              <a:buFont typeface="Arial"/>
              <a:buChar char="•"/>
              <a:tabLst>
                <a:tab pos="641985" algn="l"/>
              </a:tabLst>
            </a:pPr>
            <a:r>
              <a:rPr sz="2400" b="1" dirty="0">
                <a:latin typeface="Calibri"/>
                <a:cs typeface="Calibri"/>
              </a:rPr>
              <a:t>Kaçak</a:t>
            </a:r>
            <a:r>
              <a:rPr sz="2400" b="1" spc="-55" dirty="0">
                <a:latin typeface="Calibri"/>
                <a:cs typeface="Calibri"/>
              </a:rPr>
              <a:t> </a:t>
            </a:r>
            <a:r>
              <a:rPr sz="2400" b="1" dirty="0">
                <a:latin typeface="Calibri"/>
                <a:cs typeface="Calibri"/>
              </a:rPr>
              <a:t>akım</a:t>
            </a:r>
            <a:r>
              <a:rPr sz="2400" b="1" spc="-65" dirty="0">
                <a:latin typeface="Calibri"/>
                <a:cs typeface="Calibri"/>
              </a:rPr>
              <a:t> </a:t>
            </a:r>
            <a:r>
              <a:rPr sz="2400" b="1" dirty="0">
                <a:latin typeface="Calibri"/>
                <a:cs typeface="Calibri"/>
              </a:rPr>
              <a:t>Koruma</a:t>
            </a:r>
            <a:r>
              <a:rPr sz="2400" b="1" spc="-65" dirty="0">
                <a:latin typeface="Calibri"/>
                <a:cs typeface="Calibri"/>
              </a:rPr>
              <a:t> </a:t>
            </a:r>
            <a:r>
              <a:rPr sz="2400" b="1" dirty="0">
                <a:latin typeface="Calibri"/>
                <a:cs typeface="Calibri"/>
              </a:rPr>
              <a:t>Rölesi</a:t>
            </a:r>
            <a:r>
              <a:rPr sz="2400" b="1" spc="-50" dirty="0">
                <a:latin typeface="Calibri"/>
                <a:cs typeface="Calibri"/>
              </a:rPr>
              <a:t> </a:t>
            </a:r>
            <a:r>
              <a:rPr sz="2400" b="1" dirty="0">
                <a:solidFill>
                  <a:srgbClr val="C00000"/>
                </a:solidFill>
                <a:latin typeface="Calibri"/>
                <a:cs typeface="Calibri"/>
              </a:rPr>
              <a:t>bulunmaması</a:t>
            </a:r>
            <a:r>
              <a:rPr sz="2400" b="1" spc="-40" dirty="0">
                <a:solidFill>
                  <a:srgbClr val="C00000"/>
                </a:solidFill>
                <a:latin typeface="Calibri"/>
                <a:cs typeface="Calibri"/>
              </a:rPr>
              <a:t> </a:t>
            </a:r>
            <a:r>
              <a:rPr sz="2400" dirty="0">
                <a:latin typeface="Calibri"/>
                <a:cs typeface="Calibri"/>
              </a:rPr>
              <a:t>ya</a:t>
            </a:r>
            <a:r>
              <a:rPr sz="2400" spc="-50" dirty="0">
                <a:latin typeface="Calibri"/>
                <a:cs typeface="Calibri"/>
              </a:rPr>
              <a:t> </a:t>
            </a:r>
            <a:r>
              <a:rPr sz="2400" dirty="0">
                <a:latin typeface="Calibri"/>
                <a:cs typeface="Calibri"/>
              </a:rPr>
              <a:t>da</a:t>
            </a:r>
            <a:r>
              <a:rPr sz="2400" spc="-50" dirty="0">
                <a:latin typeface="Calibri"/>
                <a:cs typeface="Calibri"/>
              </a:rPr>
              <a:t> </a:t>
            </a:r>
            <a:r>
              <a:rPr sz="2400" dirty="0">
                <a:latin typeface="Calibri"/>
                <a:cs typeface="Calibri"/>
              </a:rPr>
              <a:t>arızalı</a:t>
            </a:r>
            <a:r>
              <a:rPr sz="2400" spc="-70" dirty="0">
                <a:latin typeface="Calibri"/>
                <a:cs typeface="Calibri"/>
              </a:rPr>
              <a:t> </a:t>
            </a:r>
            <a:r>
              <a:rPr sz="2400" spc="-10" dirty="0">
                <a:latin typeface="Calibri"/>
                <a:cs typeface="Calibri"/>
              </a:rPr>
              <a:t>olması</a:t>
            </a:r>
            <a:endParaRPr sz="2400">
              <a:latin typeface="Calibri"/>
              <a:cs typeface="Calibri"/>
            </a:endParaRPr>
          </a:p>
          <a:p>
            <a:pPr marL="641985" lvl="1" indent="-356235">
              <a:lnSpc>
                <a:spcPct val="100000"/>
              </a:lnSpc>
              <a:buFont typeface="Arial"/>
              <a:buChar char="•"/>
              <a:tabLst>
                <a:tab pos="641985" algn="l"/>
              </a:tabLst>
            </a:pPr>
            <a:r>
              <a:rPr sz="2400" dirty="0">
                <a:latin typeface="Calibri"/>
                <a:cs typeface="Calibri"/>
              </a:rPr>
              <a:t>Cihaz</a:t>
            </a:r>
            <a:r>
              <a:rPr sz="2400" spc="-70" dirty="0">
                <a:latin typeface="Calibri"/>
                <a:cs typeface="Calibri"/>
              </a:rPr>
              <a:t> </a:t>
            </a:r>
            <a:r>
              <a:rPr sz="2400" dirty="0">
                <a:latin typeface="Calibri"/>
                <a:cs typeface="Calibri"/>
              </a:rPr>
              <a:t>ve</a:t>
            </a:r>
            <a:r>
              <a:rPr sz="2400" spc="-45" dirty="0">
                <a:latin typeface="Calibri"/>
                <a:cs typeface="Calibri"/>
              </a:rPr>
              <a:t> </a:t>
            </a:r>
            <a:r>
              <a:rPr sz="2400" spc="-10" dirty="0">
                <a:latin typeface="Calibri"/>
                <a:cs typeface="Calibri"/>
              </a:rPr>
              <a:t>makinelerde</a:t>
            </a:r>
            <a:r>
              <a:rPr sz="2400" spc="-80" dirty="0">
                <a:latin typeface="Calibri"/>
                <a:cs typeface="Calibri"/>
              </a:rPr>
              <a:t> </a:t>
            </a:r>
            <a:r>
              <a:rPr sz="2400" dirty="0">
                <a:latin typeface="Calibri"/>
                <a:cs typeface="Calibri"/>
              </a:rPr>
              <a:t>gövde</a:t>
            </a:r>
            <a:r>
              <a:rPr sz="2400" spc="-45" dirty="0">
                <a:latin typeface="Calibri"/>
                <a:cs typeface="Calibri"/>
              </a:rPr>
              <a:t> </a:t>
            </a:r>
            <a:r>
              <a:rPr sz="2400" spc="-10" dirty="0">
                <a:latin typeface="Calibri"/>
                <a:cs typeface="Calibri"/>
              </a:rPr>
              <a:t>kaçağı</a:t>
            </a:r>
            <a:endParaRPr sz="2400">
              <a:latin typeface="Calibri"/>
              <a:cs typeface="Calibri"/>
            </a:endParaRPr>
          </a:p>
          <a:p>
            <a:pPr marL="641985" lvl="1" indent="-356235">
              <a:lnSpc>
                <a:spcPct val="100000"/>
              </a:lnSpc>
              <a:buFont typeface="Arial"/>
              <a:buChar char="•"/>
              <a:tabLst>
                <a:tab pos="641985" algn="l"/>
              </a:tabLst>
            </a:pPr>
            <a:r>
              <a:rPr sz="2400" spc="-30" dirty="0">
                <a:latin typeface="Calibri"/>
                <a:cs typeface="Calibri"/>
              </a:rPr>
              <a:t>Kablolar,</a:t>
            </a:r>
            <a:r>
              <a:rPr sz="2400" spc="-80" dirty="0">
                <a:latin typeface="Calibri"/>
                <a:cs typeface="Calibri"/>
              </a:rPr>
              <a:t> </a:t>
            </a:r>
            <a:r>
              <a:rPr sz="2400" dirty="0">
                <a:latin typeface="Calibri"/>
                <a:cs typeface="Calibri"/>
              </a:rPr>
              <a:t>bağlantı</a:t>
            </a:r>
            <a:r>
              <a:rPr sz="2400" spc="-80" dirty="0">
                <a:latin typeface="Calibri"/>
                <a:cs typeface="Calibri"/>
              </a:rPr>
              <a:t> </a:t>
            </a:r>
            <a:r>
              <a:rPr sz="2400" dirty="0">
                <a:latin typeface="Calibri"/>
                <a:cs typeface="Calibri"/>
              </a:rPr>
              <a:t>noktaları</a:t>
            </a:r>
            <a:r>
              <a:rPr sz="2400" spc="-90" dirty="0">
                <a:latin typeface="Calibri"/>
                <a:cs typeface="Calibri"/>
              </a:rPr>
              <a:t> </a:t>
            </a:r>
            <a:r>
              <a:rPr sz="2400" dirty="0">
                <a:latin typeface="Calibri"/>
                <a:cs typeface="Calibri"/>
              </a:rPr>
              <a:t>ya</a:t>
            </a:r>
            <a:r>
              <a:rPr sz="2400" spc="-80" dirty="0">
                <a:latin typeface="Calibri"/>
                <a:cs typeface="Calibri"/>
              </a:rPr>
              <a:t> </a:t>
            </a:r>
            <a:r>
              <a:rPr sz="2400" dirty="0">
                <a:latin typeface="Calibri"/>
                <a:cs typeface="Calibri"/>
              </a:rPr>
              <a:t>da</a:t>
            </a:r>
            <a:r>
              <a:rPr sz="2400" spc="-70" dirty="0">
                <a:latin typeface="Calibri"/>
                <a:cs typeface="Calibri"/>
              </a:rPr>
              <a:t> </a:t>
            </a:r>
            <a:r>
              <a:rPr sz="2400" dirty="0">
                <a:latin typeface="Calibri"/>
                <a:cs typeface="Calibri"/>
              </a:rPr>
              <a:t>prizlerde</a:t>
            </a:r>
            <a:r>
              <a:rPr sz="2400" spc="-65" dirty="0">
                <a:latin typeface="Calibri"/>
                <a:cs typeface="Calibri"/>
              </a:rPr>
              <a:t> </a:t>
            </a:r>
            <a:r>
              <a:rPr sz="2400" dirty="0">
                <a:latin typeface="Calibri"/>
                <a:cs typeface="Calibri"/>
              </a:rPr>
              <a:t>kısa</a:t>
            </a:r>
            <a:r>
              <a:rPr sz="2400" spc="-80" dirty="0">
                <a:latin typeface="Calibri"/>
                <a:cs typeface="Calibri"/>
              </a:rPr>
              <a:t> </a:t>
            </a:r>
            <a:r>
              <a:rPr sz="2400" dirty="0">
                <a:latin typeface="Calibri"/>
                <a:cs typeface="Calibri"/>
              </a:rPr>
              <a:t>devre</a:t>
            </a:r>
            <a:r>
              <a:rPr sz="2400" spc="-60" dirty="0">
                <a:latin typeface="Calibri"/>
                <a:cs typeface="Calibri"/>
              </a:rPr>
              <a:t> </a:t>
            </a:r>
            <a:r>
              <a:rPr sz="2400" spc="-10" dirty="0">
                <a:latin typeface="Calibri"/>
                <a:cs typeface="Calibri"/>
              </a:rPr>
              <a:t>oluşması</a:t>
            </a:r>
            <a:endParaRPr sz="2400">
              <a:latin typeface="Calibri"/>
              <a:cs typeface="Calibri"/>
            </a:endParaRPr>
          </a:p>
          <a:p>
            <a:pPr marL="641985" lvl="1" indent="-356235">
              <a:lnSpc>
                <a:spcPct val="100000"/>
              </a:lnSpc>
              <a:buFont typeface="Arial"/>
              <a:buChar char="•"/>
              <a:tabLst>
                <a:tab pos="641985" algn="l"/>
              </a:tabLst>
            </a:pPr>
            <a:r>
              <a:rPr sz="2400" b="1" spc="-20" dirty="0">
                <a:latin typeface="Calibri"/>
                <a:cs typeface="Calibri"/>
              </a:rPr>
              <a:t>Topraklamanın</a:t>
            </a:r>
            <a:r>
              <a:rPr sz="2400" b="1" spc="-45" dirty="0">
                <a:latin typeface="Calibri"/>
                <a:cs typeface="Calibri"/>
              </a:rPr>
              <a:t> </a:t>
            </a:r>
            <a:r>
              <a:rPr sz="2400" spc="-10" dirty="0">
                <a:latin typeface="Calibri"/>
                <a:cs typeface="Calibri"/>
              </a:rPr>
              <a:t>yetersizliği</a:t>
            </a:r>
            <a:endParaRPr sz="2400">
              <a:latin typeface="Calibri"/>
              <a:cs typeface="Calibri"/>
            </a:endParaRPr>
          </a:p>
          <a:p>
            <a:pPr marL="12700" marR="405765" indent="301625">
              <a:lnSpc>
                <a:spcPct val="100000"/>
              </a:lnSpc>
              <a:spcBef>
                <a:spcPts val="2880"/>
              </a:spcBef>
              <a:buAutoNum type="arabicPeriod" startAt="2"/>
              <a:tabLst>
                <a:tab pos="314325" algn="l"/>
              </a:tabLst>
            </a:pPr>
            <a:r>
              <a:rPr sz="2400" b="1" spc="-25" dirty="0">
                <a:latin typeface="Calibri"/>
                <a:cs typeface="Calibri"/>
              </a:rPr>
              <a:t>YANGIN</a:t>
            </a:r>
            <a:r>
              <a:rPr sz="2400" b="1" spc="-95" dirty="0">
                <a:latin typeface="Calibri"/>
                <a:cs typeface="Calibri"/>
              </a:rPr>
              <a:t> </a:t>
            </a:r>
            <a:r>
              <a:rPr sz="2400" b="1" dirty="0">
                <a:latin typeface="Calibri"/>
                <a:cs typeface="Calibri"/>
              </a:rPr>
              <a:t>ÇIKMASI:</a:t>
            </a:r>
            <a:r>
              <a:rPr sz="2400" b="1" spc="-75" dirty="0">
                <a:latin typeface="Calibri"/>
                <a:cs typeface="Calibri"/>
              </a:rPr>
              <a:t> </a:t>
            </a:r>
            <a:r>
              <a:rPr sz="2400" dirty="0">
                <a:latin typeface="Calibri"/>
                <a:cs typeface="Calibri"/>
              </a:rPr>
              <a:t>Kısa</a:t>
            </a:r>
            <a:r>
              <a:rPr sz="2400" spc="-75" dirty="0">
                <a:latin typeface="Calibri"/>
                <a:cs typeface="Calibri"/>
              </a:rPr>
              <a:t> </a:t>
            </a:r>
            <a:r>
              <a:rPr sz="2400" dirty="0">
                <a:latin typeface="Calibri"/>
                <a:cs typeface="Calibri"/>
              </a:rPr>
              <a:t>devre</a:t>
            </a:r>
            <a:r>
              <a:rPr sz="2400" spc="-65" dirty="0">
                <a:latin typeface="Calibri"/>
                <a:cs typeface="Calibri"/>
              </a:rPr>
              <a:t> </a:t>
            </a:r>
            <a:r>
              <a:rPr sz="2400" dirty="0">
                <a:latin typeface="Calibri"/>
                <a:cs typeface="Calibri"/>
              </a:rPr>
              <a:t>oluşması</a:t>
            </a:r>
            <a:r>
              <a:rPr sz="2400" spc="-70" dirty="0">
                <a:latin typeface="Calibri"/>
                <a:cs typeface="Calibri"/>
              </a:rPr>
              <a:t> </a:t>
            </a:r>
            <a:r>
              <a:rPr sz="2400" dirty="0">
                <a:latin typeface="Calibri"/>
                <a:cs typeface="Calibri"/>
              </a:rPr>
              <a:t>sonucu</a:t>
            </a:r>
            <a:r>
              <a:rPr sz="2400" spc="-75" dirty="0">
                <a:latin typeface="Calibri"/>
                <a:cs typeface="Calibri"/>
              </a:rPr>
              <a:t> </a:t>
            </a:r>
            <a:r>
              <a:rPr sz="2400" dirty="0">
                <a:latin typeface="Calibri"/>
                <a:cs typeface="Calibri"/>
              </a:rPr>
              <a:t>ısınan</a:t>
            </a:r>
            <a:r>
              <a:rPr sz="2400" spc="-70" dirty="0">
                <a:latin typeface="Calibri"/>
                <a:cs typeface="Calibri"/>
              </a:rPr>
              <a:t> </a:t>
            </a:r>
            <a:r>
              <a:rPr sz="2400" spc="-10" dirty="0">
                <a:latin typeface="Calibri"/>
                <a:cs typeface="Calibri"/>
              </a:rPr>
              <a:t>kablo </a:t>
            </a:r>
            <a:r>
              <a:rPr sz="2400" dirty="0">
                <a:latin typeface="Calibri"/>
                <a:cs typeface="Calibri"/>
              </a:rPr>
              <a:t>izoleleri</a:t>
            </a:r>
            <a:r>
              <a:rPr sz="2400" spc="-95" dirty="0">
                <a:latin typeface="Calibri"/>
                <a:cs typeface="Calibri"/>
              </a:rPr>
              <a:t> </a:t>
            </a:r>
            <a:r>
              <a:rPr sz="2400" dirty="0">
                <a:latin typeface="Calibri"/>
                <a:cs typeface="Calibri"/>
              </a:rPr>
              <a:t>ve</a:t>
            </a:r>
            <a:r>
              <a:rPr sz="2400" spc="-75" dirty="0">
                <a:latin typeface="Calibri"/>
                <a:cs typeface="Calibri"/>
              </a:rPr>
              <a:t> </a:t>
            </a:r>
            <a:r>
              <a:rPr sz="2400" dirty="0">
                <a:latin typeface="Calibri"/>
                <a:cs typeface="Calibri"/>
              </a:rPr>
              <a:t>diğer</a:t>
            </a:r>
            <a:r>
              <a:rPr sz="2400" spc="-75" dirty="0">
                <a:latin typeface="Calibri"/>
                <a:cs typeface="Calibri"/>
              </a:rPr>
              <a:t> </a:t>
            </a:r>
            <a:r>
              <a:rPr sz="2400" dirty="0">
                <a:latin typeface="Calibri"/>
                <a:cs typeface="Calibri"/>
              </a:rPr>
              <a:t>yanıcı</a:t>
            </a:r>
            <a:r>
              <a:rPr sz="2400" spc="-90" dirty="0">
                <a:latin typeface="Calibri"/>
                <a:cs typeface="Calibri"/>
              </a:rPr>
              <a:t> </a:t>
            </a:r>
            <a:r>
              <a:rPr sz="2400" dirty="0">
                <a:latin typeface="Calibri"/>
                <a:cs typeface="Calibri"/>
              </a:rPr>
              <a:t>maddelerin</a:t>
            </a:r>
            <a:r>
              <a:rPr sz="2400" spc="-100" dirty="0">
                <a:latin typeface="Calibri"/>
                <a:cs typeface="Calibri"/>
              </a:rPr>
              <a:t> </a:t>
            </a:r>
            <a:r>
              <a:rPr sz="2400" dirty="0">
                <a:latin typeface="Calibri"/>
                <a:cs typeface="Calibri"/>
              </a:rPr>
              <a:t>tutuşmasıyla</a:t>
            </a:r>
            <a:r>
              <a:rPr sz="2400" spc="-95" dirty="0">
                <a:latin typeface="Calibri"/>
                <a:cs typeface="Calibri"/>
              </a:rPr>
              <a:t> </a:t>
            </a:r>
            <a:r>
              <a:rPr sz="2400" dirty="0">
                <a:latin typeface="Calibri"/>
                <a:cs typeface="Calibri"/>
              </a:rPr>
              <a:t>yangın</a:t>
            </a:r>
            <a:r>
              <a:rPr sz="2400" spc="-95" dirty="0">
                <a:latin typeface="Calibri"/>
                <a:cs typeface="Calibri"/>
              </a:rPr>
              <a:t> </a:t>
            </a:r>
            <a:r>
              <a:rPr sz="2400" spc="-10" dirty="0">
                <a:latin typeface="Calibri"/>
                <a:cs typeface="Calibri"/>
              </a:rPr>
              <a:t>çıkması.</a:t>
            </a:r>
            <a:endParaRPr sz="2400">
              <a:latin typeface="Calibri"/>
              <a:cs typeface="Calibri"/>
            </a:endParaRPr>
          </a:p>
        </p:txBody>
      </p:sp>
      <p:pic>
        <p:nvPicPr>
          <p:cNvPr id="3" name="object 3"/>
          <p:cNvPicPr/>
          <p:nvPr/>
        </p:nvPicPr>
        <p:blipFill>
          <a:blip r:embed="rId2" cstate="print"/>
          <a:stretch>
            <a:fillRect/>
          </a:stretch>
        </p:blipFill>
        <p:spPr>
          <a:xfrm>
            <a:off x="1979676" y="5114544"/>
            <a:ext cx="2491739" cy="1449321"/>
          </a:xfrm>
          <a:prstGeom prst="rect">
            <a:avLst/>
          </a:prstGeom>
        </p:spPr>
      </p:pic>
      <p:sp>
        <p:nvSpPr>
          <p:cNvPr id="4" name="object 4"/>
          <p:cNvSpPr txBox="1">
            <a:spLocks noGrp="1"/>
          </p:cNvSpPr>
          <p:nvPr>
            <p:ph type="title"/>
          </p:nvPr>
        </p:nvSpPr>
        <p:spPr>
          <a:xfrm>
            <a:off x="2051430" y="117424"/>
            <a:ext cx="5040630" cy="635000"/>
          </a:xfrm>
          <a:prstGeom prst="rect">
            <a:avLst/>
          </a:prstGeom>
        </p:spPr>
        <p:txBody>
          <a:bodyPr vert="horz" wrap="square" lIns="0" tIns="12065" rIns="0" bIns="0" rtlCol="0">
            <a:spAutoFit/>
          </a:bodyPr>
          <a:lstStyle/>
          <a:p>
            <a:pPr marL="12700">
              <a:lnSpc>
                <a:spcPct val="100000"/>
              </a:lnSpc>
              <a:spcBef>
                <a:spcPts val="95"/>
              </a:spcBef>
            </a:pPr>
            <a:r>
              <a:rPr dirty="0"/>
              <a:t>Elektrik</a:t>
            </a:r>
            <a:r>
              <a:rPr spc="-160" dirty="0"/>
              <a:t> </a:t>
            </a:r>
            <a:r>
              <a:rPr spc="-10" dirty="0"/>
              <a:t>Kaynaklı</a:t>
            </a:r>
            <a:r>
              <a:rPr spc="-155" dirty="0"/>
              <a:t> </a:t>
            </a:r>
            <a:r>
              <a:rPr spc="-10" dirty="0"/>
              <a:t>Riskler</a:t>
            </a:r>
          </a:p>
        </p:txBody>
      </p:sp>
      <p:pic>
        <p:nvPicPr>
          <p:cNvPr id="5" name="object 5"/>
          <p:cNvPicPr/>
          <p:nvPr/>
        </p:nvPicPr>
        <p:blipFill>
          <a:blip r:embed="rId3" cstate="print"/>
          <a:stretch>
            <a:fillRect/>
          </a:stretch>
        </p:blipFill>
        <p:spPr>
          <a:xfrm>
            <a:off x="6371844" y="5300473"/>
            <a:ext cx="2232659" cy="1117089"/>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68</a:t>
            </a:fld>
            <a:endParaRPr spc="-25"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5904" y="4796282"/>
            <a:ext cx="5760720" cy="1584960"/>
            <a:chOff x="755904" y="4796282"/>
            <a:chExt cx="5760720" cy="1584960"/>
          </a:xfrm>
        </p:grpSpPr>
        <p:pic>
          <p:nvPicPr>
            <p:cNvPr id="3" name="object 3"/>
            <p:cNvPicPr/>
            <p:nvPr/>
          </p:nvPicPr>
          <p:blipFill>
            <a:blip r:embed="rId2" cstate="print"/>
            <a:stretch>
              <a:fillRect/>
            </a:stretch>
          </p:blipFill>
          <p:spPr>
            <a:xfrm>
              <a:off x="755904" y="4809744"/>
              <a:ext cx="5760718" cy="1571241"/>
            </a:xfrm>
            <a:prstGeom prst="rect">
              <a:avLst/>
            </a:prstGeom>
          </p:spPr>
        </p:pic>
        <p:sp>
          <p:nvSpPr>
            <p:cNvPr id="4" name="object 4"/>
            <p:cNvSpPr/>
            <p:nvPr/>
          </p:nvSpPr>
          <p:spPr>
            <a:xfrm>
              <a:off x="1620774" y="4808982"/>
              <a:ext cx="792480" cy="719455"/>
            </a:xfrm>
            <a:custGeom>
              <a:avLst/>
              <a:gdLst/>
              <a:ahLst/>
              <a:cxnLst/>
              <a:rect l="l" t="t" r="r" b="b"/>
              <a:pathLst>
                <a:path w="792480" h="719454">
                  <a:moveTo>
                    <a:pt x="396240" y="0"/>
                  </a:moveTo>
                  <a:lnTo>
                    <a:pt x="346539" y="2802"/>
                  </a:lnTo>
                  <a:lnTo>
                    <a:pt x="298680" y="10985"/>
                  </a:lnTo>
                  <a:lnTo>
                    <a:pt x="253034" y="24210"/>
                  </a:lnTo>
                  <a:lnTo>
                    <a:pt x="209972" y="42142"/>
                  </a:lnTo>
                  <a:lnTo>
                    <a:pt x="169866" y="64442"/>
                  </a:lnTo>
                  <a:lnTo>
                    <a:pt x="133087" y="90774"/>
                  </a:lnTo>
                  <a:lnTo>
                    <a:pt x="100007" y="120800"/>
                  </a:lnTo>
                  <a:lnTo>
                    <a:pt x="70997" y="154184"/>
                  </a:lnTo>
                  <a:lnTo>
                    <a:pt x="46428" y="190588"/>
                  </a:lnTo>
                  <a:lnTo>
                    <a:pt x="26673" y="229675"/>
                  </a:lnTo>
                  <a:lnTo>
                    <a:pt x="12102" y="271108"/>
                  </a:lnTo>
                  <a:lnTo>
                    <a:pt x="3202" y="313995"/>
                  </a:lnTo>
                  <a:lnTo>
                    <a:pt x="0" y="359664"/>
                  </a:lnTo>
                  <a:lnTo>
                    <a:pt x="3087" y="404777"/>
                  </a:lnTo>
                  <a:lnTo>
                    <a:pt x="12102" y="448219"/>
                  </a:lnTo>
                  <a:lnTo>
                    <a:pt x="26673" y="489652"/>
                  </a:lnTo>
                  <a:lnTo>
                    <a:pt x="46428" y="528739"/>
                  </a:lnTo>
                  <a:lnTo>
                    <a:pt x="70997" y="565143"/>
                  </a:lnTo>
                  <a:lnTo>
                    <a:pt x="100007" y="598527"/>
                  </a:lnTo>
                  <a:lnTo>
                    <a:pt x="133087" y="628553"/>
                  </a:lnTo>
                  <a:lnTo>
                    <a:pt x="169866" y="654885"/>
                  </a:lnTo>
                  <a:lnTo>
                    <a:pt x="209972" y="677185"/>
                  </a:lnTo>
                  <a:lnTo>
                    <a:pt x="253034" y="695117"/>
                  </a:lnTo>
                  <a:lnTo>
                    <a:pt x="298680" y="708343"/>
                  </a:lnTo>
                  <a:lnTo>
                    <a:pt x="346539" y="716525"/>
                  </a:lnTo>
                  <a:lnTo>
                    <a:pt x="396240" y="719328"/>
                  </a:lnTo>
                  <a:lnTo>
                    <a:pt x="445940" y="716525"/>
                  </a:lnTo>
                  <a:lnTo>
                    <a:pt x="493799" y="708343"/>
                  </a:lnTo>
                  <a:lnTo>
                    <a:pt x="539445" y="695117"/>
                  </a:lnTo>
                  <a:lnTo>
                    <a:pt x="582507" y="677185"/>
                  </a:lnTo>
                  <a:lnTo>
                    <a:pt x="597849" y="668655"/>
                  </a:lnTo>
                  <a:lnTo>
                    <a:pt x="396240" y="668655"/>
                  </a:lnTo>
                  <a:lnTo>
                    <a:pt x="345167" y="665305"/>
                  </a:lnTo>
                  <a:lnTo>
                    <a:pt x="296424" y="655575"/>
                  </a:lnTo>
                  <a:lnTo>
                    <a:pt x="250544" y="639942"/>
                  </a:lnTo>
                  <a:lnTo>
                    <a:pt x="208062" y="618883"/>
                  </a:lnTo>
                  <a:lnTo>
                    <a:pt x="169510" y="592877"/>
                  </a:lnTo>
                  <a:lnTo>
                    <a:pt x="135424" y="562399"/>
                  </a:lnTo>
                  <a:lnTo>
                    <a:pt x="106338" y="527929"/>
                  </a:lnTo>
                  <a:lnTo>
                    <a:pt x="82786" y="489942"/>
                  </a:lnTo>
                  <a:lnTo>
                    <a:pt x="65301" y="448918"/>
                  </a:lnTo>
                  <a:lnTo>
                    <a:pt x="54419" y="405332"/>
                  </a:lnTo>
                  <a:lnTo>
                    <a:pt x="50673" y="359664"/>
                  </a:lnTo>
                  <a:lnTo>
                    <a:pt x="54373" y="314550"/>
                  </a:lnTo>
                  <a:lnTo>
                    <a:pt x="54419" y="313995"/>
                  </a:lnTo>
                  <a:lnTo>
                    <a:pt x="65301" y="270409"/>
                  </a:lnTo>
                  <a:lnTo>
                    <a:pt x="82662" y="229675"/>
                  </a:lnTo>
                  <a:lnTo>
                    <a:pt x="106338" y="191398"/>
                  </a:lnTo>
                  <a:lnTo>
                    <a:pt x="135424" y="156928"/>
                  </a:lnTo>
                  <a:lnTo>
                    <a:pt x="169510" y="126450"/>
                  </a:lnTo>
                  <a:lnTo>
                    <a:pt x="208062" y="100444"/>
                  </a:lnTo>
                  <a:lnTo>
                    <a:pt x="250544" y="79385"/>
                  </a:lnTo>
                  <a:lnTo>
                    <a:pt x="296424" y="63752"/>
                  </a:lnTo>
                  <a:lnTo>
                    <a:pt x="345167" y="54022"/>
                  </a:lnTo>
                  <a:lnTo>
                    <a:pt x="396240" y="50673"/>
                  </a:lnTo>
                  <a:lnTo>
                    <a:pt x="597849" y="50673"/>
                  </a:lnTo>
                  <a:lnTo>
                    <a:pt x="582507" y="42142"/>
                  </a:lnTo>
                  <a:lnTo>
                    <a:pt x="539445" y="24210"/>
                  </a:lnTo>
                  <a:lnTo>
                    <a:pt x="493799" y="10985"/>
                  </a:lnTo>
                  <a:lnTo>
                    <a:pt x="445940" y="2802"/>
                  </a:lnTo>
                  <a:lnTo>
                    <a:pt x="396240" y="0"/>
                  </a:lnTo>
                  <a:close/>
                </a:path>
                <a:path w="792480" h="719454">
                  <a:moveTo>
                    <a:pt x="597849" y="50673"/>
                  </a:moveTo>
                  <a:lnTo>
                    <a:pt x="396240" y="50673"/>
                  </a:lnTo>
                  <a:lnTo>
                    <a:pt x="447312" y="54022"/>
                  </a:lnTo>
                  <a:lnTo>
                    <a:pt x="496055" y="63752"/>
                  </a:lnTo>
                  <a:lnTo>
                    <a:pt x="541935" y="79385"/>
                  </a:lnTo>
                  <a:lnTo>
                    <a:pt x="584417" y="100444"/>
                  </a:lnTo>
                  <a:lnTo>
                    <a:pt x="622969" y="126450"/>
                  </a:lnTo>
                  <a:lnTo>
                    <a:pt x="657055" y="156928"/>
                  </a:lnTo>
                  <a:lnTo>
                    <a:pt x="686141" y="191398"/>
                  </a:lnTo>
                  <a:lnTo>
                    <a:pt x="709693" y="229385"/>
                  </a:lnTo>
                  <a:lnTo>
                    <a:pt x="727178" y="270409"/>
                  </a:lnTo>
                  <a:lnTo>
                    <a:pt x="738060" y="313995"/>
                  </a:lnTo>
                  <a:lnTo>
                    <a:pt x="741807" y="359664"/>
                  </a:lnTo>
                  <a:lnTo>
                    <a:pt x="738106" y="404777"/>
                  </a:lnTo>
                  <a:lnTo>
                    <a:pt x="738060" y="405332"/>
                  </a:lnTo>
                  <a:lnTo>
                    <a:pt x="727178" y="448918"/>
                  </a:lnTo>
                  <a:lnTo>
                    <a:pt x="709817" y="489652"/>
                  </a:lnTo>
                  <a:lnTo>
                    <a:pt x="709693" y="489942"/>
                  </a:lnTo>
                  <a:lnTo>
                    <a:pt x="686141" y="527929"/>
                  </a:lnTo>
                  <a:lnTo>
                    <a:pt x="657055" y="562399"/>
                  </a:lnTo>
                  <a:lnTo>
                    <a:pt x="622969" y="592877"/>
                  </a:lnTo>
                  <a:lnTo>
                    <a:pt x="584417" y="618883"/>
                  </a:lnTo>
                  <a:lnTo>
                    <a:pt x="541935" y="639942"/>
                  </a:lnTo>
                  <a:lnTo>
                    <a:pt x="496055" y="655575"/>
                  </a:lnTo>
                  <a:lnTo>
                    <a:pt x="447312" y="665305"/>
                  </a:lnTo>
                  <a:lnTo>
                    <a:pt x="396240" y="668655"/>
                  </a:lnTo>
                  <a:lnTo>
                    <a:pt x="597849" y="668655"/>
                  </a:lnTo>
                  <a:lnTo>
                    <a:pt x="659392" y="628553"/>
                  </a:lnTo>
                  <a:lnTo>
                    <a:pt x="692472" y="598527"/>
                  </a:lnTo>
                  <a:lnTo>
                    <a:pt x="721482" y="565143"/>
                  </a:lnTo>
                  <a:lnTo>
                    <a:pt x="746051" y="528739"/>
                  </a:lnTo>
                  <a:lnTo>
                    <a:pt x="765806" y="489652"/>
                  </a:lnTo>
                  <a:lnTo>
                    <a:pt x="780377" y="448219"/>
                  </a:lnTo>
                  <a:lnTo>
                    <a:pt x="789277" y="405332"/>
                  </a:lnTo>
                  <a:lnTo>
                    <a:pt x="789392" y="404777"/>
                  </a:lnTo>
                  <a:lnTo>
                    <a:pt x="792480" y="359664"/>
                  </a:lnTo>
                  <a:lnTo>
                    <a:pt x="789392" y="314550"/>
                  </a:lnTo>
                  <a:lnTo>
                    <a:pt x="780377" y="271108"/>
                  </a:lnTo>
                  <a:lnTo>
                    <a:pt x="765806" y="229675"/>
                  </a:lnTo>
                  <a:lnTo>
                    <a:pt x="746051" y="190588"/>
                  </a:lnTo>
                  <a:lnTo>
                    <a:pt x="721482" y="154184"/>
                  </a:lnTo>
                  <a:lnTo>
                    <a:pt x="692472" y="120800"/>
                  </a:lnTo>
                  <a:lnTo>
                    <a:pt x="659392" y="90774"/>
                  </a:lnTo>
                  <a:lnTo>
                    <a:pt x="622613" y="64442"/>
                  </a:lnTo>
                  <a:lnTo>
                    <a:pt x="597849" y="50673"/>
                  </a:lnTo>
                  <a:close/>
                </a:path>
              </a:pathLst>
            </a:custGeom>
            <a:solidFill>
              <a:srgbClr val="FF0000"/>
            </a:solidFill>
          </p:spPr>
          <p:txBody>
            <a:bodyPr wrap="square" lIns="0" tIns="0" rIns="0" bIns="0" rtlCol="0"/>
            <a:lstStyle/>
            <a:p>
              <a:endParaRPr/>
            </a:p>
          </p:txBody>
        </p:sp>
        <p:sp>
          <p:nvSpPr>
            <p:cNvPr id="5" name="object 5"/>
            <p:cNvSpPr/>
            <p:nvPr/>
          </p:nvSpPr>
          <p:spPr>
            <a:xfrm>
              <a:off x="1620773" y="4808982"/>
              <a:ext cx="792480" cy="719455"/>
            </a:xfrm>
            <a:custGeom>
              <a:avLst/>
              <a:gdLst/>
              <a:ahLst/>
              <a:cxnLst/>
              <a:rect l="l" t="t" r="r" b="b"/>
              <a:pathLst>
                <a:path w="792480" h="719454">
                  <a:moveTo>
                    <a:pt x="0" y="359664"/>
                  </a:moveTo>
                  <a:lnTo>
                    <a:pt x="3087" y="314550"/>
                  </a:lnTo>
                  <a:lnTo>
                    <a:pt x="12102" y="271108"/>
                  </a:lnTo>
                  <a:lnTo>
                    <a:pt x="26673" y="229675"/>
                  </a:lnTo>
                  <a:lnTo>
                    <a:pt x="46428" y="190588"/>
                  </a:lnTo>
                  <a:lnTo>
                    <a:pt x="70997" y="154184"/>
                  </a:lnTo>
                  <a:lnTo>
                    <a:pt x="100007" y="120800"/>
                  </a:lnTo>
                  <a:lnTo>
                    <a:pt x="133087" y="90774"/>
                  </a:lnTo>
                  <a:lnTo>
                    <a:pt x="169866" y="64442"/>
                  </a:lnTo>
                  <a:lnTo>
                    <a:pt x="209972" y="42142"/>
                  </a:lnTo>
                  <a:lnTo>
                    <a:pt x="253034" y="24210"/>
                  </a:lnTo>
                  <a:lnTo>
                    <a:pt x="298680" y="10985"/>
                  </a:lnTo>
                  <a:lnTo>
                    <a:pt x="346539" y="2802"/>
                  </a:lnTo>
                  <a:lnTo>
                    <a:pt x="396240" y="0"/>
                  </a:lnTo>
                  <a:lnTo>
                    <a:pt x="445940" y="2802"/>
                  </a:lnTo>
                  <a:lnTo>
                    <a:pt x="493799" y="10985"/>
                  </a:lnTo>
                  <a:lnTo>
                    <a:pt x="539445" y="24210"/>
                  </a:lnTo>
                  <a:lnTo>
                    <a:pt x="582507" y="42142"/>
                  </a:lnTo>
                  <a:lnTo>
                    <a:pt x="622613" y="64442"/>
                  </a:lnTo>
                  <a:lnTo>
                    <a:pt x="659392" y="90774"/>
                  </a:lnTo>
                  <a:lnTo>
                    <a:pt x="692472" y="120800"/>
                  </a:lnTo>
                  <a:lnTo>
                    <a:pt x="721482" y="154184"/>
                  </a:lnTo>
                  <a:lnTo>
                    <a:pt x="746051" y="190588"/>
                  </a:lnTo>
                  <a:lnTo>
                    <a:pt x="765806" y="229675"/>
                  </a:lnTo>
                  <a:lnTo>
                    <a:pt x="780377" y="271108"/>
                  </a:lnTo>
                  <a:lnTo>
                    <a:pt x="789392" y="314550"/>
                  </a:lnTo>
                  <a:lnTo>
                    <a:pt x="792480" y="359664"/>
                  </a:lnTo>
                  <a:lnTo>
                    <a:pt x="789392" y="404777"/>
                  </a:lnTo>
                  <a:lnTo>
                    <a:pt x="780377" y="448219"/>
                  </a:lnTo>
                  <a:lnTo>
                    <a:pt x="765806" y="489652"/>
                  </a:lnTo>
                  <a:lnTo>
                    <a:pt x="746051" y="528739"/>
                  </a:lnTo>
                  <a:lnTo>
                    <a:pt x="721482" y="565143"/>
                  </a:lnTo>
                  <a:lnTo>
                    <a:pt x="692472" y="598527"/>
                  </a:lnTo>
                  <a:lnTo>
                    <a:pt x="659392" y="628553"/>
                  </a:lnTo>
                  <a:lnTo>
                    <a:pt x="622613" y="654885"/>
                  </a:lnTo>
                  <a:lnTo>
                    <a:pt x="582507" y="677185"/>
                  </a:lnTo>
                  <a:lnTo>
                    <a:pt x="539445" y="695117"/>
                  </a:lnTo>
                  <a:lnTo>
                    <a:pt x="493799" y="708343"/>
                  </a:lnTo>
                  <a:lnTo>
                    <a:pt x="445940" y="716525"/>
                  </a:lnTo>
                  <a:lnTo>
                    <a:pt x="396240" y="719328"/>
                  </a:lnTo>
                  <a:lnTo>
                    <a:pt x="346539" y="716525"/>
                  </a:lnTo>
                  <a:lnTo>
                    <a:pt x="298680" y="708343"/>
                  </a:lnTo>
                  <a:lnTo>
                    <a:pt x="253034" y="695117"/>
                  </a:lnTo>
                  <a:lnTo>
                    <a:pt x="209972" y="677185"/>
                  </a:lnTo>
                  <a:lnTo>
                    <a:pt x="169866" y="654885"/>
                  </a:lnTo>
                  <a:lnTo>
                    <a:pt x="133087" y="628553"/>
                  </a:lnTo>
                  <a:lnTo>
                    <a:pt x="100007" y="598527"/>
                  </a:lnTo>
                  <a:lnTo>
                    <a:pt x="70997" y="565143"/>
                  </a:lnTo>
                  <a:lnTo>
                    <a:pt x="46428" y="528739"/>
                  </a:lnTo>
                  <a:lnTo>
                    <a:pt x="26673" y="489652"/>
                  </a:lnTo>
                  <a:lnTo>
                    <a:pt x="12102" y="448219"/>
                  </a:lnTo>
                  <a:lnTo>
                    <a:pt x="3087" y="404777"/>
                  </a:lnTo>
                  <a:lnTo>
                    <a:pt x="0" y="359664"/>
                  </a:lnTo>
                  <a:close/>
                </a:path>
                <a:path w="792480" h="719454">
                  <a:moveTo>
                    <a:pt x="50673" y="359664"/>
                  </a:moveTo>
                  <a:lnTo>
                    <a:pt x="54419" y="405332"/>
                  </a:lnTo>
                  <a:lnTo>
                    <a:pt x="65301" y="448918"/>
                  </a:lnTo>
                  <a:lnTo>
                    <a:pt x="82786" y="489942"/>
                  </a:lnTo>
                  <a:lnTo>
                    <a:pt x="106338" y="527929"/>
                  </a:lnTo>
                  <a:lnTo>
                    <a:pt x="135424" y="562399"/>
                  </a:lnTo>
                  <a:lnTo>
                    <a:pt x="169510" y="592877"/>
                  </a:lnTo>
                  <a:lnTo>
                    <a:pt x="208062" y="618883"/>
                  </a:lnTo>
                  <a:lnTo>
                    <a:pt x="250544" y="639942"/>
                  </a:lnTo>
                  <a:lnTo>
                    <a:pt x="296424" y="655575"/>
                  </a:lnTo>
                  <a:lnTo>
                    <a:pt x="345167" y="665305"/>
                  </a:lnTo>
                  <a:lnTo>
                    <a:pt x="396240" y="668655"/>
                  </a:lnTo>
                  <a:lnTo>
                    <a:pt x="447312" y="665305"/>
                  </a:lnTo>
                  <a:lnTo>
                    <a:pt x="496055" y="655575"/>
                  </a:lnTo>
                  <a:lnTo>
                    <a:pt x="541935" y="639942"/>
                  </a:lnTo>
                  <a:lnTo>
                    <a:pt x="584417" y="618883"/>
                  </a:lnTo>
                  <a:lnTo>
                    <a:pt x="622969" y="592877"/>
                  </a:lnTo>
                  <a:lnTo>
                    <a:pt x="657055" y="562399"/>
                  </a:lnTo>
                  <a:lnTo>
                    <a:pt x="686141" y="527929"/>
                  </a:lnTo>
                  <a:lnTo>
                    <a:pt x="709693" y="489942"/>
                  </a:lnTo>
                  <a:lnTo>
                    <a:pt x="727178" y="448918"/>
                  </a:lnTo>
                  <a:lnTo>
                    <a:pt x="738060" y="405332"/>
                  </a:lnTo>
                  <a:lnTo>
                    <a:pt x="741807" y="359664"/>
                  </a:lnTo>
                  <a:lnTo>
                    <a:pt x="738060" y="313995"/>
                  </a:lnTo>
                  <a:lnTo>
                    <a:pt x="727178" y="270409"/>
                  </a:lnTo>
                  <a:lnTo>
                    <a:pt x="709693" y="229385"/>
                  </a:lnTo>
                  <a:lnTo>
                    <a:pt x="686141" y="191398"/>
                  </a:lnTo>
                  <a:lnTo>
                    <a:pt x="657055" y="156928"/>
                  </a:lnTo>
                  <a:lnTo>
                    <a:pt x="622969" y="126450"/>
                  </a:lnTo>
                  <a:lnTo>
                    <a:pt x="584417" y="100444"/>
                  </a:lnTo>
                  <a:lnTo>
                    <a:pt x="541935" y="79385"/>
                  </a:lnTo>
                  <a:lnTo>
                    <a:pt x="496055" y="63752"/>
                  </a:lnTo>
                  <a:lnTo>
                    <a:pt x="447312" y="54022"/>
                  </a:lnTo>
                  <a:lnTo>
                    <a:pt x="396240" y="50673"/>
                  </a:lnTo>
                  <a:lnTo>
                    <a:pt x="345167" y="54022"/>
                  </a:lnTo>
                  <a:lnTo>
                    <a:pt x="296424" y="63752"/>
                  </a:lnTo>
                  <a:lnTo>
                    <a:pt x="250544" y="79385"/>
                  </a:lnTo>
                  <a:lnTo>
                    <a:pt x="208062" y="100444"/>
                  </a:lnTo>
                  <a:lnTo>
                    <a:pt x="169510" y="126450"/>
                  </a:lnTo>
                  <a:lnTo>
                    <a:pt x="135424" y="156928"/>
                  </a:lnTo>
                  <a:lnTo>
                    <a:pt x="106338" y="191398"/>
                  </a:lnTo>
                  <a:lnTo>
                    <a:pt x="82786" y="229385"/>
                  </a:lnTo>
                  <a:lnTo>
                    <a:pt x="65301" y="270409"/>
                  </a:lnTo>
                  <a:lnTo>
                    <a:pt x="54419" y="313995"/>
                  </a:lnTo>
                  <a:lnTo>
                    <a:pt x="50673" y="359664"/>
                  </a:lnTo>
                  <a:close/>
                </a:path>
              </a:pathLst>
            </a:custGeom>
            <a:ln w="25400">
              <a:solidFill>
                <a:srgbClr val="C0504D"/>
              </a:solidFill>
            </a:ln>
          </p:spPr>
          <p:txBody>
            <a:bodyPr wrap="square" lIns="0" tIns="0" rIns="0" bIns="0" rtlCol="0"/>
            <a:lstStyle/>
            <a:p>
              <a:endParaRPr/>
            </a:p>
          </p:txBody>
        </p:sp>
      </p:grpSp>
      <p:sp>
        <p:nvSpPr>
          <p:cNvPr id="6" name="object 6"/>
          <p:cNvSpPr txBox="1"/>
          <p:nvPr/>
        </p:nvSpPr>
        <p:spPr>
          <a:xfrm>
            <a:off x="364643" y="781304"/>
            <a:ext cx="8260080" cy="3714115"/>
          </a:xfrm>
          <a:prstGeom prst="rect">
            <a:avLst/>
          </a:prstGeom>
        </p:spPr>
        <p:txBody>
          <a:bodyPr vert="horz" wrap="square" lIns="0" tIns="12065" rIns="0" bIns="0" rtlCol="0">
            <a:spAutoFit/>
          </a:bodyPr>
          <a:lstStyle/>
          <a:p>
            <a:pPr marL="12700">
              <a:lnSpc>
                <a:spcPct val="100000"/>
              </a:lnSpc>
              <a:spcBef>
                <a:spcPts val="95"/>
              </a:spcBef>
            </a:pPr>
            <a:r>
              <a:rPr sz="2200" b="1" dirty="0">
                <a:latin typeface="Calibri"/>
                <a:cs typeface="Calibri"/>
              </a:rPr>
              <a:t>KAÇAK</a:t>
            </a:r>
            <a:r>
              <a:rPr sz="2200" b="1" spc="-95" dirty="0">
                <a:latin typeface="Calibri"/>
                <a:cs typeface="Calibri"/>
              </a:rPr>
              <a:t> </a:t>
            </a:r>
            <a:r>
              <a:rPr sz="2200" b="1" dirty="0">
                <a:latin typeface="Calibri"/>
                <a:cs typeface="Calibri"/>
              </a:rPr>
              <a:t>AKIM</a:t>
            </a:r>
            <a:r>
              <a:rPr sz="2200" b="1" spc="-80" dirty="0">
                <a:latin typeface="Calibri"/>
                <a:cs typeface="Calibri"/>
              </a:rPr>
              <a:t> </a:t>
            </a:r>
            <a:r>
              <a:rPr sz="2200" b="1" spc="-10" dirty="0">
                <a:latin typeface="Calibri"/>
                <a:cs typeface="Calibri"/>
              </a:rPr>
              <a:t>KORUMA</a:t>
            </a:r>
            <a:r>
              <a:rPr sz="2200" b="1" spc="-80" dirty="0">
                <a:latin typeface="Calibri"/>
                <a:cs typeface="Calibri"/>
              </a:rPr>
              <a:t> </a:t>
            </a:r>
            <a:r>
              <a:rPr sz="2200" b="1" dirty="0">
                <a:latin typeface="Calibri"/>
                <a:cs typeface="Calibri"/>
              </a:rPr>
              <a:t>RÖLESİ</a:t>
            </a:r>
            <a:r>
              <a:rPr sz="2200" b="1" spc="-90" dirty="0">
                <a:latin typeface="Calibri"/>
                <a:cs typeface="Calibri"/>
              </a:rPr>
              <a:t> </a:t>
            </a:r>
            <a:r>
              <a:rPr sz="2200" b="1" spc="-10" dirty="0">
                <a:latin typeface="Calibri"/>
                <a:cs typeface="Calibri"/>
              </a:rPr>
              <a:t>(KAK):</a:t>
            </a:r>
            <a:endParaRPr sz="2200">
              <a:latin typeface="Calibri"/>
              <a:cs typeface="Calibri"/>
            </a:endParaRPr>
          </a:p>
          <a:p>
            <a:pPr marL="175260" indent="-162560">
              <a:lnSpc>
                <a:spcPct val="100000"/>
              </a:lnSpc>
              <a:buFont typeface="Arial"/>
              <a:buChar char="•"/>
              <a:tabLst>
                <a:tab pos="175260" algn="l"/>
              </a:tabLst>
            </a:pPr>
            <a:r>
              <a:rPr sz="2200" b="1" dirty="0">
                <a:latin typeface="Calibri"/>
                <a:cs typeface="Calibri"/>
              </a:rPr>
              <a:t>30mA</a:t>
            </a:r>
            <a:r>
              <a:rPr sz="2200" b="1" spc="-70" dirty="0">
                <a:latin typeface="Calibri"/>
                <a:cs typeface="Calibri"/>
              </a:rPr>
              <a:t> </a:t>
            </a:r>
            <a:r>
              <a:rPr sz="2200" b="1" spc="-30" dirty="0">
                <a:latin typeface="Calibri"/>
                <a:cs typeface="Calibri"/>
              </a:rPr>
              <a:t>’da</a:t>
            </a:r>
            <a:r>
              <a:rPr sz="2200" b="1" spc="-65" dirty="0">
                <a:latin typeface="Calibri"/>
                <a:cs typeface="Calibri"/>
              </a:rPr>
              <a:t> </a:t>
            </a:r>
            <a:r>
              <a:rPr sz="2200" b="1" spc="-10" dirty="0">
                <a:latin typeface="Calibri"/>
                <a:cs typeface="Calibri"/>
              </a:rPr>
              <a:t>Hayat</a:t>
            </a:r>
            <a:r>
              <a:rPr sz="2200" b="1" spc="-45" dirty="0">
                <a:latin typeface="Calibri"/>
                <a:cs typeface="Calibri"/>
              </a:rPr>
              <a:t> </a:t>
            </a:r>
            <a:r>
              <a:rPr sz="2200" b="1" dirty="0">
                <a:latin typeface="Calibri"/>
                <a:cs typeface="Calibri"/>
              </a:rPr>
              <a:t>(İnsan</a:t>
            </a:r>
            <a:r>
              <a:rPr sz="2200" b="1" spc="-70" dirty="0">
                <a:latin typeface="Calibri"/>
                <a:cs typeface="Calibri"/>
              </a:rPr>
              <a:t> </a:t>
            </a:r>
            <a:r>
              <a:rPr sz="2200" b="1" spc="-10" dirty="0">
                <a:latin typeface="Calibri"/>
                <a:cs typeface="Calibri"/>
              </a:rPr>
              <a:t>Koruma)</a:t>
            </a:r>
            <a:r>
              <a:rPr sz="2200" spc="-10" dirty="0">
                <a:latin typeface="Calibri"/>
                <a:cs typeface="Calibri"/>
              </a:rPr>
              <a:t>,</a:t>
            </a:r>
            <a:endParaRPr sz="2200">
              <a:latin typeface="Calibri"/>
              <a:cs typeface="Calibri"/>
            </a:endParaRPr>
          </a:p>
          <a:p>
            <a:pPr marL="469900">
              <a:lnSpc>
                <a:spcPct val="100000"/>
              </a:lnSpc>
            </a:pPr>
            <a:r>
              <a:rPr sz="2200" b="1" dirty="0">
                <a:solidFill>
                  <a:srgbClr val="C00000"/>
                </a:solidFill>
                <a:latin typeface="Calibri"/>
                <a:cs typeface="Calibri"/>
              </a:rPr>
              <a:t>Her</a:t>
            </a:r>
            <a:r>
              <a:rPr sz="2200" spc="-70" dirty="0">
                <a:solidFill>
                  <a:srgbClr val="C00000"/>
                </a:solidFill>
                <a:latin typeface="Times New Roman"/>
                <a:cs typeface="Times New Roman"/>
              </a:rPr>
              <a:t> </a:t>
            </a:r>
            <a:r>
              <a:rPr sz="2200" b="1" spc="-10" dirty="0">
                <a:solidFill>
                  <a:srgbClr val="C00000"/>
                </a:solidFill>
                <a:latin typeface="Calibri"/>
                <a:cs typeface="Calibri"/>
              </a:rPr>
              <a:t>Elektrik</a:t>
            </a:r>
            <a:r>
              <a:rPr sz="2200" spc="-85" dirty="0">
                <a:solidFill>
                  <a:srgbClr val="C00000"/>
                </a:solidFill>
                <a:latin typeface="Times New Roman"/>
                <a:cs typeface="Times New Roman"/>
              </a:rPr>
              <a:t> </a:t>
            </a:r>
            <a:r>
              <a:rPr sz="2200" b="1" dirty="0">
                <a:solidFill>
                  <a:srgbClr val="C00000"/>
                </a:solidFill>
                <a:latin typeface="Calibri"/>
                <a:cs typeface="Calibri"/>
              </a:rPr>
              <a:t>panosunda</a:t>
            </a:r>
            <a:r>
              <a:rPr sz="2200" spc="-65" dirty="0">
                <a:solidFill>
                  <a:srgbClr val="C00000"/>
                </a:solidFill>
                <a:latin typeface="Times New Roman"/>
                <a:cs typeface="Times New Roman"/>
              </a:rPr>
              <a:t> </a:t>
            </a:r>
            <a:r>
              <a:rPr sz="2200" b="1" spc="-10" dirty="0">
                <a:solidFill>
                  <a:srgbClr val="C00000"/>
                </a:solidFill>
                <a:latin typeface="Calibri"/>
                <a:cs typeface="Calibri"/>
              </a:rPr>
              <a:t>bulunmalıdır.</a:t>
            </a:r>
            <a:endParaRPr sz="2200">
              <a:latin typeface="Calibri"/>
              <a:cs typeface="Calibri"/>
            </a:endParaRPr>
          </a:p>
          <a:p>
            <a:pPr marL="111125" indent="-111125">
              <a:lnSpc>
                <a:spcPct val="100000"/>
              </a:lnSpc>
              <a:buFont typeface="Arial"/>
              <a:buChar char="•"/>
              <a:tabLst>
                <a:tab pos="111125" algn="l"/>
              </a:tabLst>
            </a:pPr>
            <a:r>
              <a:rPr sz="2200" b="1" dirty="0">
                <a:latin typeface="Calibri"/>
                <a:cs typeface="Calibri"/>
              </a:rPr>
              <a:t>300mA</a:t>
            </a:r>
            <a:r>
              <a:rPr sz="2200" b="1" spc="-75" dirty="0">
                <a:latin typeface="Calibri"/>
                <a:cs typeface="Calibri"/>
              </a:rPr>
              <a:t> </a:t>
            </a:r>
            <a:r>
              <a:rPr sz="2200" b="1" spc="-25" dirty="0">
                <a:latin typeface="Calibri"/>
                <a:cs typeface="Calibri"/>
              </a:rPr>
              <a:t>’da</a:t>
            </a:r>
            <a:r>
              <a:rPr sz="2200" b="1" spc="-80" dirty="0">
                <a:latin typeface="Calibri"/>
                <a:cs typeface="Calibri"/>
              </a:rPr>
              <a:t> </a:t>
            </a:r>
            <a:r>
              <a:rPr sz="2200" b="1" spc="-20" dirty="0">
                <a:latin typeface="Calibri"/>
                <a:cs typeface="Calibri"/>
              </a:rPr>
              <a:t>Tesisat</a:t>
            </a:r>
            <a:r>
              <a:rPr sz="2200" b="1" spc="-55" dirty="0">
                <a:latin typeface="Calibri"/>
                <a:cs typeface="Calibri"/>
              </a:rPr>
              <a:t> </a:t>
            </a:r>
            <a:r>
              <a:rPr sz="2200" b="1" spc="-20" dirty="0">
                <a:latin typeface="Calibri"/>
                <a:cs typeface="Calibri"/>
              </a:rPr>
              <a:t>(Yangın</a:t>
            </a:r>
            <a:r>
              <a:rPr sz="2200" b="1" spc="-65" dirty="0">
                <a:latin typeface="Calibri"/>
                <a:cs typeface="Calibri"/>
              </a:rPr>
              <a:t> </a:t>
            </a:r>
            <a:r>
              <a:rPr sz="2200" b="1" dirty="0">
                <a:latin typeface="Calibri"/>
                <a:cs typeface="Calibri"/>
              </a:rPr>
              <a:t>Koruma)</a:t>
            </a:r>
            <a:r>
              <a:rPr sz="2200" b="1" spc="-55" dirty="0">
                <a:latin typeface="Calibri"/>
                <a:cs typeface="Calibri"/>
              </a:rPr>
              <a:t> </a:t>
            </a:r>
            <a:r>
              <a:rPr sz="2200" dirty="0">
                <a:latin typeface="Calibri"/>
                <a:cs typeface="Calibri"/>
              </a:rPr>
              <a:t>koruma</a:t>
            </a:r>
            <a:r>
              <a:rPr sz="2200" spc="-60" dirty="0">
                <a:latin typeface="Calibri"/>
                <a:cs typeface="Calibri"/>
              </a:rPr>
              <a:t> </a:t>
            </a:r>
            <a:r>
              <a:rPr sz="2200" spc="-10" dirty="0">
                <a:latin typeface="Calibri"/>
                <a:cs typeface="Calibri"/>
              </a:rPr>
              <a:t>fonksiyonunu</a:t>
            </a:r>
            <a:r>
              <a:rPr sz="2200" spc="-85" dirty="0">
                <a:latin typeface="Calibri"/>
                <a:cs typeface="Calibri"/>
              </a:rPr>
              <a:t> </a:t>
            </a:r>
            <a:r>
              <a:rPr sz="2200" spc="-10" dirty="0">
                <a:latin typeface="Calibri"/>
                <a:cs typeface="Calibri"/>
              </a:rPr>
              <a:t>gerçekleştirir.</a:t>
            </a:r>
            <a:endParaRPr sz="2200">
              <a:latin typeface="Calibri"/>
              <a:cs typeface="Calibri"/>
            </a:endParaRPr>
          </a:p>
          <a:p>
            <a:pPr marL="469900">
              <a:lnSpc>
                <a:spcPct val="100000"/>
              </a:lnSpc>
            </a:pPr>
            <a:r>
              <a:rPr sz="2200" b="1" dirty="0">
                <a:solidFill>
                  <a:srgbClr val="C00000"/>
                </a:solidFill>
                <a:latin typeface="Calibri"/>
                <a:cs typeface="Calibri"/>
              </a:rPr>
              <a:t>Sadece</a:t>
            </a:r>
            <a:r>
              <a:rPr sz="2200" b="1" spc="-65" dirty="0">
                <a:solidFill>
                  <a:srgbClr val="C00000"/>
                </a:solidFill>
                <a:latin typeface="Calibri"/>
                <a:cs typeface="Calibri"/>
              </a:rPr>
              <a:t> </a:t>
            </a:r>
            <a:r>
              <a:rPr sz="2200" b="1" dirty="0">
                <a:solidFill>
                  <a:srgbClr val="C00000"/>
                </a:solidFill>
                <a:latin typeface="Calibri"/>
                <a:cs typeface="Calibri"/>
              </a:rPr>
              <a:t>Ana</a:t>
            </a:r>
            <a:r>
              <a:rPr sz="2200" b="1" spc="-70" dirty="0">
                <a:solidFill>
                  <a:srgbClr val="C00000"/>
                </a:solidFill>
                <a:latin typeface="Calibri"/>
                <a:cs typeface="Calibri"/>
              </a:rPr>
              <a:t> </a:t>
            </a:r>
            <a:r>
              <a:rPr sz="2200" b="1" spc="-10" dirty="0">
                <a:solidFill>
                  <a:srgbClr val="C00000"/>
                </a:solidFill>
                <a:latin typeface="Calibri"/>
                <a:cs typeface="Calibri"/>
              </a:rPr>
              <a:t>Panolarda</a:t>
            </a:r>
            <a:r>
              <a:rPr sz="2200" b="1" spc="-45" dirty="0">
                <a:solidFill>
                  <a:srgbClr val="C00000"/>
                </a:solidFill>
                <a:latin typeface="Calibri"/>
                <a:cs typeface="Calibri"/>
              </a:rPr>
              <a:t> </a:t>
            </a:r>
            <a:r>
              <a:rPr sz="2200" b="1" spc="-10" dirty="0">
                <a:solidFill>
                  <a:srgbClr val="C00000"/>
                </a:solidFill>
                <a:latin typeface="Calibri"/>
                <a:cs typeface="Calibri"/>
              </a:rPr>
              <a:t>bulunmalıdır.</a:t>
            </a:r>
            <a:endParaRPr sz="2200">
              <a:latin typeface="Calibri"/>
              <a:cs typeface="Calibri"/>
            </a:endParaRPr>
          </a:p>
          <a:p>
            <a:pPr marL="12700">
              <a:lnSpc>
                <a:spcPct val="100000"/>
              </a:lnSpc>
              <a:spcBef>
                <a:spcPts val="2640"/>
              </a:spcBef>
            </a:pPr>
            <a:r>
              <a:rPr sz="2200" dirty="0">
                <a:latin typeface="Calibri"/>
                <a:cs typeface="Calibri"/>
              </a:rPr>
              <a:t>Kaçak</a:t>
            </a:r>
            <a:r>
              <a:rPr sz="2200" spc="-85" dirty="0">
                <a:latin typeface="Calibri"/>
                <a:cs typeface="Calibri"/>
              </a:rPr>
              <a:t> </a:t>
            </a:r>
            <a:r>
              <a:rPr sz="2200" dirty="0">
                <a:latin typeface="Calibri"/>
                <a:cs typeface="Calibri"/>
              </a:rPr>
              <a:t>Akım</a:t>
            </a:r>
            <a:r>
              <a:rPr sz="2200" spc="-70" dirty="0">
                <a:latin typeface="Calibri"/>
                <a:cs typeface="Calibri"/>
              </a:rPr>
              <a:t> </a:t>
            </a:r>
            <a:r>
              <a:rPr sz="2200" dirty="0">
                <a:latin typeface="Calibri"/>
                <a:cs typeface="Calibri"/>
              </a:rPr>
              <a:t>Rölesi</a:t>
            </a:r>
            <a:r>
              <a:rPr sz="2200" spc="-65" dirty="0">
                <a:latin typeface="Calibri"/>
                <a:cs typeface="Calibri"/>
              </a:rPr>
              <a:t> </a:t>
            </a:r>
            <a:r>
              <a:rPr sz="2200" dirty="0">
                <a:latin typeface="Calibri"/>
                <a:cs typeface="Calibri"/>
              </a:rPr>
              <a:t>üzerinde</a:t>
            </a:r>
            <a:r>
              <a:rPr sz="2200" spc="-80" dirty="0">
                <a:latin typeface="Calibri"/>
                <a:cs typeface="Calibri"/>
              </a:rPr>
              <a:t> </a:t>
            </a:r>
            <a:r>
              <a:rPr sz="2200" dirty="0">
                <a:latin typeface="Calibri"/>
                <a:cs typeface="Calibri"/>
              </a:rPr>
              <a:t>bulunan</a:t>
            </a:r>
            <a:r>
              <a:rPr sz="2200" spc="-85" dirty="0">
                <a:latin typeface="Calibri"/>
                <a:cs typeface="Calibri"/>
              </a:rPr>
              <a:t> </a:t>
            </a:r>
            <a:r>
              <a:rPr sz="2200" b="1" dirty="0">
                <a:solidFill>
                  <a:srgbClr val="C00000"/>
                </a:solidFill>
                <a:latin typeface="Calibri"/>
                <a:cs typeface="Calibri"/>
              </a:rPr>
              <a:t>TEST</a:t>
            </a:r>
            <a:r>
              <a:rPr sz="2200" spc="-125" dirty="0">
                <a:solidFill>
                  <a:srgbClr val="C00000"/>
                </a:solidFill>
                <a:latin typeface="Times New Roman"/>
                <a:cs typeface="Times New Roman"/>
              </a:rPr>
              <a:t> </a:t>
            </a:r>
            <a:r>
              <a:rPr sz="2200" dirty="0">
                <a:latin typeface="Calibri"/>
                <a:cs typeface="Calibri"/>
              </a:rPr>
              <a:t>düğmesine</a:t>
            </a:r>
            <a:r>
              <a:rPr sz="2200" spc="-60" dirty="0">
                <a:latin typeface="Calibri"/>
                <a:cs typeface="Calibri"/>
              </a:rPr>
              <a:t> </a:t>
            </a:r>
            <a:r>
              <a:rPr sz="2200" b="1" dirty="0">
                <a:solidFill>
                  <a:srgbClr val="C00000"/>
                </a:solidFill>
                <a:latin typeface="Calibri"/>
                <a:cs typeface="Calibri"/>
              </a:rPr>
              <a:t>aylık</a:t>
            </a:r>
            <a:r>
              <a:rPr sz="2200" b="1" spc="-80" dirty="0">
                <a:solidFill>
                  <a:srgbClr val="C00000"/>
                </a:solidFill>
                <a:latin typeface="Calibri"/>
                <a:cs typeface="Calibri"/>
              </a:rPr>
              <a:t> </a:t>
            </a:r>
            <a:r>
              <a:rPr sz="2200" b="1" spc="-10" dirty="0">
                <a:solidFill>
                  <a:srgbClr val="C00000"/>
                </a:solidFill>
                <a:latin typeface="Calibri"/>
                <a:cs typeface="Calibri"/>
              </a:rPr>
              <a:t>periyotlarla</a:t>
            </a:r>
            <a:endParaRPr sz="2200">
              <a:latin typeface="Calibri"/>
              <a:cs typeface="Calibri"/>
            </a:endParaRPr>
          </a:p>
          <a:p>
            <a:pPr marL="12700">
              <a:lnSpc>
                <a:spcPct val="100000"/>
              </a:lnSpc>
            </a:pPr>
            <a:r>
              <a:rPr sz="2200" dirty="0">
                <a:latin typeface="Calibri"/>
                <a:cs typeface="Calibri"/>
              </a:rPr>
              <a:t>basarak</a:t>
            </a:r>
            <a:r>
              <a:rPr sz="2200" spc="-80" dirty="0">
                <a:latin typeface="Calibri"/>
                <a:cs typeface="Calibri"/>
              </a:rPr>
              <a:t> </a:t>
            </a:r>
            <a:r>
              <a:rPr sz="2200" dirty="0">
                <a:latin typeface="Calibri"/>
                <a:cs typeface="Calibri"/>
              </a:rPr>
              <a:t>rölenin</a:t>
            </a:r>
            <a:r>
              <a:rPr sz="2200" spc="-80" dirty="0">
                <a:latin typeface="Calibri"/>
                <a:cs typeface="Calibri"/>
              </a:rPr>
              <a:t> </a:t>
            </a:r>
            <a:r>
              <a:rPr sz="2200" dirty="0">
                <a:latin typeface="Calibri"/>
                <a:cs typeface="Calibri"/>
              </a:rPr>
              <a:t>sağlamlık</a:t>
            </a:r>
            <a:r>
              <a:rPr sz="2200" spc="-70" dirty="0">
                <a:latin typeface="Calibri"/>
                <a:cs typeface="Calibri"/>
              </a:rPr>
              <a:t> </a:t>
            </a:r>
            <a:r>
              <a:rPr sz="2200" dirty="0">
                <a:latin typeface="Calibri"/>
                <a:cs typeface="Calibri"/>
              </a:rPr>
              <a:t>testi</a:t>
            </a:r>
            <a:r>
              <a:rPr sz="2200" spc="-55" dirty="0">
                <a:latin typeface="Calibri"/>
                <a:cs typeface="Calibri"/>
              </a:rPr>
              <a:t> </a:t>
            </a:r>
            <a:r>
              <a:rPr sz="2200" spc="-10" dirty="0">
                <a:latin typeface="Calibri"/>
                <a:cs typeface="Calibri"/>
              </a:rPr>
              <a:t>yapılmalıdır.</a:t>
            </a:r>
            <a:endParaRPr sz="2200">
              <a:latin typeface="Calibri"/>
              <a:cs typeface="Calibri"/>
            </a:endParaRPr>
          </a:p>
          <a:p>
            <a:pPr marL="12700" marR="1962150">
              <a:lnSpc>
                <a:spcPct val="100000"/>
              </a:lnSpc>
              <a:spcBef>
                <a:spcPts val="2645"/>
              </a:spcBef>
            </a:pPr>
            <a:r>
              <a:rPr sz="2200" b="1" dirty="0">
                <a:latin typeface="Calibri"/>
                <a:cs typeface="Calibri"/>
              </a:rPr>
              <a:t>(İşaretli</a:t>
            </a:r>
            <a:r>
              <a:rPr sz="2200" b="1" spc="-55" dirty="0">
                <a:latin typeface="Calibri"/>
                <a:cs typeface="Calibri"/>
              </a:rPr>
              <a:t> </a:t>
            </a:r>
            <a:r>
              <a:rPr sz="2200" b="1" dirty="0">
                <a:latin typeface="Calibri"/>
                <a:cs typeface="Calibri"/>
              </a:rPr>
              <a:t>düğmeye</a:t>
            </a:r>
            <a:r>
              <a:rPr sz="2200" b="1" spc="-65" dirty="0">
                <a:latin typeface="Calibri"/>
                <a:cs typeface="Calibri"/>
              </a:rPr>
              <a:t> </a:t>
            </a:r>
            <a:r>
              <a:rPr sz="2200" b="1" spc="-10" dirty="0">
                <a:latin typeface="Calibri"/>
                <a:cs typeface="Calibri"/>
              </a:rPr>
              <a:t>BASILDIĞINDA</a:t>
            </a:r>
            <a:r>
              <a:rPr sz="2200" b="1" spc="-65" dirty="0">
                <a:latin typeface="Calibri"/>
                <a:cs typeface="Calibri"/>
              </a:rPr>
              <a:t> </a:t>
            </a:r>
            <a:r>
              <a:rPr sz="2200" b="1" dirty="0">
                <a:latin typeface="Calibri"/>
                <a:cs typeface="Calibri"/>
              </a:rPr>
              <a:t>o</a:t>
            </a:r>
            <a:r>
              <a:rPr sz="2200" b="1" spc="-60" dirty="0">
                <a:latin typeface="Calibri"/>
                <a:cs typeface="Calibri"/>
              </a:rPr>
              <a:t> </a:t>
            </a:r>
            <a:r>
              <a:rPr sz="2200" b="1" dirty="0">
                <a:latin typeface="Calibri"/>
                <a:cs typeface="Calibri"/>
              </a:rPr>
              <a:t>panoya</a:t>
            </a:r>
            <a:r>
              <a:rPr sz="2200" b="1" spc="-60" dirty="0">
                <a:latin typeface="Calibri"/>
                <a:cs typeface="Calibri"/>
              </a:rPr>
              <a:t> </a:t>
            </a:r>
            <a:r>
              <a:rPr sz="2200" b="1" dirty="0">
                <a:latin typeface="Calibri"/>
                <a:cs typeface="Calibri"/>
              </a:rPr>
              <a:t>ait</a:t>
            </a:r>
            <a:r>
              <a:rPr sz="2200" b="1" spc="-65" dirty="0">
                <a:latin typeface="Calibri"/>
                <a:cs typeface="Calibri"/>
              </a:rPr>
              <a:t> </a:t>
            </a:r>
            <a:r>
              <a:rPr sz="2200" b="1" spc="-10" dirty="0">
                <a:latin typeface="Calibri"/>
                <a:cs typeface="Calibri"/>
              </a:rPr>
              <a:t>tesisatın </a:t>
            </a:r>
            <a:r>
              <a:rPr sz="2200" b="1" dirty="0">
                <a:solidFill>
                  <a:srgbClr val="FF0000"/>
                </a:solidFill>
                <a:latin typeface="Calibri"/>
                <a:cs typeface="Calibri"/>
              </a:rPr>
              <a:t>elektriği</a:t>
            </a:r>
            <a:r>
              <a:rPr sz="2200" b="1" spc="-75" dirty="0">
                <a:solidFill>
                  <a:srgbClr val="FF0000"/>
                </a:solidFill>
                <a:latin typeface="Calibri"/>
                <a:cs typeface="Calibri"/>
              </a:rPr>
              <a:t> </a:t>
            </a:r>
            <a:r>
              <a:rPr sz="2200" b="1" spc="-10" dirty="0">
                <a:solidFill>
                  <a:srgbClr val="FF0000"/>
                </a:solidFill>
                <a:latin typeface="Calibri"/>
                <a:cs typeface="Calibri"/>
              </a:rPr>
              <a:t>kesilmelidir</a:t>
            </a:r>
            <a:r>
              <a:rPr sz="2200" b="1" spc="-10" dirty="0">
                <a:latin typeface="Calibri"/>
                <a:cs typeface="Calibri"/>
              </a:rPr>
              <a:t>)</a:t>
            </a:r>
            <a:endParaRPr sz="2200">
              <a:latin typeface="Calibri"/>
              <a:cs typeface="Calibri"/>
            </a:endParaRPr>
          </a:p>
        </p:txBody>
      </p:sp>
      <p:sp>
        <p:nvSpPr>
          <p:cNvPr id="7" name="object 7"/>
          <p:cNvSpPr txBox="1">
            <a:spLocks noGrp="1"/>
          </p:cNvSpPr>
          <p:nvPr>
            <p:ph type="title"/>
          </p:nvPr>
        </p:nvSpPr>
        <p:spPr>
          <a:xfrm>
            <a:off x="1282953" y="117424"/>
            <a:ext cx="6584315" cy="635000"/>
          </a:xfrm>
          <a:prstGeom prst="rect">
            <a:avLst/>
          </a:prstGeom>
        </p:spPr>
        <p:txBody>
          <a:bodyPr vert="horz" wrap="square" lIns="0" tIns="12065" rIns="0" bIns="0" rtlCol="0">
            <a:spAutoFit/>
          </a:bodyPr>
          <a:lstStyle/>
          <a:p>
            <a:pPr marL="12700">
              <a:lnSpc>
                <a:spcPct val="100000"/>
              </a:lnSpc>
              <a:spcBef>
                <a:spcPts val="95"/>
              </a:spcBef>
            </a:pPr>
            <a:r>
              <a:rPr spc="-10" dirty="0"/>
              <a:t>Elektrikten</a:t>
            </a:r>
            <a:r>
              <a:rPr spc="-150" dirty="0"/>
              <a:t> </a:t>
            </a:r>
            <a:r>
              <a:rPr dirty="0"/>
              <a:t>Korunma</a:t>
            </a:r>
            <a:r>
              <a:rPr spc="-165" dirty="0"/>
              <a:t> </a:t>
            </a:r>
            <a:r>
              <a:rPr spc="-10" dirty="0"/>
              <a:t>Önlemleri</a:t>
            </a:r>
          </a:p>
        </p:txBody>
      </p:sp>
      <p:grpSp>
        <p:nvGrpSpPr>
          <p:cNvPr id="8" name="object 8"/>
          <p:cNvGrpSpPr/>
          <p:nvPr/>
        </p:nvGrpSpPr>
        <p:grpSpPr>
          <a:xfrm>
            <a:off x="6876288" y="3666744"/>
            <a:ext cx="1856739" cy="3002280"/>
            <a:chOff x="6876288" y="3666744"/>
            <a:chExt cx="1856739" cy="3002280"/>
          </a:xfrm>
        </p:grpSpPr>
        <p:pic>
          <p:nvPicPr>
            <p:cNvPr id="9" name="object 9"/>
            <p:cNvPicPr/>
            <p:nvPr/>
          </p:nvPicPr>
          <p:blipFill>
            <a:blip r:embed="rId3" cstate="print"/>
            <a:stretch>
              <a:fillRect/>
            </a:stretch>
          </p:blipFill>
          <p:spPr>
            <a:xfrm>
              <a:off x="6876288" y="3666744"/>
              <a:ext cx="1856231" cy="3002278"/>
            </a:xfrm>
            <a:prstGeom prst="rect">
              <a:avLst/>
            </a:prstGeom>
          </p:spPr>
        </p:pic>
        <p:sp>
          <p:nvSpPr>
            <p:cNvPr id="10" name="object 10"/>
            <p:cNvSpPr/>
            <p:nvPr/>
          </p:nvSpPr>
          <p:spPr>
            <a:xfrm>
              <a:off x="7308342" y="4941569"/>
              <a:ext cx="1080770" cy="1080770"/>
            </a:xfrm>
            <a:custGeom>
              <a:avLst/>
              <a:gdLst/>
              <a:ahLst/>
              <a:cxnLst/>
              <a:rect l="l" t="t" r="r" b="b"/>
              <a:pathLst>
                <a:path w="1080770" h="1080770">
                  <a:moveTo>
                    <a:pt x="540258" y="0"/>
                  </a:moveTo>
                  <a:lnTo>
                    <a:pt x="491091" y="2208"/>
                  </a:lnTo>
                  <a:lnTo>
                    <a:pt x="443159" y="8706"/>
                  </a:lnTo>
                  <a:lnTo>
                    <a:pt x="396654" y="19302"/>
                  </a:lnTo>
                  <a:lnTo>
                    <a:pt x="351765" y="33806"/>
                  </a:lnTo>
                  <a:lnTo>
                    <a:pt x="308685" y="52026"/>
                  </a:lnTo>
                  <a:lnTo>
                    <a:pt x="267603" y="73772"/>
                  </a:lnTo>
                  <a:lnTo>
                    <a:pt x="228710" y="98854"/>
                  </a:lnTo>
                  <a:lnTo>
                    <a:pt x="192198" y="127079"/>
                  </a:lnTo>
                  <a:lnTo>
                    <a:pt x="158257" y="158257"/>
                  </a:lnTo>
                  <a:lnTo>
                    <a:pt x="127079" y="192198"/>
                  </a:lnTo>
                  <a:lnTo>
                    <a:pt x="98854" y="228710"/>
                  </a:lnTo>
                  <a:lnTo>
                    <a:pt x="73772" y="267603"/>
                  </a:lnTo>
                  <a:lnTo>
                    <a:pt x="52026" y="308685"/>
                  </a:lnTo>
                  <a:lnTo>
                    <a:pt x="33806" y="351765"/>
                  </a:lnTo>
                  <a:lnTo>
                    <a:pt x="19302" y="396654"/>
                  </a:lnTo>
                  <a:lnTo>
                    <a:pt x="8706" y="443159"/>
                  </a:lnTo>
                  <a:lnTo>
                    <a:pt x="2208" y="491091"/>
                  </a:lnTo>
                  <a:lnTo>
                    <a:pt x="0" y="540258"/>
                  </a:lnTo>
                  <a:lnTo>
                    <a:pt x="2130" y="587706"/>
                  </a:lnTo>
                  <a:lnTo>
                    <a:pt x="8706" y="637369"/>
                  </a:lnTo>
                  <a:lnTo>
                    <a:pt x="19302" y="683879"/>
                  </a:lnTo>
                  <a:lnTo>
                    <a:pt x="33806" y="728770"/>
                  </a:lnTo>
                  <a:lnTo>
                    <a:pt x="52026" y="771853"/>
                  </a:lnTo>
                  <a:lnTo>
                    <a:pt x="73772" y="812935"/>
                  </a:lnTo>
                  <a:lnTo>
                    <a:pt x="98854" y="851827"/>
                  </a:lnTo>
                  <a:lnTo>
                    <a:pt x="127079" y="888338"/>
                  </a:lnTo>
                  <a:lnTo>
                    <a:pt x="158257" y="922277"/>
                  </a:lnTo>
                  <a:lnTo>
                    <a:pt x="192198" y="953454"/>
                  </a:lnTo>
                  <a:lnTo>
                    <a:pt x="228710" y="981676"/>
                  </a:lnTo>
                  <a:lnTo>
                    <a:pt x="267603" y="1006755"/>
                  </a:lnTo>
                  <a:lnTo>
                    <a:pt x="308685" y="1028498"/>
                  </a:lnTo>
                  <a:lnTo>
                    <a:pt x="351765" y="1046716"/>
                  </a:lnTo>
                  <a:lnTo>
                    <a:pt x="396654" y="1061218"/>
                  </a:lnTo>
                  <a:lnTo>
                    <a:pt x="443159" y="1071812"/>
                  </a:lnTo>
                  <a:lnTo>
                    <a:pt x="491091" y="1078309"/>
                  </a:lnTo>
                  <a:lnTo>
                    <a:pt x="540258" y="1080517"/>
                  </a:lnTo>
                  <a:lnTo>
                    <a:pt x="589424" y="1078309"/>
                  </a:lnTo>
                  <a:lnTo>
                    <a:pt x="637356" y="1071812"/>
                  </a:lnTo>
                  <a:lnTo>
                    <a:pt x="683861" y="1061218"/>
                  </a:lnTo>
                  <a:lnTo>
                    <a:pt x="728750" y="1046716"/>
                  </a:lnTo>
                  <a:lnTo>
                    <a:pt x="771830" y="1028498"/>
                  </a:lnTo>
                  <a:lnTo>
                    <a:pt x="812912" y="1006755"/>
                  </a:lnTo>
                  <a:lnTo>
                    <a:pt x="816678" y="1004327"/>
                  </a:lnTo>
                  <a:lnTo>
                    <a:pt x="540258" y="1004327"/>
                  </a:lnTo>
                  <a:lnTo>
                    <a:pt x="492811" y="1001931"/>
                  </a:lnTo>
                  <a:lnTo>
                    <a:pt x="446735" y="994899"/>
                  </a:lnTo>
                  <a:lnTo>
                    <a:pt x="402263" y="983463"/>
                  </a:lnTo>
                  <a:lnTo>
                    <a:pt x="359628" y="967858"/>
                  </a:lnTo>
                  <a:lnTo>
                    <a:pt x="319063" y="948317"/>
                  </a:lnTo>
                  <a:lnTo>
                    <a:pt x="280801" y="925072"/>
                  </a:lnTo>
                  <a:lnTo>
                    <a:pt x="245076" y="898357"/>
                  </a:lnTo>
                  <a:lnTo>
                    <a:pt x="212121" y="868405"/>
                  </a:lnTo>
                  <a:lnTo>
                    <a:pt x="182170" y="835449"/>
                  </a:lnTo>
                  <a:lnTo>
                    <a:pt x="155455" y="799724"/>
                  </a:lnTo>
                  <a:lnTo>
                    <a:pt x="132210" y="761461"/>
                  </a:lnTo>
                  <a:lnTo>
                    <a:pt x="112668" y="720895"/>
                  </a:lnTo>
                  <a:lnTo>
                    <a:pt x="97063" y="678258"/>
                  </a:lnTo>
                  <a:lnTo>
                    <a:pt x="85628" y="633784"/>
                  </a:lnTo>
                  <a:lnTo>
                    <a:pt x="78595" y="587706"/>
                  </a:lnTo>
                  <a:lnTo>
                    <a:pt x="76200" y="540258"/>
                  </a:lnTo>
                  <a:lnTo>
                    <a:pt x="78595" y="492811"/>
                  </a:lnTo>
                  <a:lnTo>
                    <a:pt x="85628" y="446735"/>
                  </a:lnTo>
                  <a:lnTo>
                    <a:pt x="97063" y="402263"/>
                  </a:lnTo>
                  <a:lnTo>
                    <a:pt x="112668" y="359628"/>
                  </a:lnTo>
                  <a:lnTo>
                    <a:pt x="132210" y="319063"/>
                  </a:lnTo>
                  <a:lnTo>
                    <a:pt x="155455" y="280801"/>
                  </a:lnTo>
                  <a:lnTo>
                    <a:pt x="182170" y="245076"/>
                  </a:lnTo>
                  <a:lnTo>
                    <a:pt x="212121" y="212121"/>
                  </a:lnTo>
                  <a:lnTo>
                    <a:pt x="245076" y="182170"/>
                  </a:lnTo>
                  <a:lnTo>
                    <a:pt x="280801" y="155455"/>
                  </a:lnTo>
                  <a:lnTo>
                    <a:pt x="319063" y="132210"/>
                  </a:lnTo>
                  <a:lnTo>
                    <a:pt x="359628" y="112668"/>
                  </a:lnTo>
                  <a:lnTo>
                    <a:pt x="402263" y="97063"/>
                  </a:lnTo>
                  <a:lnTo>
                    <a:pt x="446735" y="85628"/>
                  </a:lnTo>
                  <a:lnTo>
                    <a:pt x="492811" y="78595"/>
                  </a:lnTo>
                  <a:lnTo>
                    <a:pt x="540258" y="76200"/>
                  </a:lnTo>
                  <a:lnTo>
                    <a:pt x="816676" y="76200"/>
                  </a:lnTo>
                  <a:lnTo>
                    <a:pt x="812912" y="73772"/>
                  </a:lnTo>
                  <a:lnTo>
                    <a:pt x="771830" y="52026"/>
                  </a:lnTo>
                  <a:lnTo>
                    <a:pt x="728750" y="33806"/>
                  </a:lnTo>
                  <a:lnTo>
                    <a:pt x="683861" y="19302"/>
                  </a:lnTo>
                  <a:lnTo>
                    <a:pt x="637356" y="8706"/>
                  </a:lnTo>
                  <a:lnTo>
                    <a:pt x="589424" y="2208"/>
                  </a:lnTo>
                  <a:lnTo>
                    <a:pt x="540258" y="0"/>
                  </a:lnTo>
                  <a:close/>
                </a:path>
                <a:path w="1080770" h="1080770">
                  <a:moveTo>
                    <a:pt x="816676" y="76200"/>
                  </a:moveTo>
                  <a:lnTo>
                    <a:pt x="540258" y="76200"/>
                  </a:lnTo>
                  <a:lnTo>
                    <a:pt x="587704" y="78595"/>
                  </a:lnTo>
                  <a:lnTo>
                    <a:pt x="633780" y="85628"/>
                  </a:lnTo>
                  <a:lnTo>
                    <a:pt x="678252" y="97063"/>
                  </a:lnTo>
                  <a:lnTo>
                    <a:pt x="720887" y="112668"/>
                  </a:lnTo>
                  <a:lnTo>
                    <a:pt x="761452" y="132210"/>
                  </a:lnTo>
                  <a:lnTo>
                    <a:pt x="799714" y="155455"/>
                  </a:lnTo>
                  <a:lnTo>
                    <a:pt x="835439" y="182170"/>
                  </a:lnTo>
                  <a:lnTo>
                    <a:pt x="868394" y="212121"/>
                  </a:lnTo>
                  <a:lnTo>
                    <a:pt x="898345" y="245076"/>
                  </a:lnTo>
                  <a:lnTo>
                    <a:pt x="925060" y="280801"/>
                  </a:lnTo>
                  <a:lnTo>
                    <a:pt x="948305" y="319063"/>
                  </a:lnTo>
                  <a:lnTo>
                    <a:pt x="967847" y="359628"/>
                  </a:lnTo>
                  <a:lnTo>
                    <a:pt x="983452" y="402263"/>
                  </a:lnTo>
                  <a:lnTo>
                    <a:pt x="994887" y="446735"/>
                  </a:lnTo>
                  <a:lnTo>
                    <a:pt x="1001920" y="492811"/>
                  </a:lnTo>
                  <a:lnTo>
                    <a:pt x="1004316" y="540258"/>
                  </a:lnTo>
                  <a:lnTo>
                    <a:pt x="1001920" y="587706"/>
                  </a:lnTo>
                  <a:lnTo>
                    <a:pt x="994887" y="633784"/>
                  </a:lnTo>
                  <a:lnTo>
                    <a:pt x="983452" y="678258"/>
                  </a:lnTo>
                  <a:lnTo>
                    <a:pt x="967847" y="720895"/>
                  </a:lnTo>
                  <a:lnTo>
                    <a:pt x="948305" y="761461"/>
                  </a:lnTo>
                  <a:lnTo>
                    <a:pt x="925060" y="799724"/>
                  </a:lnTo>
                  <a:lnTo>
                    <a:pt x="898345" y="835449"/>
                  </a:lnTo>
                  <a:lnTo>
                    <a:pt x="868394" y="868405"/>
                  </a:lnTo>
                  <a:lnTo>
                    <a:pt x="835439" y="898357"/>
                  </a:lnTo>
                  <a:lnTo>
                    <a:pt x="799714" y="925072"/>
                  </a:lnTo>
                  <a:lnTo>
                    <a:pt x="761452" y="948317"/>
                  </a:lnTo>
                  <a:lnTo>
                    <a:pt x="720887" y="967858"/>
                  </a:lnTo>
                  <a:lnTo>
                    <a:pt x="678252" y="983463"/>
                  </a:lnTo>
                  <a:lnTo>
                    <a:pt x="633780" y="994899"/>
                  </a:lnTo>
                  <a:lnTo>
                    <a:pt x="587704" y="1001931"/>
                  </a:lnTo>
                  <a:lnTo>
                    <a:pt x="540258" y="1004327"/>
                  </a:lnTo>
                  <a:lnTo>
                    <a:pt x="816678" y="1004327"/>
                  </a:lnTo>
                  <a:lnTo>
                    <a:pt x="851805" y="981676"/>
                  </a:lnTo>
                  <a:lnTo>
                    <a:pt x="888317" y="953454"/>
                  </a:lnTo>
                  <a:lnTo>
                    <a:pt x="922258" y="922277"/>
                  </a:lnTo>
                  <a:lnTo>
                    <a:pt x="953436" y="888338"/>
                  </a:lnTo>
                  <a:lnTo>
                    <a:pt x="981661" y="851827"/>
                  </a:lnTo>
                  <a:lnTo>
                    <a:pt x="1006743" y="812935"/>
                  </a:lnTo>
                  <a:lnTo>
                    <a:pt x="1028489" y="771853"/>
                  </a:lnTo>
                  <a:lnTo>
                    <a:pt x="1046709" y="728770"/>
                  </a:lnTo>
                  <a:lnTo>
                    <a:pt x="1061213" y="683879"/>
                  </a:lnTo>
                  <a:lnTo>
                    <a:pt x="1071809" y="637369"/>
                  </a:lnTo>
                  <a:lnTo>
                    <a:pt x="1078307" y="589432"/>
                  </a:lnTo>
                  <a:lnTo>
                    <a:pt x="1080516" y="540258"/>
                  </a:lnTo>
                  <a:lnTo>
                    <a:pt x="1078384" y="492811"/>
                  </a:lnTo>
                  <a:lnTo>
                    <a:pt x="1078307" y="491091"/>
                  </a:lnTo>
                  <a:lnTo>
                    <a:pt x="1071809" y="443159"/>
                  </a:lnTo>
                  <a:lnTo>
                    <a:pt x="1061213" y="396654"/>
                  </a:lnTo>
                  <a:lnTo>
                    <a:pt x="1046709" y="351765"/>
                  </a:lnTo>
                  <a:lnTo>
                    <a:pt x="1028489" y="308685"/>
                  </a:lnTo>
                  <a:lnTo>
                    <a:pt x="1006743" y="267603"/>
                  </a:lnTo>
                  <a:lnTo>
                    <a:pt x="981661" y="228710"/>
                  </a:lnTo>
                  <a:lnTo>
                    <a:pt x="953436" y="192198"/>
                  </a:lnTo>
                  <a:lnTo>
                    <a:pt x="922258" y="158257"/>
                  </a:lnTo>
                  <a:lnTo>
                    <a:pt x="888317" y="127079"/>
                  </a:lnTo>
                  <a:lnTo>
                    <a:pt x="851805" y="98854"/>
                  </a:lnTo>
                  <a:lnTo>
                    <a:pt x="816676" y="76200"/>
                  </a:lnTo>
                  <a:close/>
                </a:path>
              </a:pathLst>
            </a:custGeom>
            <a:solidFill>
              <a:srgbClr val="FF0000"/>
            </a:solidFill>
          </p:spPr>
          <p:txBody>
            <a:bodyPr wrap="square" lIns="0" tIns="0" rIns="0" bIns="0" rtlCol="0"/>
            <a:lstStyle/>
            <a:p>
              <a:endParaRPr/>
            </a:p>
          </p:txBody>
        </p:sp>
        <p:sp>
          <p:nvSpPr>
            <p:cNvPr id="11" name="object 11"/>
            <p:cNvSpPr/>
            <p:nvPr/>
          </p:nvSpPr>
          <p:spPr>
            <a:xfrm>
              <a:off x="7308342" y="4941569"/>
              <a:ext cx="1080770" cy="1080770"/>
            </a:xfrm>
            <a:custGeom>
              <a:avLst/>
              <a:gdLst/>
              <a:ahLst/>
              <a:cxnLst/>
              <a:rect l="l" t="t" r="r" b="b"/>
              <a:pathLst>
                <a:path w="1080770" h="1080770">
                  <a:moveTo>
                    <a:pt x="0" y="540258"/>
                  </a:moveTo>
                  <a:lnTo>
                    <a:pt x="2208" y="491091"/>
                  </a:lnTo>
                  <a:lnTo>
                    <a:pt x="8706" y="443159"/>
                  </a:lnTo>
                  <a:lnTo>
                    <a:pt x="19302" y="396654"/>
                  </a:lnTo>
                  <a:lnTo>
                    <a:pt x="33806" y="351765"/>
                  </a:lnTo>
                  <a:lnTo>
                    <a:pt x="52026" y="308685"/>
                  </a:lnTo>
                  <a:lnTo>
                    <a:pt x="73772" y="267603"/>
                  </a:lnTo>
                  <a:lnTo>
                    <a:pt x="98854" y="228710"/>
                  </a:lnTo>
                  <a:lnTo>
                    <a:pt x="127079" y="192198"/>
                  </a:lnTo>
                  <a:lnTo>
                    <a:pt x="158257" y="158257"/>
                  </a:lnTo>
                  <a:lnTo>
                    <a:pt x="192198" y="127079"/>
                  </a:lnTo>
                  <a:lnTo>
                    <a:pt x="228710" y="98854"/>
                  </a:lnTo>
                  <a:lnTo>
                    <a:pt x="267603" y="73772"/>
                  </a:lnTo>
                  <a:lnTo>
                    <a:pt x="308685" y="52026"/>
                  </a:lnTo>
                  <a:lnTo>
                    <a:pt x="351765" y="33806"/>
                  </a:lnTo>
                  <a:lnTo>
                    <a:pt x="396654" y="19302"/>
                  </a:lnTo>
                  <a:lnTo>
                    <a:pt x="443159" y="8706"/>
                  </a:lnTo>
                  <a:lnTo>
                    <a:pt x="491091" y="2208"/>
                  </a:lnTo>
                  <a:lnTo>
                    <a:pt x="540258" y="0"/>
                  </a:lnTo>
                  <a:lnTo>
                    <a:pt x="589424" y="2208"/>
                  </a:lnTo>
                  <a:lnTo>
                    <a:pt x="637356" y="8706"/>
                  </a:lnTo>
                  <a:lnTo>
                    <a:pt x="683861" y="19302"/>
                  </a:lnTo>
                  <a:lnTo>
                    <a:pt x="728750" y="33806"/>
                  </a:lnTo>
                  <a:lnTo>
                    <a:pt x="771830" y="52026"/>
                  </a:lnTo>
                  <a:lnTo>
                    <a:pt x="812912" y="73772"/>
                  </a:lnTo>
                  <a:lnTo>
                    <a:pt x="851805" y="98854"/>
                  </a:lnTo>
                  <a:lnTo>
                    <a:pt x="888317" y="127079"/>
                  </a:lnTo>
                  <a:lnTo>
                    <a:pt x="922258" y="158257"/>
                  </a:lnTo>
                  <a:lnTo>
                    <a:pt x="953436" y="192198"/>
                  </a:lnTo>
                  <a:lnTo>
                    <a:pt x="981661" y="228710"/>
                  </a:lnTo>
                  <a:lnTo>
                    <a:pt x="1006743" y="267603"/>
                  </a:lnTo>
                  <a:lnTo>
                    <a:pt x="1028489" y="308685"/>
                  </a:lnTo>
                  <a:lnTo>
                    <a:pt x="1046709" y="351765"/>
                  </a:lnTo>
                  <a:lnTo>
                    <a:pt x="1061213" y="396654"/>
                  </a:lnTo>
                  <a:lnTo>
                    <a:pt x="1071809" y="443159"/>
                  </a:lnTo>
                  <a:lnTo>
                    <a:pt x="1078307" y="491091"/>
                  </a:lnTo>
                  <a:lnTo>
                    <a:pt x="1080516" y="540258"/>
                  </a:lnTo>
                  <a:lnTo>
                    <a:pt x="1078307" y="589432"/>
                  </a:lnTo>
                  <a:lnTo>
                    <a:pt x="1071809" y="637369"/>
                  </a:lnTo>
                  <a:lnTo>
                    <a:pt x="1061213" y="683879"/>
                  </a:lnTo>
                  <a:lnTo>
                    <a:pt x="1046709" y="728770"/>
                  </a:lnTo>
                  <a:lnTo>
                    <a:pt x="1028489" y="771853"/>
                  </a:lnTo>
                  <a:lnTo>
                    <a:pt x="1006743" y="812935"/>
                  </a:lnTo>
                  <a:lnTo>
                    <a:pt x="981661" y="851827"/>
                  </a:lnTo>
                  <a:lnTo>
                    <a:pt x="953436" y="888338"/>
                  </a:lnTo>
                  <a:lnTo>
                    <a:pt x="922258" y="922277"/>
                  </a:lnTo>
                  <a:lnTo>
                    <a:pt x="888317" y="953454"/>
                  </a:lnTo>
                  <a:lnTo>
                    <a:pt x="851805" y="981676"/>
                  </a:lnTo>
                  <a:lnTo>
                    <a:pt x="812912" y="1006755"/>
                  </a:lnTo>
                  <a:lnTo>
                    <a:pt x="771830" y="1028498"/>
                  </a:lnTo>
                  <a:lnTo>
                    <a:pt x="728750" y="1046716"/>
                  </a:lnTo>
                  <a:lnTo>
                    <a:pt x="683861" y="1061218"/>
                  </a:lnTo>
                  <a:lnTo>
                    <a:pt x="637356" y="1071812"/>
                  </a:lnTo>
                  <a:lnTo>
                    <a:pt x="589424" y="1078309"/>
                  </a:lnTo>
                  <a:lnTo>
                    <a:pt x="540258" y="1080517"/>
                  </a:lnTo>
                  <a:lnTo>
                    <a:pt x="491091" y="1078309"/>
                  </a:lnTo>
                  <a:lnTo>
                    <a:pt x="443159" y="1071812"/>
                  </a:lnTo>
                  <a:lnTo>
                    <a:pt x="396654" y="1061218"/>
                  </a:lnTo>
                  <a:lnTo>
                    <a:pt x="351765" y="1046716"/>
                  </a:lnTo>
                  <a:lnTo>
                    <a:pt x="308685" y="1028498"/>
                  </a:lnTo>
                  <a:lnTo>
                    <a:pt x="267603" y="1006755"/>
                  </a:lnTo>
                  <a:lnTo>
                    <a:pt x="228710" y="981676"/>
                  </a:lnTo>
                  <a:lnTo>
                    <a:pt x="192198" y="953454"/>
                  </a:lnTo>
                  <a:lnTo>
                    <a:pt x="158257" y="922277"/>
                  </a:lnTo>
                  <a:lnTo>
                    <a:pt x="127079" y="888338"/>
                  </a:lnTo>
                  <a:lnTo>
                    <a:pt x="98854" y="851827"/>
                  </a:lnTo>
                  <a:lnTo>
                    <a:pt x="73772" y="812935"/>
                  </a:lnTo>
                  <a:lnTo>
                    <a:pt x="52026" y="771853"/>
                  </a:lnTo>
                  <a:lnTo>
                    <a:pt x="33806" y="728770"/>
                  </a:lnTo>
                  <a:lnTo>
                    <a:pt x="19302" y="683879"/>
                  </a:lnTo>
                  <a:lnTo>
                    <a:pt x="8706" y="637369"/>
                  </a:lnTo>
                  <a:lnTo>
                    <a:pt x="2208" y="589432"/>
                  </a:lnTo>
                  <a:lnTo>
                    <a:pt x="0" y="540258"/>
                  </a:lnTo>
                  <a:close/>
                </a:path>
                <a:path w="1080770" h="1080770">
                  <a:moveTo>
                    <a:pt x="76200" y="540258"/>
                  </a:moveTo>
                  <a:lnTo>
                    <a:pt x="78595" y="587706"/>
                  </a:lnTo>
                  <a:lnTo>
                    <a:pt x="85628" y="633784"/>
                  </a:lnTo>
                  <a:lnTo>
                    <a:pt x="97063" y="678258"/>
                  </a:lnTo>
                  <a:lnTo>
                    <a:pt x="112668" y="720895"/>
                  </a:lnTo>
                  <a:lnTo>
                    <a:pt x="132210" y="761461"/>
                  </a:lnTo>
                  <a:lnTo>
                    <a:pt x="155455" y="799724"/>
                  </a:lnTo>
                  <a:lnTo>
                    <a:pt x="182170" y="835449"/>
                  </a:lnTo>
                  <a:lnTo>
                    <a:pt x="212121" y="868405"/>
                  </a:lnTo>
                  <a:lnTo>
                    <a:pt x="245076" y="898357"/>
                  </a:lnTo>
                  <a:lnTo>
                    <a:pt x="280801" y="925072"/>
                  </a:lnTo>
                  <a:lnTo>
                    <a:pt x="319063" y="948317"/>
                  </a:lnTo>
                  <a:lnTo>
                    <a:pt x="359628" y="967858"/>
                  </a:lnTo>
                  <a:lnTo>
                    <a:pt x="402263" y="983463"/>
                  </a:lnTo>
                  <a:lnTo>
                    <a:pt x="446735" y="994899"/>
                  </a:lnTo>
                  <a:lnTo>
                    <a:pt x="492811" y="1001931"/>
                  </a:lnTo>
                  <a:lnTo>
                    <a:pt x="540258" y="1004327"/>
                  </a:lnTo>
                  <a:lnTo>
                    <a:pt x="587704" y="1001931"/>
                  </a:lnTo>
                  <a:lnTo>
                    <a:pt x="633780" y="994899"/>
                  </a:lnTo>
                  <a:lnTo>
                    <a:pt x="678252" y="983463"/>
                  </a:lnTo>
                  <a:lnTo>
                    <a:pt x="720887" y="967858"/>
                  </a:lnTo>
                  <a:lnTo>
                    <a:pt x="761452" y="948317"/>
                  </a:lnTo>
                  <a:lnTo>
                    <a:pt x="799714" y="925072"/>
                  </a:lnTo>
                  <a:lnTo>
                    <a:pt x="835439" y="898357"/>
                  </a:lnTo>
                  <a:lnTo>
                    <a:pt x="868394" y="868405"/>
                  </a:lnTo>
                  <a:lnTo>
                    <a:pt x="898345" y="835449"/>
                  </a:lnTo>
                  <a:lnTo>
                    <a:pt x="925060" y="799724"/>
                  </a:lnTo>
                  <a:lnTo>
                    <a:pt x="948305" y="761461"/>
                  </a:lnTo>
                  <a:lnTo>
                    <a:pt x="967847" y="720895"/>
                  </a:lnTo>
                  <a:lnTo>
                    <a:pt x="983452" y="678258"/>
                  </a:lnTo>
                  <a:lnTo>
                    <a:pt x="994887" y="633784"/>
                  </a:lnTo>
                  <a:lnTo>
                    <a:pt x="1001920" y="587706"/>
                  </a:lnTo>
                  <a:lnTo>
                    <a:pt x="1004316" y="540258"/>
                  </a:lnTo>
                  <a:lnTo>
                    <a:pt x="1001920" y="492811"/>
                  </a:lnTo>
                  <a:lnTo>
                    <a:pt x="994887" y="446735"/>
                  </a:lnTo>
                  <a:lnTo>
                    <a:pt x="983452" y="402263"/>
                  </a:lnTo>
                  <a:lnTo>
                    <a:pt x="967847" y="359628"/>
                  </a:lnTo>
                  <a:lnTo>
                    <a:pt x="948305" y="319063"/>
                  </a:lnTo>
                  <a:lnTo>
                    <a:pt x="925060" y="280801"/>
                  </a:lnTo>
                  <a:lnTo>
                    <a:pt x="898345" y="245076"/>
                  </a:lnTo>
                  <a:lnTo>
                    <a:pt x="868394" y="212121"/>
                  </a:lnTo>
                  <a:lnTo>
                    <a:pt x="835439" y="182170"/>
                  </a:lnTo>
                  <a:lnTo>
                    <a:pt x="799714" y="155455"/>
                  </a:lnTo>
                  <a:lnTo>
                    <a:pt x="761452" y="132210"/>
                  </a:lnTo>
                  <a:lnTo>
                    <a:pt x="720887" y="112668"/>
                  </a:lnTo>
                  <a:lnTo>
                    <a:pt x="678252" y="97063"/>
                  </a:lnTo>
                  <a:lnTo>
                    <a:pt x="633780" y="85628"/>
                  </a:lnTo>
                  <a:lnTo>
                    <a:pt x="587704" y="78595"/>
                  </a:lnTo>
                  <a:lnTo>
                    <a:pt x="540258" y="76200"/>
                  </a:lnTo>
                  <a:lnTo>
                    <a:pt x="492811" y="78595"/>
                  </a:lnTo>
                  <a:lnTo>
                    <a:pt x="446735" y="85628"/>
                  </a:lnTo>
                  <a:lnTo>
                    <a:pt x="402263" y="97063"/>
                  </a:lnTo>
                  <a:lnTo>
                    <a:pt x="359628" y="112668"/>
                  </a:lnTo>
                  <a:lnTo>
                    <a:pt x="319063" y="132210"/>
                  </a:lnTo>
                  <a:lnTo>
                    <a:pt x="280801" y="155455"/>
                  </a:lnTo>
                  <a:lnTo>
                    <a:pt x="245076" y="182170"/>
                  </a:lnTo>
                  <a:lnTo>
                    <a:pt x="212121" y="212121"/>
                  </a:lnTo>
                  <a:lnTo>
                    <a:pt x="182170" y="245076"/>
                  </a:lnTo>
                  <a:lnTo>
                    <a:pt x="155455" y="280801"/>
                  </a:lnTo>
                  <a:lnTo>
                    <a:pt x="132210" y="319063"/>
                  </a:lnTo>
                  <a:lnTo>
                    <a:pt x="112668" y="359628"/>
                  </a:lnTo>
                  <a:lnTo>
                    <a:pt x="97063" y="402263"/>
                  </a:lnTo>
                  <a:lnTo>
                    <a:pt x="85628" y="446735"/>
                  </a:lnTo>
                  <a:lnTo>
                    <a:pt x="78595" y="492811"/>
                  </a:lnTo>
                  <a:lnTo>
                    <a:pt x="76200" y="540258"/>
                  </a:lnTo>
                  <a:close/>
                </a:path>
              </a:pathLst>
            </a:custGeom>
            <a:ln w="25400">
              <a:solidFill>
                <a:srgbClr val="C0504D"/>
              </a:solidFill>
            </a:ln>
          </p:spPr>
          <p:txBody>
            <a:bodyPr wrap="square" lIns="0" tIns="0" rIns="0" bIns="0" rtlCol="0"/>
            <a:lstStyle/>
            <a:p>
              <a:endParaRPr/>
            </a:p>
          </p:txBody>
        </p:sp>
      </p:gr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69</a:t>
            </a:fld>
            <a:endParaRPr spc="-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4643" y="989456"/>
            <a:ext cx="8053070" cy="5116195"/>
          </a:xfrm>
          <a:prstGeom prst="rect">
            <a:avLst/>
          </a:prstGeom>
        </p:spPr>
        <p:txBody>
          <a:bodyPr vert="horz" wrap="square" lIns="0" tIns="12065" rIns="0" bIns="0" rtlCol="0">
            <a:spAutoFit/>
          </a:bodyPr>
          <a:lstStyle/>
          <a:p>
            <a:pPr marL="287020">
              <a:lnSpc>
                <a:spcPct val="100000"/>
              </a:lnSpc>
              <a:spcBef>
                <a:spcPts val="95"/>
              </a:spcBef>
            </a:pPr>
            <a:r>
              <a:rPr sz="2200" b="1" dirty="0">
                <a:solidFill>
                  <a:srgbClr val="FF0000"/>
                </a:solidFill>
                <a:latin typeface="Calibri"/>
                <a:cs typeface="Calibri"/>
              </a:rPr>
              <a:t>ÇOK</a:t>
            </a:r>
            <a:r>
              <a:rPr sz="2200" b="1" spc="-75" dirty="0">
                <a:solidFill>
                  <a:srgbClr val="FF0000"/>
                </a:solidFill>
                <a:latin typeface="Calibri"/>
                <a:cs typeface="Calibri"/>
              </a:rPr>
              <a:t> </a:t>
            </a:r>
            <a:r>
              <a:rPr sz="2200" b="1" dirty="0">
                <a:solidFill>
                  <a:srgbClr val="FF0000"/>
                </a:solidFill>
                <a:latin typeface="Calibri"/>
                <a:cs typeface="Calibri"/>
              </a:rPr>
              <a:t>TEHLİKELİ</a:t>
            </a:r>
            <a:r>
              <a:rPr sz="2200" b="1" spc="-50" dirty="0">
                <a:solidFill>
                  <a:srgbClr val="FF0000"/>
                </a:solidFill>
                <a:latin typeface="Calibri"/>
                <a:cs typeface="Calibri"/>
              </a:rPr>
              <a:t> </a:t>
            </a:r>
            <a:r>
              <a:rPr sz="2200" b="1" dirty="0">
                <a:solidFill>
                  <a:srgbClr val="FF0000"/>
                </a:solidFill>
                <a:latin typeface="Calibri"/>
                <a:cs typeface="Calibri"/>
              </a:rPr>
              <a:t>SINIF:</a:t>
            </a:r>
            <a:r>
              <a:rPr sz="2200" spc="-110" dirty="0">
                <a:solidFill>
                  <a:srgbClr val="FF0000"/>
                </a:solidFill>
                <a:latin typeface="Times New Roman"/>
                <a:cs typeface="Times New Roman"/>
              </a:rPr>
              <a:t> </a:t>
            </a:r>
            <a:r>
              <a:rPr sz="2200" spc="-10" dirty="0">
                <a:latin typeface="Calibri"/>
                <a:cs typeface="Calibri"/>
              </a:rPr>
              <a:t>Bulunmamaktadır.</a:t>
            </a:r>
            <a:endParaRPr sz="2200">
              <a:latin typeface="Calibri"/>
              <a:cs typeface="Calibri"/>
            </a:endParaRPr>
          </a:p>
          <a:p>
            <a:pPr marL="287020">
              <a:lnSpc>
                <a:spcPts val="2630"/>
              </a:lnSpc>
            </a:pPr>
            <a:r>
              <a:rPr sz="2200" b="1" dirty="0">
                <a:solidFill>
                  <a:srgbClr val="FF0000"/>
                </a:solidFill>
                <a:latin typeface="Calibri"/>
                <a:cs typeface="Calibri"/>
              </a:rPr>
              <a:t>TEHLİKELİ</a:t>
            </a:r>
            <a:r>
              <a:rPr sz="2200" b="1" spc="-90" dirty="0">
                <a:solidFill>
                  <a:srgbClr val="FF0000"/>
                </a:solidFill>
                <a:latin typeface="Calibri"/>
                <a:cs typeface="Calibri"/>
              </a:rPr>
              <a:t> </a:t>
            </a:r>
            <a:r>
              <a:rPr sz="2200" b="1" spc="-10" dirty="0">
                <a:solidFill>
                  <a:srgbClr val="FF0000"/>
                </a:solidFill>
                <a:latin typeface="Calibri"/>
                <a:cs typeface="Calibri"/>
              </a:rPr>
              <a:t>SINIF:</a:t>
            </a:r>
            <a:endParaRPr sz="2200">
              <a:latin typeface="Calibri"/>
              <a:cs typeface="Calibri"/>
            </a:endParaRPr>
          </a:p>
          <a:p>
            <a:pPr marL="287020">
              <a:lnSpc>
                <a:spcPts val="2870"/>
              </a:lnSpc>
            </a:pPr>
            <a:r>
              <a:rPr sz="2400" b="1" dirty="0">
                <a:latin typeface="Calibri"/>
                <a:cs typeface="Calibri"/>
              </a:rPr>
              <a:t>Mesleki</a:t>
            </a:r>
            <a:r>
              <a:rPr sz="2400" b="1" spc="-60" dirty="0">
                <a:latin typeface="Calibri"/>
                <a:cs typeface="Calibri"/>
              </a:rPr>
              <a:t> </a:t>
            </a:r>
            <a:r>
              <a:rPr sz="2400" b="1" dirty="0">
                <a:latin typeface="Calibri"/>
                <a:cs typeface="Calibri"/>
              </a:rPr>
              <a:t>ve</a:t>
            </a:r>
            <a:r>
              <a:rPr sz="2400" b="1" spc="-65" dirty="0">
                <a:latin typeface="Calibri"/>
                <a:cs typeface="Calibri"/>
              </a:rPr>
              <a:t> </a:t>
            </a:r>
            <a:r>
              <a:rPr sz="2400" b="1" spc="-25" dirty="0">
                <a:latin typeface="Calibri"/>
                <a:cs typeface="Calibri"/>
              </a:rPr>
              <a:t>Teknik</a:t>
            </a:r>
            <a:r>
              <a:rPr sz="2400" b="1" spc="-85" dirty="0">
                <a:latin typeface="Calibri"/>
                <a:cs typeface="Calibri"/>
              </a:rPr>
              <a:t> </a:t>
            </a:r>
            <a:r>
              <a:rPr sz="2400" b="1" dirty="0">
                <a:latin typeface="Calibri"/>
                <a:cs typeface="Calibri"/>
              </a:rPr>
              <a:t>Anadolu</a:t>
            </a:r>
            <a:r>
              <a:rPr sz="2400" b="1" spc="-65" dirty="0">
                <a:latin typeface="Calibri"/>
                <a:cs typeface="Calibri"/>
              </a:rPr>
              <a:t> </a:t>
            </a:r>
            <a:r>
              <a:rPr sz="2400" b="1" dirty="0">
                <a:latin typeface="Calibri"/>
                <a:cs typeface="Calibri"/>
              </a:rPr>
              <a:t>Liseleri,</a:t>
            </a:r>
            <a:r>
              <a:rPr sz="2400" b="1" spc="-75" dirty="0">
                <a:latin typeface="Calibri"/>
                <a:cs typeface="Calibri"/>
              </a:rPr>
              <a:t> </a:t>
            </a:r>
            <a:r>
              <a:rPr sz="2400" b="1" dirty="0">
                <a:latin typeface="Calibri"/>
                <a:cs typeface="Calibri"/>
              </a:rPr>
              <a:t>Mesleki</a:t>
            </a:r>
            <a:r>
              <a:rPr sz="2400" b="1" spc="-60" dirty="0">
                <a:latin typeface="Calibri"/>
                <a:cs typeface="Calibri"/>
              </a:rPr>
              <a:t> </a:t>
            </a:r>
            <a:r>
              <a:rPr sz="2400" b="1" dirty="0">
                <a:latin typeface="Calibri"/>
                <a:cs typeface="Calibri"/>
              </a:rPr>
              <a:t>Eğitim</a:t>
            </a:r>
            <a:r>
              <a:rPr sz="2400" b="1" spc="-65" dirty="0">
                <a:latin typeface="Calibri"/>
                <a:cs typeface="Calibri"/>
              </a:rPr>
              <a:t> </a:t>
            </a:r>
            <a:r>
              <a:rPr sz="2400" b="1" spc="-10" dirty="0">
                <a:latin typeface="Calibri"/>
                <a:cs typeface="Calibri"/>
              </a:rPr>
              <a:t>Merkezleri</a:t>
            </a:r>
            <a:endParaRPr sz="2400">
              <a:latin typeface="Calibri"/>
              <a:cs typeface="Calibri"/>
            </a:endParaRPr>
          </a:p>
          <a:p>
            <a:pPr marL="286385" indent="-273685">
              <a:lnSpc>
                <a:spcPts val="2630"/>
              </a:lnSpc>
              <a:spcBef>
                <a:spcPts val="20"/>
              </a:spcBef>
              <a:buClr>
                <a:srgbClr val="FF0000"/>
              </a:buClr>
              <a:buFont typeface="Arial"/>
              <a:buChar char="•"/>
              <a:tabLst>
                <a:tab pos="286385" algn="l"/>
              </a:tabLst>
            </a:pPr>
            <a:r>
              <a:rPr sz="2200" dirty="0">
                <a:latin typeface="Calibri"/>
                <a:cs typeface="Calibri"/>
              </a:rPr>
              <a:t>Risk</a:t>
            </a:r>
            <a:r>
              <a:rPr sz="2200" spc="-80" dirty="0">
                <a:latin typeface="Times New Roman"/>
                <a:cs typeface="Times New Roman"/>
              </a:rPr>
              <a:t> </a:t>
            </a:r>
            <a:r>
              <a:rPr sz="2200" spc="-10" dirty="0">
                <a:latin typeface="Calibri"/>
                <a:cs typeface="Calibri"/>
              </a:rPr>
              <a:t>Değerlendirme</a:t>
            </a:r>
            <a:r>
              <a:rPr sz="2200" spc="-20" dirty="0">
                <a:latin typeface="Calibri"/>
                <a:cs typeface="Calibri"/>
              </a:rPr>
              <a:t> </a:t>
            </a:r>
            <a:r>
              <a:rPr sz="2200" dirty="0">
                <a:latin typeface="Calibri"/>
                <a:cs typeface="Calibri"/>
              </a:rPr>
              <a:t>Geçerlilik</a:t>
            </a:r>
            <a:r>
              <a:rPr sz="2200" spc="-20" dirty="0">
                <a:latin typeface="Calibri"/>
                <a:cs typeface="Calibri"/>
              </a:rPr>
              <a:t> </a:t>
            </a:r>
            <a:r>
              <a:rPr sz="2200" dirty="0">
                <a:latin typeface="Calibri"/>
                <a:cs typeface="Calibri"/>
              </a:rPr>
              <a:t>Süresi</a:t>
            </a:r>
            <a:r>
              <a:rPr sz="2200" spc="-35" dirty="0">
                <a:latin typeface="Calibri"/>
                <a:cs typeface="Calibri"/>
              </a:rPr>
              <a:t> </a:t>
            </a:r>
            <a:r>
              <a:rPr sz="2200" dirty="0">
                <a:latin typeface="Calibri"/>
                <a:cs typeface="Calibri"/>
              </a:rPr>
              <a:t>:</a:t>
            </a:r>
            <a:r>
              <a:rPr sz="2200" spc="-95" dirty="0">
                <a:latin typeface="Times New Roman"/>
                <a:cs typeface="Times New Roman"/>
              </a:rPr>
              <a:t> </a:t>
            </a:r>
            <a:r>
              <a:rPr sz="2200" b="1" dirty="0">
                <a:latin typeface="Calibri"/>
                <a:cs typeface="Calibri"/>
              </a:rPr>
              <a:t>En</a:t>
            </a:r>
            <a:r>
              <a:rPr sz="2200" spc="-80" dirty="0">
                <a:latin typeface="Times New Roman"/>
                <a:cs typeface="Times New Roman"/>
              </a:rPr>
              <a:t> </a:t>
            </a:r>
            <a:r>
              <a:rPr sz="2200" b="1" dirty="0">
                <a:latin typeface="Calibri"/>
                <a:cs typeface="Calibri"/>
              </a:rPr>
              <a:t>fazla</a:t>
            </a:r>
            <a:r>
              <a:rPr sz="2200" spc="-75" dirty="0">
                <a:latin typeface="Times New Roman"/>
                <a:cs typeface="Times New Roman"/>
              </a:rPr>
              <a:t> </a:t>
            </a:r>
            <a:r>
              <a:rPr sz="2200" b="1" dirty="0">
                <a:latin typeface="Calibri"/>
                <a:cs typeface="Calibri"/>
              </a:rPr>
              <a:t>4</a:t>
            </a:r>
            <a:r>
              <a:rPr sz="2200" spc="-100" dirty="0">
                <a:latin typeface="Times New Roman"/>
                <a:cs typeface="Times New Roman"/>
              </a:rPr>
              <a:t> </a:t>
            </a:r>
            <a:r>
              <a:rPr sz="2200" b="1" spc="-25" dirty="0">
                <a:latin typeface="Calibri"/>
                <a:cs typeface="Calibri"/>
              </a:rPr>
              <a:t>yıl</a:t>
            </a:r>
            <a:endParaRPr sz="2200">
              <a:latin typeface="Calibri"/>
              <a:cs typeface="Calibri"/>
            </a:endParaRPr>
          </a:p>
          <a:p>
            <a:pPr marL="286385" indent="-273685">
              <a:lnSpc>
                <a:spcPts val="2870"/>
              </a:lnSpc>
              <a:buClr>
                <a:srgbClr val="FF0000"/>
              </a:buClr>
              <a:buFont typeface="Arial"/>
              <a:buChar char="•"/>
              <a:tabLst>
                <a:tab pos="286385" algn="l"/>
              </a:tabLst>
            </a:pPr>
            <a:r>
              <a:rPr sz="2200" b="1" dirty="0">
                <a:latin typeface="Calibri"/>
                <a:cs typeface="Calibri"/>
              </a:rPr>
              <a:t>İSG</a:t>
            </a:r>
            <a:r>
              <a:rPr sz="2200" b="1" spc="-35" dirty="0">
                <a:latin typeface="Calibri"/>
                <a:cs typeface="Calibri"/>
              </a:rPr>
              <a:t> </a:t>
            </a:r>
            <a:r>
              <a:rPr sz="2200" b="1" dirty="0">
                <a:latin typeface="Calibri"/>
                <a:cs typeface="Calibri"/>
              </a:rPr>
              <a:t>Eğitimleri</a:t>
            </a:r>
            <a:r>
              <a:rPr sz="2200" b="1" spc="-20" dirty="0">
                <a:latin typeface="Calibri"/>
                <a:cs typeface="Calibri"/>
              </a:rPr>
              <a:t> </a:t>
            </a:r>
            <a:r>
              <a:rPr sz="2200" b="1" dirty="0">
                <a:latin typeface="Calibri"/>
                <a:cs typeface="Calibri"/>
              </a:rPr>
              <a:t>Süresi</a:t>
            </a:r>
            <a:r>
              <a:rPr sz="2200" b="1" spc="-20" dirty="0">
                <a:latin typeface="Calibri"/>
                <a:cs typeface="Calibri"/>
              </a:rPr>
              <a:t> </a:t>
            </a:r>
            <a:r>
              <a:rPr sz="2200" dirty="0">
                <a:latin typeface="Calibri"/>
                <a:cs typeface="Calibri"/>
              </a:rPr>
              <a:t>:</a:t>
            </a:r>
            <a:r>
              <a:rPr sz="2200" spc="-90" dirty="0">
                <a:latin typeface="Times New Roman"/>
                <a:cs typeface="Times New Roman"/>
              </a:rPr>
              <a:t> </a:t>
            </a:r>
            <a:r>
              <a:rPr sz="2400" b="1" dirty="0">
                <a:solidFill>
                  <a:srgbClr val="C00000"/>
                </a:solidFill>
                <a:latin typeface="Calibri"/>
                <a:cs typeface="Calibri"/>
              </a:rPr>
              <a:t>2</a:t>
            </a:r>
            <a:r>
              <a:rPr sz="2400" spc="-100" dirty="0">
                <a:solidFill>
                  <a:srgbClr val="C00000"/>
                </a:solidFill>
                <a:latin typeface="Times New Roman"/>
                <a:cs typeface="Times New Roman"/>
              </a:rPr>
              <a:t> </a:t>
            </a:r>
            <a:r>
              <a:rPr sz="2400" b="1" spc="-10" dirty="0">
                <a:solidFill>
                  <a:srgbClr val="C00000"/>
                </a:solidFill>
                <a:latin typeface="Calibri"/>
                <a:cs typeface="Calibri"/>
              </a:rPr>
              <a:t>Yılda</a:t>
            </a:r>
            <a:r>
              <a:rPr sz="2400" b="1" spc="-30" dirty="0">
                <a:solidFill>
                  <a:srgbClr val="C00000"/>
                </a:solidFill>
                <a:latin typeface="Calibri"/>
                <a:cs typeface="Calibri"/>
              </a:rPr>
              <a:t> </a:t>
            </a:r>
            <a:r>
              <a:rPr sz="2400" b="1" dirty="0">
                <a:solidFill>
                  <a:srgbClr val="C00000"/>
                </a:solidFill>
                <a:latin typeface="Calibri"/>
                <a:cs typeface="Calibri"/>
              </a:rPr>
              <a:t>bir</a:t>
            </a:r>
            <a:r>
              <a:rPr sz="2400" spc="-100" dirty="0">
                <a:solidFill>
                  <a:srgbClr val="C00000"/>
                </a:solidFill>
                <a:latin typeface="Times New Roman"/>
                <a:cs typeface="Times New Roman"/>
              </a:rPr>
              <a:t> </a:t>
            </a:r>
            <a:r>
              <a:rPr sz="2400" b="1" dirty="0">
                <a:solidFill>
                  <a:srgbClr val="C00000"/>
                </a:solidFill>
                <a:latin typeface="Calibri"/>
                <a:cs typeface="Calibri"/>
              </a:rPr>
              <a:t>en</a:t>
            </a:r>
            <a:r>
              <a:rPr sz="2400" spc="-100" dirty="0">
                <a:solidFill>
                  <a:srgbClr val="C00000"/>
                </a:solidFill>
                <a:latin typeface="Times New Roman"/>
                <a:cs typeface="Times New Roman"/>
              </a:rPr>
              <a:t> </a:t>
            </a:r>
            <a:r>
              <a:rPr sz="2400" b="1" dirty="0">
                <a:solidFill>
                  <a:srgbClr val="C00000"/>
                </a:solidFill>
                <a:latin typeface="Calibri"/>
                <a:cs typeface="Calibri"/>
              </a:rPr>
              <a:t>az</a:t>
            </a:r>
            <a:r>
              <a:rPr sz="2400" spc="-100" dirty="0">
                <a:solidFill>
                  <a:srgbClr val="C00000"/>
                </a:solidFill>
                <a:latin typeface="Times New Roman"/>
                <a:cs typeface="Times New Roman"/>
              </a:rPr>
              <a:t> </a:t>
            </a:r>
            <a:r>
              <a:rPr sz="2400" b="1" dirty="0">
                <a:solidFill>
                  <a:srgbClr val="C00000"/>
                </a:solidFill>
                <a:latin typeface="Calibri"/>
                <a:cs typeface="Calibri"/>
              </a:rPr>
              <a:t>12</a:t>
            </a:r>
            <a:r>
              <a:rPr sz="2400" spc="-95" dirty="0">
                <a:solidFill>
                  <a:srgbClr val="C00000"/>
                </a:solidFill>
                <a:latin typeface="Times New Roman"/>
                <a:cs typeface="Times New Roman"/>
              </a:rPr>
              <a:t> </a:t>
            </a:r>
            <a:r>
              <a:rPr sz="2400" b="1" spc="-20" dirty="0">
                <a:solidFill>
                  <a:srgbClr val="C00000"/>
                </a:solidFill>
                <a:latin typeface="Calibri"/>
                <a:cs typeface="Calibri"/>
              </a:rPr>
              <a:t>saat</a:t>
            </a:r>
            <a:endParaRPr sz="2400">
              <a:latin typeface="Calibri"/>
              <a:cs typeface="Calibri"/>
            </a:endParaRPr>
          </a:p>
          <a:p>
            <a:pPr marL="286385" indent="-273685">
              <a:lnSpc>
                <a:spcPct val="100000"/>
              </a:lnSpc>
              <a:spcBef>
                <a:spcPts val="20"/>
              </a:spcBef>
              <a:buClr>
                <a:srgbClr val="FF0000"/>
              </a:buClr>
              <a:buFont typeface="Arial"/>
              <a:buChar char="•"/>
              <a:tabLst>
                <a:tab pos="286385" algn="l"/>
              </a:tabLst>
            </a:pPr>
            <a:r>
              <a:rPr sz="2200" dirty="0">
                <a:latin typeface="Calibri"/>
                <a:cs typeface="Calibri"/>
              </a:rPr>
              <a:t>Sağlık</a:t>
            </a:r>
            <a:r>
              <a:rPr sz="2200" spc="-45" dirty="0">
                <a:latin typeface="Calibri"/>
                <a:cs typeface="Calibri"/>
              </a:rPr>
              <a:t> </a:t>
            </a:r>
            <a:r>
              <a:rPr sz="2200" spc="-10" dirty="0">
                <a:latin typeface="Calibri"/>
                <a:cs typeface="Calibri"/>
              </a:rPr>
              <a:t>Muayeneleri</a:t>
            </a:r>
            <a:r>
              <a:rPr sz="2200" spc="-90" dirty="0">
                <a:latin typeface="Times New Roman"/>
                <a:cs typeface="Times New Roman"/>
              </a:rPr>
              <a:t> </a:t>
            </a:r>
            <a:r>
              <a:rPr sz="2200" dirty="0">
                <a:latin typeface="Calibri"/>
                <a:cs typeface="Calibri"/>
              </a:rPr>
              <a:t>Geçerlilik</a:t>
            </a:r>
            <a:r>
              <a:rPr sz="2200" spc="-25" dirty="0">
                <a:latin typeface="Calibri"/>
                <a:cs typeface="Calibri"/>
              </a:rPr>
              <a:t> </a:t>
            </a:r>
            <a:r>
              <a:rPr sz="2200" dirty="0">
                <a:latin typeface="Calibri"/>
                <a:cs typeface="Calibri"/>
              </a:rPr>
              <a:t>Süresi</a:t>
            </a:r>
            <a:r>
              <a:rPr sz="2200" spc="-40" dirty="0">
                <a:latin typeface="Calibri"/>
                <a:cs typeface="Calibri"/>
              </a:rPr>
              <a:t> </a:t>
            </a:r>
            <a:r>
              <a:rPr sz="2200" dirty="0">
                <a:latin typeface="Calibri"/>
                <a:cs typeface="Calibri"/>
              </a:rPr>
              <a:t>:</a:t>
            </a:r>
            <a:r>
              <a:rPr sz="2200" spc="-100" dirty="0">
                <a:latin typeface="Times New Roman"/>
                <a:cs typeface="Times New Roman"/>
              </a:rPr>
              <a:t> </a:t>
            </a:r>
            <a:r>
              <a:rPr sz="2200" b="1" dirty="0">
                <a:latin typeface="Calibri"/>
                <a:cs typeface="Calibri"/>
              </a:rPr>
              <a:t>3</a:t>
            </a:r>
            <a:r>
              <a:rPr sz="2200" spc="-80" dirty="0">
                <a:latin typeface="Times New Roman"/>
                <a:cs typeface="Times New Roman"/>
              </a:rPr>
              <a:t> </a:t>
            </a:r>
            <a:r>
              <a:rPr sz="2200" b="1" spc="-25" dirty="0">
                <a:latin typeface="Calibri"/>
                <a:cs typeface="Calibri"/>
              </a:rPr>
              <a:t>yıl</a:t>
            </a:r>
            <a:endParaRPr sz="2200">
              <a:latin typeface="Calibri"/>
              <a:cs typeface="Calibri"/>
            </a:endParaRPr>
          </a:p>
          <a:p>
            <a:pPr marL="286385" indent="-273685">
              <a:lnSpc>
                <a:spcPct val="100000"/>
              </a:lnSpc>
              <a:buClr>
                <a:srgbClr val="FF0000"/>
              </a:buClr>
              <a:buFont typeface="Arial"/>
              <a:buChar char="•"/>
              <a:tabLst>
                <a:tab pos="286385" algn="l"/>
              </a:tabLst>
            </a:pPr>
            <a:r>
              <a:rPr sz="2200" dirty="0">
                <a:latin typeface="Calibri"/>
                <a:cs typeface="Calibri"/>
              </a:rPr>
              <a:t>İlk</a:t>
            </a:r>
            <a:r>
              <a:rPr sz="2200" spc="-40" dirty="0">
                <a:latin typeface="Calibri"/>
                <a:cs typeface="Calibri"/>
              </a:rPr>
              <a:t> </a:t>
            </a:r>
            <a:r>
              <a:rPr sz="2200" spc="-20" dirty="0">
                <a:latin typeface="Calibri"/>
                <a:cs typeface="Calibri"/>
              </a:rPr>
              <a:t>Yardımcı</a:t>
            </a:r>
            <a:r>
              <a:rPr sz="2200" spc="-45" dirty="0">
                <a:latin typeface="Calibri"/>
                <a:cs typeface="Calibri"/>
              </a:rPr>
              <a:t> </a:t>
            </a:r>
            <a:r>
              <a:rPr sz="2200" dirty="0">
                <a:latin typeface="Calibri"/>
                <a:cs typeface="Calibri"/>
              </a:rPr>
              <a:t>Sayısı:</a:t>
            </a:r>
            <a:r>
              <a:rPr sz="2200" spc="-90" dirty="0">
                <a:latin typeface="Times New Roman"/>
                <a:cs typeface="Times New Roman"/>
              </a:rPr>
              <a:t> </a:t>
            </a:r>
            <a:r>
              <a:rPr sz="2200" b="1" dirty="0">
                <a:latin typeface="Calibri"/>
                <a:cs typeface="Calibri"/>
              </a:rPr>
              <a:t>15</a:t>
            </a:r>
            <a:r>
              <a:rPr sz="2200" spc="-90" dirty="0">
                <a:latin typeface="Times New Roman"/>
                <a:cs typeface="Times New Roman"/>
              </a:rPr>
              <a:t> </a:t>
            </a:r>
            <a:r>
              <a:rPr sz="2200" b="1" dirty="0">
                <a:latin typeface="Calibri"/>
                <a:cs typeface="Calibri"/>
              </a:rPr>
              <a:t>kişiye</a:t>
            </a:r>
            <a:r>
              <a:rPr sz="2200" b="1" spc="-40" dirty="0">
                <a:latin typeface="Calibri"/>
                <a:cs typeface="Calibri"/>
              </a:rPr>
              <a:t> </a:t>
            </a:r>
            <a:r>
              <a:rPr sz="2200" b="1" dirty="0">
                <a:latin typeface="Calibri"/>
                <a:cs typeface="Calibri"/>
              </a:rPr>
              <a:t>1</a:t>
            </a:r>
            <a:r>
              <a:rPr sz="2200" spc="-85" dirty="0">
                <a:latin typeface="Times New Roman"/>
                <a:cs typeface="Times New Roman"/>
              </a:rPr>
              <a:t> </a:t>
            </a:r>
            <a:r>
              <a:rPr sz="2200" b="1" spc="-10" dirty="0">
                <a:latin typeface="Calibri"/>
                <a:cs typeface="Calibri"/>
              </a:rPr>
              <a:t>İlkyardımcı</a:t>
            </a:r>
            <a:endParaRPr sz="2200">
              <a:latin typeface="Calibri"/>
              <a:cs typeface="Calibri"/>
            </a:endParaRPr>
          </a:p>
          <a:p>
            <a:pPr marL="287020">
              <a:lnSpc>
                <a:spcPct val="100000"/>
              </a:lnSpc>
              <a:spcBef>
                <a:spcPts val="2595"/>
              </a:spcBef>
            </a:pPr>
            <a:r>
              <a:rPr sz="2800" b="1" dirty="0">
                <a:solidFill>
                  <a:srgbClr val="FF0000"/>
                </a:solidFill>
                <a:latin typeface="Calibri"/>
                <a:cs typeface="Calibri"/>
              </a:rPr>
              <a:t>AZ</a:t>
            </a:r>
            <a:r>
              <a:rPr sz="2800" spc="-135" dirty="0">
                <a:solidFill>
                  <a:srgbClr val="FF0000"/>
                </a:solidFill>
                <a:latin typeface="Times New Roman"/>
                <a:cs typeface="Times New Roman"/>
              </a:rPr>
              <a:t> </a:t>
            </a:r>
            <a:r>
              <a:rPr sz="2800" b="1" dirty="0">
                <a:solidFill>
                  <a:srgbClr val="FF0000"/>
                </a:solidFill>
                <a:latin typeface="Calibri"/>
                <a:cs typeface="Calibri"/>
              </a:rPr>
              <a:t>TEHLİKELİ</a:t>
            </a:r>
            <a:r>
              <a:rPr sz="2800" b="1" spc="-50" dirty="0">
                <a:solidFill>
                  <a:srgbClr val="FF0000"/>
                </a:solidFill>
                <a:latin typeface="Calibri"/>
                <a:cs typeface="Calibri"/>
              </a:rPr>
              <a:t> </a:t>
            </a:r>
            <a:r>
              <a:rPr sz="2800" b="1" spc="-10" dirty="0">
                <a:solidFill>
                  <a:srgbClr val="FF0000"/>
                </a:solidFill>
                <a:latin typeface="Calibri"/>
                <a:cs typeface="Calibri"/>
              </a:rPr>
              <a:t>SINIF:</a:t>
            </a:r>
            <a:endParaRPr sz="2800">
              <a:latin typeface="Calibri"/>
              <a:cs typeface="Calibri"/>
            </a:endParaRPr>
          </a:p>
          <a:p>
            <a:pPr marL="287020">
              <a:lnSpc>
                <a:spcPct val="100000"/>
              </a:lnSpc>
            </a:pPr>
            <a:r>
              <a:rPr sz="2800" b="1" dirty="0">
                <a:latin typeface="Calibri"/>
                <a:cs typeface="Calibri"/>
              </a:rPr>
              <a:t>Okul</a:t>
            </a:r>
            <a:r>
              <a:rPr sz="2800" b="1" spc="-80" dirty="0">
                <a:latin typeface="Calibri"/>
                <a:cs typeface="Calibri"/>
              </a:rPr>
              <a:t> </a:t>
            </a:r>
            <a:r>
              <a:rPr sz="2800" b="1" dirty="0">
                <a:latin typeface="Calibri"/>
                <a:cs typeface="Calibri"/>
              </a:rPr>
              <a:t>Öncesi,</a:t>
            </a:r>
            <a:r>
              <a:rPr sz="2800" b="1" spc="-75" dirty="0">
                <a:latin typeface="Calibri"/>
                <a:cs typeface="Calibri"/>
              </a:rPr>
              <a:t> </a:t>
            </a:r>
            <a:r>
              <a:rPr sz="2800" b="1" dirty="0">
                <a:latin typeface="Calibri"/>
                <a:cs typeface="Calibri"/>
              </a:rPr>
              <a:t>İlk/Orta,</a:t>
            </a:r>
            <a:r>
              <a:rPr sz="2800" b="1" spc="-65" dirty="0">
                <a:latin typeface="Calibri"/>
                <a:cs typeface="Calibri"/>
              </a:rPr>
              <a:t> </a:t>
            </a:r>
            <a:r>
              <a:rPr sz="2800" b="1" dirty="0">
                <a:latin typeface="Calibri"/>
                <a:cs typeface="Calibri"/>
              </a:rPr>
              <a:t>Lise</a:t>
            </a:r>
            <a:r>
              <a:rPr sz="2800" b="1" spc="-75" dirty="0">
                <a:latin typeface="Calibri"/>
                <a:cs typeface="Calibri"/>
              </a:rPr>
              <a:t> </a:t>
            </a:r>
            <a:r>
              <a:rPr sz="2800" b="1" dirty="0">
                <a:latin typeface="Calibri"/>
                <a:cs typeface="Calibri"/>
              </a:rPr>
              <a:t>ve</a:t>
            </a:r>
            <a:r>
              <a:rPr sz="2800" b="1" spc="-75" dirty="0">
                <a:latin typeface="Calibri"/>
                <a:cs typeface="Calibri"/>
              </a:rPr>
              <a:t> </a:t>
            </a:r>
            <a:r>
              <a:rPr sz="2800" b="1" dirty="0">
                <a:latin typeface="Calibri"/>
                <a:cs typeface="Calibri"/>
              </a:rPr>
              <a:t>Diğer</a:t>
            </a:r>
            <a:r>
              <a:rPr sz="2800" b="1" spc="-75" dirty="0">
                <a:latin typeface="Calibri"/>
                <a:cs typeface="Calibri"/>
              </a:rPr>
              <a:t> </a:t>
            </a:r>
            <a:r>
              <a:rPr sz="2800" b="1" spc="-10" dirty="0">
                <a:latin typeface="Calibri"/>
                <a:cs typeface="Calibri"/>
              </a:rPr>
              <a:t>Kurumlarımız</a:t>
            </a:r>
            <a:endParaRPr sz="2800">
              <a:latin typeface="Calibri"/>
              <a:cs typeface="Calibri"/>
            </a:endParaRPr>
          </a:p>
          <a:p>
            <a:pPr marL="286385" indent="-273685">
              <a:lnSpc>
                <a:spcPts val="2610"/>
              </a:lnSpc>
              <a:spcBef>
                <a:spcPts val="50"/>
              </a:spcBef>
              <a:buClr>
                <a:srgbClr val="FF0000"/>
              </a:buClr>
              <a:buFont typeface="Arial"/>
              <a:buChar char="•"/>
              <a:tabLst>
                <a:tab pos="286385" algn="l"/>
              </a:tabLst>
            </a:pPr>
            <a:r>
              <a:rPr sz="2200" dirty="0">
                <a:latin typeface="Calibri"/>
                <a:cs typeface="Calibri"/>
              </a:rPr>
              <a:t>Risk</a:t>
            </a:r>
            <a:r>
              <a:rPr sz="2200" spc="-80" dirty="0">
                <a:latin typeface="Times New Roman"/>
                <a:cs typeface="Times New Roman"/>
              </a:rPr>
              <a:t> </a:t>
            </a:r>
            <a:r>
              <a:rPr sz="2200" spc="-10" dirty="0">
                <a:latin typeface="Calibri"/>
                <a:cs typeface="Calibri"/>
              </a:rPr>
              <a:t>Değerlendirme</a:t>
            </a:r>
            <a:r>
              <a:rPr sz="2200" spc="-20" dirty="0">
                <a:latin typeface="Calibri"/>
                <a:cs typeface="Calibri"/>
              </a:rPr>
              <a:t> </a:t>
            </a:r>
            <a:r>
              <a:rPr sz="2200" dirty="0">
                <a:latin typeface="Calibri"/>
                <a:cs typeface="Calibri"/>
              </a:rPr>
              <a:t>Geçerlilik</a:t>
            </a:r>
            <a:r>
              <a:rPr sz="2200" spc="-20" dirty="0">
                <a:latin typeface="Calibri"/>
                <a:cs typeface="Calibri"/>
              </a:rPr>
              <a:t> </a:t>
            </a:r>
            <a:r>
              <a:rPr sz="2200" dirty="0">
                <a:latin typeface="Calibri"/>
                <a:cs typeface="Calibri"/>
              </a:rPr>
              <a:t>Süresi</a:t>
            </a:r>
            <a:r>
              <a:rPr sz="2200" spc="-35" dirty="0">
                <a:latin typeface="Calibri"/>
                <a:cs typeface="Calibri"/>
              </a:rPr>
              <a:t> </a:t>
            </a:r>
            <a:r>
              <a:rPr sz="2200" dirty="0">
                <a:latin typeface="Calibri"/>
                <a:cs typeface="Calibri"/>
              </a:rPr>
              <a:t>:</a:t>
            </a:r>
            <a:r>
              <a:rPr sz="2200" spc="-95" dirty="0">
                <a:latin typeface="Times New Roman"/>
                <a:cs typeface="Times New Roman"/>
              </a:rPr>
              <a:t> </a:t>
            </a:r>
            <a:r>
              <a:rPr sz="2200" b="1" dirty="0">
                <a:latin typeface="Calibri"/>
                <a:cs typeface="Calibri"/>
              </a:rPr>
              <a:t>En</a:t>
            </a:r>
            <a:r>
              <a:rPr sz="2200" spc="-80" dirty="0">
                <a:latin typeface="Times New Roman"/>
                <a:cs typeface="Times New Roman"/>
              </a:rPr>
              <a:t> </a:t>
            </a:r>
            <a:r>
              <a:rPr sz="2200" b="1" dirty="0">
                <a:latin typeface="Calibri"/>
                <a:cs typeface="Calibri"/>
              </a:rPr>
              <a:t>fazla</a:t>
            </a:r>
            <a:r>
              <a:rPr sz="2200" spc="-75" dirty="0">
                <a:latin typeface="Times New Roman"/>
                <a:cs typeface="Times New Roman"/>
              </a:rPr>
              <a:t> </a:t>
            </a:r>
            <a:r>
              <a:rPr sz="2200" b="1" dirty="0">
                <a:latin typeface="Calibri"/>
                <a:cs typeface="Calibri"/>
              </a:rPr>
              <a:t>6</a:t>
            </a:r>
            <a:r>
              <a:rPr sz="2200" spc="-100" dirty="0">
                <a:latin typeface="Times New Roman"/>
                <a:cs typeface="Times New Roman"/>
              </a:rPr>
              <a:t> </a:t>
            </a:r>
            <a:r>
              <a:rPr sz="2200" b="1" spc="-25" dirty="0">
                <a:latin typeface="Calibri"/>
                <a:cs typeface="Calibri"/>
              </a:rPr>
              <a:t>yıl</a:t>
            </a:r>
            <a:endParaRPr sz="2200">
              <a:latin typeface="Calibri"/>
              <a:cs typeface="Calibri"/>
            </a:endParaRPr>
          </a:p>
          <a:p>
            <a:pPr marL="286385" indent="-273685">
              <a:lnSpc>
                <a:spcPts val="3810"/>
              </a:lnSpc>
              <a:buClr>
                <a:srgbClr val="FF0000"/>
              </a:buClr>
              <a:buFont typeface="Arial"/>
              <a:buChar char="•"/>
              <a:tabLst>
                <a:tab pos="286385" algn="l"/>
              </a:tabLst>
            </a:pPr>
            <a:r>
              <a:rPr sz="2200" b="1" dirty="0">
                <a:latin typeface="Calibri"/>
                <a:cs typeface="Calibri"/>
              </a:rPr>
              <a:t>İSG</a:t>
            </a:r>
            <a:r>
              <a:rPr sz="2200" b="1" spc="-30" dirty="0">
                <a:latin typeface="Calibri"/>
                <a:cs typeface="Calibri"/>
              </a:rPr>
              <a:t> </a:t>
            </a:r>
            <a:r>
              <a:rPr sz="2200" b="1" dirty="0">
                <a:latin typeface="Calibri"/>
                <a:cs typeface="Calibri"/>
              </a:rPr>
              <a:t>Eğitimleri</a:t>
            </a:r>
            <a:r>
              <a:rPr sz="2200" b="1" spc="-15" dirty="0">
                <a:latin typeface="Calibri"/>
                <a:cs typeface="Calibri"/>
              </a:rPr>
              <a:t> </a:t>
            </a:r>
            <a:r>
              <a:rPr sz="2200" b="1" dirty="0">
                <a:latin typeface="Calibri"/>
                <a:cs typeface="Calibri"/>
              </a:rPr>
              <a:t>Süresi</a:t>
            </a:r>
            <a:r>
              <a:rPr sz="2200" b="1" spc="-20" dirty="0">
                <a:latin typeface="Calibri"/>
                <a:cs typeface="Calibri"/>
              </a:rPr>
              <a:t> </a:t>
            </a:r>
            <a:r>
              <a:rPr sz="2200" dirty="0">
                <a:latin typeface="Calibri"/>
                <a:cs typeface="Calibri"/>
              </a:rPr>
              <a:t>:</a:t>
            </a:r>
            <a:r>
              <a:rPr sz="2200" spc="-85" dirty="0">
                <a:latin typeface="Times New Roman"/>
                <a:cs typeface="Times New Roman"/>
              </a:rPr>
              <a:t> </a:t>
            </a:r>
            <a:r>
              <a:rPr sz="3200" b="1" dirty="0">
                <a:solidFill>
                  <a:srgbClr val="C00000"/>
                </a:solidFill>
                <a:latin typeface="Calibri"/>
                <a:cs typeface="Calibri"/>
              </a:rPr>
              <a:t>3</a:t>
            </a:r>
            <a:r>
              <a:rPr sz="3200" spc="-114" dirty="0">
                <a:solidFill>
                  <a:srgbClr val="C00000"/>
                </a:solidFill>
                <a:latin typeface="Times New Roman"/>
                <a:cs typeface="Times New Roman"/>
              </a:rPr>
              <a:t> </a:t>
            </a:r>
            <a:r>
              <a:rPr sz="3200" b="1" spc="-10" dirty="0">
                <a:solidFill>
                  <a:srgbClr val="C00000"/>
                </a:solidFill>
                <a:latin typeface="Calibri"/>
                <a:cs typeface="Calibri"/>
              </a:rPr>
              <a:t>Yılda</a:t>
            </a:r>
            <a:r>
              <a:rPr sz="3200" b="1" spc="-60" dirty="0">
                <a:solidFill>
                  <a:srgbClr val="C00000"/>
                </a:solidFill>
                <a:latin typeface="Calibri"/>
                <a:cs typeface="Calibri"/>
              </a:rPr>
              <a:t> </a:t>
            </a:r>
            <a:r>
              <a:rPr sz="3200" b="1" dirty="0">
                <a:solidFill>
                  <a:srgbClr val="C00000"/>
                </a:solidFill>
                <a:latin typeface="Calibri"/>
                <a:cs typeface="Calibri"/>
              </a:rPr>
              <a:t>bir</a:t>
            </a:r>
            <a:r>
              <a:rPr sz="3200" spc="-114" dirty="0">
                <a:solidFill>
                  <a:srgbClr val="C00000"/>
                </a:solidFill>
                <a:latin typeface="Times New Roman"/>
                <a:cs typeface="Times New Roman"/>
              </a:rPr>
              <a:t> </a:t>
            </a:r>
            <a:r>
              <a:rPr sz="3200" b="1" dirty="0">
                <a:solidFill>
                  <a:srgbClr val="C00000"/>
                </a:solidFill>
                <a:latin typeface="Calibri"/>
                <a:cs typeface="Calibri"/>
              </a:rPr>
              <a:t>en</a:t>
            </a:r>
            <a:r>
              <a:rPr sz="3200" spc="-130" dirty="0">
                <a:solidFill>
                  <a:srgbClr val="C00000"/>
                </a:solidFill>
                <a:latin typeface="Times New Roman"/>
                <a:cs typeface="Times New Roman"/>
              </a:rPr>
              <a:t> </a:t>
            </a:r>
            <a:r>
              <a:rPr sz="3200" b="1" dirty="0">
                <a:solidFill>
                  <a:srgbClr val="C00000"/>
                </a:solidFill>
                <a:latin typeface="Calibri"/>
                <a:cs typeface="Calibri"/>
              </a:rPr>
              <a:t>az</a:t>
            </a:r>
            <a:r>
              <a:rPr sz="3200" spc="-114" dirty="0">
                <a:solidFill>
                  <a:srgbClr val="C00000"/>
                </a:solidFill>
                <a:latin typeface="Times New Roman"/>
                <a:cs typeface="Times New Roman"/>
              </a:rPr>
              <a:t> </a:t>
            </a:r>
            <a:r>
              <a:rPr sz="3200" b="1" dirty="0">
                <a:solidFill>
                  <a:srgbClr val="C00000"/>
                </a:solidFill>
                <a:latin typeface="Calibri"/>
                <a:cs typeface="Calibri"/>
              </a:rPr>
              <a:t>8</a:t>
            </a:r>
            <a:r>
              <a:rPr sz="3200" spc="-114" dirty="0">
                <a:solidFill>
                  <a:srgbClr val="C00000"/>
                </a:solidFill>
                <a:latin typeface="Times New Roman"/>
                <a:cs typeface="Times New Roman"/>
              </a:rPr>
              <a:t> </a:t>
            </a:r>
            <a:r>
              <a:rPr sz="3200" b="1" spc="-20" dirty="0">
                <a:solidFill>
                  <a:srgbClr val="C00000"/>
                </a:solidFill>
                <a:latin typeface="Calibri"/>
                <a:cs typeface="Calibri"/>
              </a:rPr>
              <a:t>saat</a:t>
            </a:r>
            <a:endParaRPr sz="3200">
              <a:latin typeface="Calibri"/>
              <a:cs typeface="Calibri"/>
            </a:endParaRPr>
          </a:p>
          <a:p>
            <a:pPr marL="286385" indent="-273685">
              <a:lnSpc>
                <a:spcPct val="100000"/>
              </a:lnSpc>
              <a:spcBef>
                <a:spcPts val="65"/>
              </a:spcBef>
              <a:buClr>
                <a:srgbClr val="FF0000"/>
              </a:buClr>
              <a:buFont typeface="Arial"/>
              <a:buChar char="•"/>
              <a:tabLst>
                <a:tab pos="286385" algn="l"/>
              </a:tabLst>
            </a:pPr>
            <a:r>
              <a:rPr sz="2200" dirty="0">
                <a:latin typeface="Calibri"/>
                <a:cs typeface="Calibri"/>
              </a:rPr>
              <a:t>Sağlık</a:t>
            </a:r>
            <a:r>
              <a:rPr sz="2200" spc="-45" dirty="0">
                <a:latin typeface="Calibri"/>
                <a:cs typeface="Calibri"/>
              </a:rPr>
              <a:t> </a:t>
            </a:r>
            <a:r>
              <a:rPr sz="2200" spc="-10" dirty="0">
                <a:latin typeface="Calibri"/>
                <a:cs typeface="Calibri"/>
              </a:rPr>
              <a:t>Muayeneleri</a:t>
            </a:r>
            <a:r>
              <a:rPr sz="2200" spc="-90" dirty="0">
                <a:latin typeface="Times New Roman"/>
                <a:cs typeface="Times New Roman"/>
              </a:rPr>
              <a:t> </a:t>
            </a:r>
            <a:r>
              <a:rPr sz="2200" dirty="0">
                <a:latin typeface="Calibri"/>
                <a:cs typeface="Calibri"/>
              </a:rPr>
              <a:t>Geçerlilik</a:t>
            </a:r>
            <a:r>
              <a:rPr sz="2200" spc="-25" dirty="0">
                <a:latin typeface="Calibri"/>
                <a:cs typeface="Calibri"/>
              </a:rPr>
              <a:t> </a:t>
            </a:r>
            <a:r>
              <a:rPr sz="2200" dirty="0">
                <a:latin typeface="Calibri"/>
                <a:cs typeface="Calibri"/>
              </a:rPr>
              <a:t>Süresi</a:t>
            </a:r>
            <a:r>
              <a:rPr sz="2200" spc="-40" dirty="0">
                <a:latin typeface="Calibri"/>
                <a:cs typeface="Calibri"/>
              </a:rPr>
              <a:t> </a:t>
            </a:r>
            <a:r>
              <a:rPr sz="2200" dirty="0">
                <a:latin typeface="Calibri"/>
                <a:cs typeface="Calibri"/>
              </a:rPr>
              <a:t>:</a:t>
            </a:r>
            <a:r>
              <a:rPr sz="2200" spc="-100" dirty="0">
                <a:latin typeface="Times New Roman"/>
                <a:cs typeface="Times New Roman"/>
              </a:rPr>
              <a:t> </a:t>
            </a:r>
            <a:r>
              <a:rPr sz="2200" b="1" dirty="0">
                <a:latin typeface="Calibri"/>
                <a:cs typeface="Calibri"/>
              </a:rPr>
              <a:t>5</a:t>
            </a:r>
            <a:r>
              <a:rPr sz="2200" spc="-80" dirty="0">
                <a:latin typeface="Times New Roman"/>
                <a:cs typeface="Times New Roman"/>
              </a:rPr>
              <a:t> </a:t>
            </a:r>
            <a:r>
              <a:rPr sz="2200" b="1" spc="-25" dirty="0">
                <a:latin typeface="Calibri"/>
                <a:cs typeface="Calibri"/>
              </a:rPr>
              <a:t>yıl</a:t>
            </a:r>
            <a:endParaRPr sz="2200">
              <a:latin typeface="Calibri"/>
              <a:cs typeface="Calibri"/>
            </a:endParaRPr>
          </a:p>
          <a:p>
            <a:pPr marL="286385" indent="-273685">
              <a:lnSpc>
                <a:spcPct val="100000"/>
              </a:lnSpc>
              <a:buClr>
                <a:srgbClr val="FF0000"/>
              </a:buClr>
              <a:buFont typeface="Arial"/>
              <a:buChar char="•"/>
              <a:tabLst>
                <a:tab pos="286385" algn="l"/>
              </a:tabLst>
            </a:pPr>
            <a:r>
              <a:rPr sz="2200" dirty="0">
                <a:latin typeface="Calibri"/>
                <a:cs typeface="Calibri"/>
              </a:rPr>
              <a:t>İlk</a:t>
            </a:r>
            <a:r>
              <a:rPr sz="2200" spc="-40" dirty="0">
                <a:latin typeface="Calibri"/>
                <a:cs typeface="Calibri"/>
              </a:rPr>
              <a:t> </a:t>
            </a:r>
            <a:r>
              <a:rPr sz="2200" spc="-20" dirty="0">
                <a:latin typeface="Calibri"/>
                <a:cs typeface="Calibri"/>
              </a:rPr>
              <a:t>Yardımcı</a:t>
            </a:r>
            <a:r>
              <a:rPr sz="2200" spc="-40" dirty="0">
                <a:latin typeface="Calibri"/>
                <a:cs typeface="Calibri"/>
              </a:rPr>
              <a:t> </a:t>
            </a:r>
            <a:r>
              <a:rPr sz="2200" dirty="0">
                <a:latin typeface="Calibri"/>
                <a:cs typeface="Calibri"/>
              </a:rPr>
              <a:t>sayısı:</a:t>
            </a:r>
            <a:r>
              <a:rPr sz="2200" spc="375" dirty="0">
                <a:latin typeface="Times New Roman"/>
                <a:cs typeface="Times New Roman"/>
              </a:rPr>
              <a:t> </a:t>
            </a:r>
            <a:r>
              <a:rPr sz="2200" b="1" dirty="0">
                <a:latin typeface="Calibri"/>
                <a:cs typeface="Calibri"/>
              </a:rPr>
              <a:t>20</a:t>
            </a:r>
            <a:r>
              <a:rPr sz="2200" spc="-85" dirty="0">
                <a:latin typeface="Times New Roman"/>
                <a:cs typeface="Times New Roman"/>
              </a:rPr>
              <a:t> </a:t>
            </a:r>
            <a:r>
              <a:rPr sz="2200" b="1" dirty="0">
                <a:latin typeface="Calibri"/>
                <a:cs typeface="Calibri"/>
              </a:rPr>
              <a:t>kişiye</a:t>
            </a:r>
            <a:r>
              <a:rPr sz="2200" b="1" spc="-35" dirty="0">
                <a:latin typeface="Calibri"/>
                <a:cs typeface="Calibri"/>
              </a:rPr>
              <a:t> </a:t>
            </a:r>
            <a:r>
              <a:rPr sz="2200" b="1" dirty="0">
                <a:latin typeface="Calibri"/>
                <a:cs typeface="Calibri"/>
              </a:rPr>
              <a:t>1</a:t>
            </a:r>
            <a:r>
              <a:rPr sz="2200" spc="-85" dirty="0">
                <a:latin typeface="Times New Roman"/>
                <a:cs typeface="Times New Roman"/>
              </a:rPr>
              <a:t> </a:t>
            </a:r>
            <a:r>
              <a:rPr sz="2200" b="1" spc="-10" dirty="0">
                <a:latin typeface="Calibri"/>
                <a:cs typeface="Calibri"/>
              </a:rPr>
              <a:t>İlkyardımcı</a:t>
            </a:r>
            <a:endParaRPr sz="2200">
              <a:latin typeface="Calibri"/>
              <a:cs typeface="Calibri"/>
            </a:endParaRPr>
          </a:p>
        </p:txBody>
      </p:sp>
      <p:sp>
        <p:nvSpPr>
          <p:cNvPr id="3" name="object 3"/>
          <p:cNvSpPr txBox="1"/>
          <p:nvPr/>
        </p:nvSpPr>
        <p:spPr>
          <a:xfrm>
            <a:off x="8504935" y="6427113"/>
            <a:ext cx="10287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888888"/>
                </a:solidFill>
                <a:latin typeface="Calibri"/>
                <a:cs typeface="Calibri"/>
              </a:rPr>
              <a:t>7</a:t>
            </a:r>
            <a:endParaRPr sz="1200">
              <a:latin typeface="Calibri"/>
              <a:cs typeface="Calibri"/>
            </a:endParaRPr>
          </a:p>
        </p:txBody>
      </p:sp>
      <p:sp>
        <p:nvSpPr>
          <p:cNvPr id="4" name="object 4"/>
          <p:cNvSpPr txBox="1">
            <a:spLocks noGrp="1"/>
          </p:cNvSpPr>
          <p:nvPr>
            <p:ph type="title"/>
          </p:nvPr>
        </p:nvSpPr>
        <p:spPr>
          <a:xfrm>
            <a:off x="2740532" y="306451"/>
            <a:ext cx="3663950" cy="513715"/>
          </a:xfrm>
          <a:prstGeom prst="rect">
            <a:avLst/>
          </a:prstGeom>
        </p:spPr>
        <p:txBody>
          <a:bodyPr vert="horz" wrap="square" lIns="0" tIns="12700" rIns="0" bIns="0" rtlCol="0">
            <a:spAutoFit/>
          </a:bodyPr>
          <a:lstStyle/>
          <a:p>
            <a:pPr marL="12700">
              <a:lnSpc>
                <a:spcPct val="100000"/>
              </a:lnSpc>
              <a:spcBef>
                <a:spcPts val="100"/>
              </a:spcBef>
            </a:pPr>
            <a:r>
              <a:rPr sz="3200" dirty="0"/>
              <a:t>İş</a:t>
            </a:r>
            <a:r>
              <a:rPr sz="3200" spc="-114" dirty="0"/>
              <a:t> </a:t>
            </a:r>
            <a:r>
              <a:rPr sz="3200" spc="-25" dirty="0"/>
              <a:t>Yeri</a:t>
            </a:r>
            <a:r>
              <a:rPr sz="3200" spc="-95" dirty="0"/>
              <a:t> </a:t>
            </a:r>
            <a:r>
              <a:rPr sz="3200" spc="-35" dirty="0"/>
              <a:t>Tehlike</a:t>
            </a:r>
            <a:r>
              <a:rPr sz="3200" spc="-105" dirty="0"/>
              <a:t> </a:t>
            </a:r>
            <a:r>
              <a:rPr sz="3200" spc="-10" dirty="0"/>
              <a:t>Sınıfları</a:t>
            </a:r>
            <a:endParaRPr sz="32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265" y="757173"/>
            <a:ext cx="6431915" cy="4982845"/>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FF0000"/>
                </a:solidFill>
                <a:latin typeface="Calibri"/>
                <a:cs typeface="Calibri"/>
              </a:rPr>
              <a:t>Elektrikli</a:t>
            </a:r>
            <a:r>
              <a:rPr sz="2800" b="1" spc="-60" dirty="0">
                <a:solidFill>
                  <a:srgbClr val="FF0000"/>
                </a:solidFill>
                <a:latin typeface="Calibri"/>
                <a:cs typeface="Calibri"/>
              </a:rPr>
              <a:t> </a:t>
            </a:r>
            <a:r>
              <a:rPr sz="2800" b="1" dirty="0">
                <a:solidFill>
                  <a:srgbClr val="FF0000"/>
                </a:solidFill>
                <a:latin typeface="Calibri"/>
                <a:cs typeface="Calibri"/>
              </a:rPr>
              <a:t>El</a:t>
            </a:r>
            <a:r>
              <a:rPr sz="2800" b="1" spc="-85" dirty="0">
                <a:solidFill>
                  <a:srgbClr val="FF0000"/>
                </a:solidFill>
                <a:latin typeface="Calibri"/>
                <a:cs typeface="Calibri"/>
              </a:rPr>
              <a:t> </a:t>
            </a:r>
            <a:r>
              <a:rPr sz="2800" b="1" dirty="0">
                <a:solidFill>
                  <a:srgbClr val="FF0000"/>
                </a:solidFill>
                <a:latin typeface="Calibri"/>
                <a:cs typeface="Calibri"/>
              </a:rPr>
              <a:t>Aletlerini</a:t>
            </a:r>
            <a:r>
              <a:rPr sz="2800" b="1" spc="-55" dirty="0">
                <a:solidFill>
                  <a:srgbClr val="FF0000"/>
                </a:solidFill>
                <a:latin typeface="Calibri"/>
                <a:cs typeface="Calibri"/>
              </a:rPr>
              <a:t> </a:t>
            </a:r>
            <a:r>
              <a:rPr sz="2800" b="1" spc="-10" dirty="0">
                <a:solidFill>
                  <a:srgbClr val="FF0000"/>
                </a:solidFill>
                <a:latin typeface="Calibri"/>
                <a:cs typeface="Calibri"/>
              </a:rPr>
              <a:t>Kullanırken;</a:t>
            </a:r>
            <a:endParaRPr sz="2800">
              <a:latin typeface="Calibri"/>
              <a:cs typeface="Calibri"/>
            </a:endParaRPr>
          </a:p>
          <a:p>
            <a:pPr marL="354965" indent="-342265">
              <a:lnSpc>
                <a:spcPct val="100000"/>
              </a:lnSpc>
              <a:spcBef>
                <a:spcPts val="515"/>
              </a:spcBef>
              <a:buSzPct val="119642"/>
              <a:buFont typeface="Arial"/>
              <a:buChar char="•"/>
              <a:tabLst>
                <a:tab pos="354965" algn="l"/>
              </a:tabLst>
            </a:pPr>
            <a:r>
              <a:rPr sz="2800" b="1" spc="-30" dirty="0">
                <a:latin typeface="Calibri"/>
                <a:cs typeface="Calibri"/>
              </a:rPr>
              <a:t>Topraklaması</a:t>
            </a:r>
            <a:r>
              <a:rPr sz="2800" b="1" spc="-80" dirty="0">
                <a:latin typeface="Calibri"/>
                <a:cs typeface="Calibri"/>
              </a:rPr>
              <a:t> </a:t>
            </a:r>
            <a:r>
              <a:rPr sz="2800" b="1" dirty="0">
                <a:latin typeface="Calibri"/>
                <a:cs typeface="Calibri"/>
              </a:rPr>
              <a:t>yapılmış</a:t>
            </a:r>
            <a:r>
              <a:rPr sz="2800" b="1" spc="-85" dirty="0">
                <a:latin typeface="Calibri"/>
                <a:cs typeface="Calibri"/>
              </a:rPr>
              <a:t> </a:t>
            </a:r>
            <a:r>
              <a:rPr sz="2800" b="1" dirty="0">
                <a:latin typeface="Calibri"/>
                <a:cs typeface="Calibri"/>
              </a:rPr>
              <a:t>prizler</a:t>
            </a:r>
            <a:r>
              <a:rPr sz="2800" b="1" spc="-85" dirty="0">
                <a:latin typeface="Calibri"/>
                <a:cs typeface="Calibri"/>
              </a:rPr>
              <a:t> </a:t>
            </a:r>
            <a:r>
              <a:rPr sz="2800" b="1" spc="-10" dirty="0">
                <a:latin typeface="Calibri"/>
                <a:cs typeface="Calibri"/>
              </a:rPr>
              <a:t>kullanılmalı</a:t>
            </a:r>
            <a:endParaRPr sz="2800">
              <a:latin typeface="Calibri"/>
              <a:cs typeface="Calibri"/>
            </a:endParaRPr>
          </a:p>
          <a:p>
            <a:pPr marL="354965" indent="-342265">
              <a:lnSpc>
                <a:spcPct val="100000"/>
              </a:lnSpc>
              <a:spcBef>
                <a:spcPts val="600"/>
              </a:spcBef>
              <a:buSzPct val="119642"/>
              <a:buFont typeface="Arial"/>
              <a:buChar char="•"/>
              <a:tabLst>
                <a:tab pos="354965" algn="l"/>
              </a:tabLst>
            </a:pPr>
            <a:r>
              <a:rPr sz="2800" b="1" dirty="0">
                <a:latin typeface="Calibri"/>
                <a:cs typeface="Calibri"/>
              </a:rPr>
              <a:t>Kablodan</a:t>
            </a:r>
            <a:r>
              <a:rPr sz="2800" spc="-155" dirty="0">
                <a:latin typeface="Times New Roman"/>
                <a:cs typeface="Times New Roman"/>
              </a:rPr>
              <a:t> </a:t>
            </a:r>
            <a:r>
              <a:rPr sz="2800" b="1" spc="-10" dirty="0">
                <a:latin typeface="Calibri"/>
                <a:cs typeface="Calibri"/>
              </a:rPr>
              <a:t>Taşınmamalı</a:t>
            </a:r>
            <a:endParaRPr sz="2800">
              <a:latin typeface="Calibri"/>
              <a:cs typeface="Calibri"/>
            </a:endParaRPr>
          </a:p>
          <a:p>
            <a:pPr marL="354965" indent="-342265">
              <a:lnSpc>
                <a:spcPct val="100000"/>
              </a:lnSpc>
              <a:spcBef>
                <a:spcPts val="605"/>
              </a:spcBef>
              <a:buSzPct val="119642"/>
              <a:buFont typeface="Arial"/>
              <a:buChar char="•"/>
              <a:tabLst>
                <a:tab pos="354965" algn="l"/>
              </a:tabLst>
            </a:pPr>
            <a:r>
              <a:rPr sz="2800" b="1" spc="-10" dirty="0">
                <a:latin typeface="Calibri"/>
                <a:cs typeface="Calibri"/>
              </a:rPr>
              <a:t>Kablodan</a:t>
            </a:r>
            <a:r>
              <a:rPr sz="2800" spc="-120" dirty="0">
                <a:latin typeface="Times New Roman"/>
                <a:cs typeface="Times New Roman"/>
              </a:rPr>
              <a:t> </a:t>
            </a:r>
            <a:r>
              <a:rPr sz="2800" b="1" spc="-10" dirty="0">
                <a:latin typeface="Calibri"/>
                <a:cs typeface="Calibri"/>
              </a:rPr>
              <a:t>Çekilmemeli</a:t>
            </a:r>
            <a:endParaRPr sz="2800">
              <a:latin typeface="Calibri"/>
              <a:cs typeface="Calibri"/>
            </a:endParaRPr>
          </a:p>
          <a:p>
            <a:pPr marL="354965" marR="836294" indent="-342900">
              <a:lnSpc>
                <a:spcPts val="3960"/>
              </a:lnSpc>
              <a:spcBef>
                <a:spcPts val="229"/>
              </a:spcBef>
              <a:buSzPct val="119642"/>
              <a:buFont typeface="Arial"/>
              <a:buChar char="•"/>
              <a:tabLst>
                <a:tab pos="417830" algn="l"/>
              </a:tabLst>
            </a:pPr>
            <a:r>
              <a:rPr sz="2800" b="1" spc="-30" dirty="0">
                <a:latin typeface="Calibri"/>
                <a:cs typeface="Calibri"/>
              </a:rPr>
              <a:t>Kablolar,</a:t>
            </a:r>
            <a:r>
              <a:rPr sz="2800" b="1" spc="-55" dirty="0">
                <a:latin typeface="Calibri"/>
                <a:cs typeface="Calibri"/>
              </a:rPr>
              <a:t> </a:t>
            </a:r>
            <a:r>
              <a:rPr sz="2800" b="1" dirty="0">
                <a:latin typeface="Calibri"/>
                <a:cs typeface="Calibri"/>
              </a:rPr>
              <a:t>sıcak</a:t>
            </a:r>
            <a:r>
              <a:rPr sz="2800" b="1" spc="-85" dirty="0">
                <a:latin typeface="Calibri"/>
                <a:cs typeface="Calibri"/>
              </a:rPr>
              <a:t> </a:t>
            </a:r>
            <a:r>
              <a:rPr sz="2800" b="1" dirty="0">
                <a:latin typeface="Calibri"/>
                <a:cs typeface="Calibri"/>
              </a:rPr>
              <a:t>ve</a:t>
            </a:r>
            <a:r>
              <a:rPr sz="2800" b="1" spc="-90" dirty="0">
                <a:latin typeface="Calibri"/>
                <a:cs typeface="Calibri"/>
              </a:rPr>
              <a:t> </a:t>
            </a:r>
            <a:r>
              <a:rPr sz="2800" b="1" dirty="0">
                <a:latin typeface="Calibri"/>
                <a:cs typeface="Calibri"/>
              </a:rPr>
              <a:t>keskin</a:t>
            </a:r>
            <a:r>
              <a:rPr sz="2800" b="1" spc="-90" dirty="0">
                <a:latin typeface="Calibri"/>
                <a:cs typeface="Calibri"/>
              </a:rPr>
              <a:t> </a:t>
            </a:r>
            <a:r>
              <a:rPr sz="2800" b="1" spc="-10" dirty="0">
                <a:latin typeface="Calibri"/>
                <a:cs typeface="Calibri"/>
              </a:rPr>
              <a:t>köşelerden 	korunmalı</a:t>
            </a:r>
            <a:endParaRPr sz="2800">
              <a:latin typeface="Calibri"/>
              <a:cs typeface="Calibri"/>
            </a:endParaRPr>
          </a:p>
          <a:p>
            <a:pPr marL="354965" indent="-342265">
              <a:lnSpc>
                <a:spcPct val="100000"/>
              </a:lnSpc>
              <a:spcBef>
                <a:spcPts val="370"/>
              </a:spcBef>
              <a:buSzPct val="119642"/>
              <a:buFont typeface="Arial"/>
              <a:buChar char="•"/>
              <a:tabLst>
                <a:tab pos="354965" algn="l"/>
              </a:tabLst>
            </a:pPr>
            <a:r>
              <a:rPr sz="2800" b="1" dirty="0">
                <a:latin typeface="Calibri"/>
                <a:cs typeface="Calibri"/>
              </a:rPr>
              <a:t>Çalışma</a:t>
            </a:r>
            <a:r>
              <a:rPr sz="2800" b="1" spc="-80" dirty="0">
                <a:latin typeface="Calibri"/>
                <a:cs typeface="Calibri"/>
              </a:rPr>
              <a:t> </a:t>
            </a:r>
            <a:r>
              <a:rPr sz="2800" b="1" dirty="0">
                <a:latin typeface="Calibri"/>
                <a:cs typeface="Calibri"/>
              </a:rPr>
              <a:t>zemini</a:t>
            </a:r>
            <a:r>
              <a:rPr sz="2800" b="1" spc="-100" dirty="0">
                <a:latin typeface="Calibri"/>
                <a:cs typeface="Calibri"/>
              </a:rPr>
              <a:t> </a:t>
            </a:r>
            <a:r>
              <a:rPr sz="2800" b="1" dirty="0">
                <a:latin typeface="Calibri"/>
                <a:cs typeface="Calibri"/>
              </a:rPr>
              <a:t>kuru</a:t>
            </a:r>
            <a:r>
              <a:rPr sz="2800" b="1" spc="-95" dirty="0">
                <a:latin typeface="Calibri"/>
                <a:cs typeface="Calibri"/>
              </a:rPr>
              <a:t> </a:t>
            </a:r>
            <a:r>
              <a:rPr sz="2800" b="1" spc="-10" dirty="0">
                <a:latin typeface="Calibri"/>
                <a:cs typeface="Calibri"/>
              </a:rPr>
              <a:t>olmalı</a:t>
            </a:r>
            <a:endParaRPr sz="2800">
              <a:latin typeface="Calibri"/>
              <a:cs typeface="Calibri"/>
            </a:endParaRPr>
          </a:p>
          <a:p>
            <a:pPr marL="354965" indent="-342265">
              <a:lnSpc>
                <a:spcPct val="100000"/>
              </a:lnSpc>
              <a:spcBef>
                <a:spcPts val="600"/>
              </a:spcBef>
              <a:buSzPct val="119642"/>
              <a:buFont typeface="Arial"/>
              <a:buChar char="•"/>
              <a:tabLst>
                <a:tab pos="354965" algn="l"/>
              </a:tabLst>
            </a:pPr>
            <a:r>
              <a:rPr sz="2800" b="1" dirty="0">
                <a:latin typeface="Calibri"/>
                <a:cs typeface="Calibri"/>
              </a:rPr>
              <a:t>Çalışma</a:t>
            </a:r>
            <a:r>
              <a:rPr sz="2800" b="1" spc="-60" dirty="0">
                <a:latin typeface="Calibri"/>
                <a:cs typeface="Calibri"/>
              </a:rPr>
              <a:t> </a:t>
            </a:r>
            <a:r>
              <a:rPr sz="2800" b="1" dirty="0">
                <a:latin typeface="Calibri"/>
                <a:cs typeface="Calibri"/>
              </a:rPr>
              <a:t>ortamı</a:t>
            </a:r>
            <a:r>
              <a:rPr sz="2800" b="1" spc="-65" dirty="0">
                <a:latin typeface="Calibri"/>
                <a:cs typeface="Calibri"/>
              </a:rPr>
              <a:t> </a:t>
            </a:r>
            <a:r>
              <a:rPr sz="2800" b="1" dirty="0">
                <a:latin typeface="Calibri"/>
                <a:cs typeface="Calibri"/>
              </a:rPr>
              <a:t>iyi</a:t>
            </a:r>
            <a:r>
              <a:rPr sz="2800" b="1" spc="-75" dirty="0">
                <a:latin typeface="Calibri"/>
                <a:cs typeface="Calibri"/>
              </a:rPr>
              <a:t> </a:t>
            </a:r>
            <a:r>
              <a:rPr sz="2800" b="1" spc="-10" dirty="0">
                <a:latin typeface="Calibri"/>
                <a:cs typeface="Calibri"/>
              </a:rPr>
              <a:t>aydınlatılmalı</a:t>
            </a:r>
            <a:endParaRPr sz="2800">
              <a:latin typeface="Calibri"/>
              <a:cs typeface="Calibri"/>
            </a:endParaRPr>
          </a:p>
          <a:p>
            <a:pPr marL="354965" indent="-342265">
              <a:lnSpc>
                <a:spcPct val="100000"/>
              </a:lnSpc>
              <a:spcBef>
                <a:spcPts val="605"/>
              </a:spcBef>
              <a:buSzPct val="119642"/>
              <a:buFont typeface="Arial"/>
              <a:buChar char="•"/>
              <a:tabLst>
                <a:tab pos="354965" algn="l"/>
              </a:tabLst>
            </a:pPr>
            <a:r>
              <a:rPr sz="2800" b="1" dirty="0">
                <a:latin typeface="Calibri"/>
                <a:cs typeface="Calibri"/>
              </a:rPr>
              <a:t>Bozuk</a:t>
            </a:r>
            <a:r>
              <a:rPr sz="2800" b="1" spc="-135" dirty="0">
                <a:latin typeface="Calibri"/>
                <a:cs typeface="Calibri"/>
              </a:rPr>
              <a:t> </a:t>
            </a:r>
            <a:r>
              <a:rPr sz="2800" b="1" dirty="0">
                <a:latin typeface="Calibri"/>
                <a:cs typeface="Calibri"/>
              </a:rPr>
              <a:t>araçlar</a:t>
            </a:r>
            <a:r>
              <a:rPr sz="2800" b="1" spc="-100" dirty="0">
                <a:latin typeface="Calibri"/>
                <a:cs typeface="Calibri"/>
              </a:rPr>
              <a:t> </a:t>
            </a:r>
            <a:r>
              <a:rPr sz="2800" b="1" spc="-10" dirty="0">
                <a:latin typeface="Calibri"/>
                <a:cs typeface="Calibri"/>
              </a:rPr>
              <a:t>kullanılmamalı</a:t>
            </a:r>
            <a:endParaRPr sz="2800">
              <a:latin typeface="Calibri"/>
              <a:cs typeface="Calibri"/>
            </a:endParaRPr>
          </a:p>
          <a:p>
            <a:pPr marL="354965" indent="-342265">
              <a:lnSpc>
                <a:spcPct val="100000"/>
              </a:lnSpc>
              <a:spcBef>
                <a:spcPts val="600"/>
              </a:spcBef>
              <a:buSzPct val="119642"/>
              <a:buFont typeface="Arial"/>
              <a:buChar char="•"/>
              <a:tabLst>
                <a:tab pos="354965" algn="l"/>
              </a:tabLst>
            </a:pPr>
            <a:r>
              <a:rPr sz="2800" b="1" dirty="0">
                <a:latin typeface="Calibri"/>
                <a:cs typeface="Calibri"/>
              </a:rPr>
              <a:t>Uzatma</a:t>
            </a:r>
            <a:r>
              <a:rPr sz="2800" b="1" spc="-160" dirty="0">
                <a:latin typeface="Calibri"/>
                <a:cs typeface="Calibri"/>
              </a:rPr>
              <a:t> </a:t>
            </a:r>
            <a:r>
              <a:rPr sz="2800" b="1" dirty="0">
                <a:latin typeface="Calibri"/>
                <a:cs typeface="Calibri"/>
              </a:rPr>
              <a:t>kablolarının</a:t>
            </a:r>
            <a:r>
              <a:rPr sz="2800" b="1" spc="-145" dirty="0">
                <a:latin typeface="Calibri"/>
                <a:cs typeface="Calibri"/>
              </a:rPr>
              <a:t> </a:t>
            </a:r>
            <a:r>
              <a:rPr sz="2800" b="1" spc="-10" dirty="0">
                <a:latin typeface="Calibri"/>
                <a:cs typeface="Calibri"/>
              </a:rPr>
              <a:t>kullanımına</a:t>
            </a:r>
            <a:endParaRPr sz="2800">
              <a:latin typeface="Calibri"/>
              <a:cs typeface="Calibri"/>
            </a:endParaRPr>
          </a:p>
        </p:txBody>
      </p:sp>
      <p:sp>
        <p:nvSpPr>
          <p:cNvPr id="3" name="object 3"/>
          <p:cNvSpPr txBox="1"/>
          <p:nvPr/>
        </p:nvSpPr>
        <p:spPr>
          <a:xfrm>
            <a:off x="339040" y="5776369"/>
            <a:ext cx="2205355" cy="45212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dikkat</a:t>
            </a:r>
            <a:r>
              <a:rPr sz="2800" spc="-130" dirty="0">
                <a:latin typeface="Times New Roman"/>
                <a:cs typeface="Times New Roman"/>
              </a:rPr>
              <a:t> </a:t>
            </a:r>
            <a:r>
              <a:rPr sz="2800" b="1" spc="-10" dirty="0">
                <a:latin typeface="Calibri"/>
                <a:cs typeface="Calibri"/>
              </a:rPr>
              <a:t>edilmeli</a:t>
            </a:r>
            <a:endParaRPr sz="2800">
              <a:latin typeface="Calibri"/>
              <a:cs typeface="Calibri"/>
            </a:endParaRPr>
          </a:p>
        </p:txBody>
      </p:sp>
      <p:grpSp>
        <p:nvGrpSpPr>
          <p:cNvPr id="4" name="object 4"/>
          <p:cNvGrpSpPr/>
          <p:nvPr/>
        </p:nvGrpSpPr>
        <p:grpSpPr>
          <a:xfrm>
            <a:off x="6300216" y="1772411"/>
            <a:ext cx="2604770" cy="2087880"/>
            <a:chOff x="6300216" y="1772411"/>
            <a:chExt cx="2604770" cy="2087880"/>
          </a:xfrm>
        </p:grpSpPr>
        <p:pic>
          <p:nvPicPr>
            <p:cNvPr id="5" name="object 5"/>
            <p:cNvPicPr/>
            <p:nvPr/>
          </p:nvPicPr>
          <p:blipFill>
            <a:blip r:embed="rId2" cstate="print"/>
            <a:stretch>
              <a:fillRect/>
            </a:stretch>
          </p:blipFill>
          <p:spPr>
            <a:xfrm>
              <a:off x="6300216" y="1772411"/>
              <a:ext cx="2604515" cy="2087879"/>
            </a:xfrm>
            <a:prstGeom prst="rect">
              <a:avLst/>
            </a:prstGeom>
          </p:spPr>
        </p:pic>
        <p:sp>
          <p:nvSpPr>
            <p:cNvPr id="6" name="object 6"/>
            <p:cNvSpPr/>
            <p:nvPr/>
          </p:nvSpPr>
          <p:spPr>
            <a:xfrm>
              <a:off x="7842631" y="3365753"/>
              <a:ext cx="962025" cy="407670"/>
            </a:xfrm>
            <a:custGeom>
              <a:avLst/>
              <a:gdLst/>
              <a:ahLst/>
              <a:cxnLst/>
              <a:rect l="l" t="t" r="r" b="b"/>
              <a:pathLst>
                <a:path w="962025" h="407670">
                  <a:moveTo>
                    <a:pt x="521335" y="0"/>
                  </a:moveTo>
                  <a:lnTo>
                    <a:pt x="0" y="32893"/>
                  </a:lnTo>
                  <a:lnTo>
                    <a:pt x="413512" y="352171"/>
                  </a:lnTo>
                  <a:lnTo>
                    <a:pt x="440436" y="264033"/>
                  </a:lnTo>
                  <a:lnTo>
                    <a:pt x="908050" y="407289"/>
                  </a:lnTo>
                  <a:lnTo>
                    <a:pt x="962025" y="231140"/>
                  </a:lnTo>
                  <a:lnTo>
                    <a:pt x="494411" y="88011"/>
                  </a:lnTo>
                  <a:lnTo>
                    <a:pt x="521335" y="0"/>
                  </a:lnTo>
                  <a:close/>
                </a:path>
              </a:pathLst>
            </a:custGeom>
            <a:solidFill>
              <a:srgbClr val="FF0000"/>
            </a:solidFill>
          </p:spPr>
          <p:txBody>
            <a:bodyPr wrap="square" lIns="0" tIns="0" rIns="0" bIns="0" rtlCol="0"/>
            <a:lstStyle/>
            <a:p>
              <a:endParaRPr/>
            </a:p>
          </p:txBody>
        </p:sp>
        <p:sp>
          <p:nvSpPr>
            <p:cNvPr id="7" name="object 7"/>
            <p:cNvSpPr/>
            <p:nvPr/>
          </p:nvSpPr>
          <p:spPr>
            <a:xfrm>
              <a:off x="7842631" y="3365753"/>
              <a:ext cx="962025" cy="407670"/>
            </a:xfrm>
            <a:custGeom>
              <a:avLst/>
              <a:gdLst/>
              <a:ahLst/>
              <a:cxnLst/>
              <a:rect l="l" t="t" r="r" b="b"/>
              <a:pathLst>
                <a:path w="962025" h="407670">
                  <a:moveTo>
                    <a:pt x="413512" y="352171"/>
                  </a:moveTo>
                  <a:lnTo>
                    <a:pt x="0" y="32893"/>
                  </a:lnTo>
                  <a:lnTo>
                    <a:pt x="521335" y="0"/>
                  </a:lnTo>
                  <a:lnTo>
                    <a:pt x="494411" y="88011"/>
                  </a:lnTo>
                  <a:lnTo>
                    <a:pt x="962025" y="231140"/>
                  </a:lnTo>
                  <a:lnTo>
                    <a:pt x="908050" y="407289"/>
                  </a:lnTo>
                  <a:lnTo>
                    <a:pt x="440436" y="264033"/>
                  </a:lnTo>
                  <a:lnTo>
                    <a:pt x="413512" y="352171"/>
                  </a:lnTo>
                  <a:close/>
                </a:path>
              </a:pathLst>
            </a:custGeom>
            <a:ln w="12700">
              <a:solidFill>
                <a:srgbClr val="000000"/>
              </a:solidFill>
            </a:ln>
          </p:spPr>
          <p:txBody>
            <a:bodyPr wrap="square" lIns="0" tIns="0" rIns="0" bIns="0" rtlCol="0"/>
            <a:lstStyle/>
            <a:p>
              <a:endParaRPr/>
            </a:p>
          </p:txBody>
        </p:sp>
      </p:grpSp>
      <p:pic>
        <p:nvPicPr>
          <p:cNvPr id="8" name="object 8"/>
          <p:cNvPicPr/>
          <p:nvPr/>
        </p:nvPicPr>
        <p:blipFill>
          <a:blip r:embed="rId3" cstate="print"/>
          <a:stretch>
            <a:fillRect/>
          </a:stretch>
        </p:blipFill>
        <p:spPr>
          <a:xfrm>
            <a:off x="5579364" y="4076700"/>
            <a:ext cx="3384803" cy="2433825"/>
          </a:xfrm>
          <a:prstGeom prst="rect">
            <a:avLst/>
          </a:prstGeom>
        </p:spPr>
      </p:pic>
      <p:sp>
        <p:nvSpPr>
          <p:cNvPr id="9" name="object 9"/>
          <p:cNvSpPr txBox="1">
            <a:spLocks noGrp="1"/>
          </p:cNvSpPr>
          <p:nvPr>
            <p:ph type="title"/>
          </p:nvPr>
        </p:nvSpPr>
        <p:spPr>
          <a:xfrm>
            <a:off x="1282953" y="117424"/>
            <a:ext cx="6584315" cy="635000"/>
          </a:xfrm>
          <a:prstGeom prst="rect">
            <a:avLst/>
          </a:prstGeom>
        </p:spPr>
        <p:txBody>
          <a:bodyPr vert="horz" wrap="square" lIns="0" tIns="12065" rIns="0" bIns="0" rtlCol="0">
            <a:spAutoFit/>
          </a:bodyPr>
          <a:lstStyle/>
          <a:p>
            <a:pPr marL="12700">
              <a:lnSpc>
                <a:spcPct val="100000"/>
              </a:lnSpc>
              <a:spcBef>
                <a:spcPts val="95"/>
              </a:spcBef>
            </a:pPr>
            <a:r>
              <a:rPr spc="-10" dirty="0"/>
              <a:t>Elektrikten</a:t>
            </a:r>
            <a:r>
              <a:rPr spc="-150" dirty="0"/>
              <a:t> </a:t>
            </a:r>
            <a:r>
              <a:rPr dirty="0"/>
              <a:t>Korunma</a:t>
            </a:r>
            <a:r>
              <a:rPr spc="-165" dirty="0"/>
              <a:t> </a:t>
            </a:r>
            <a:r>
              <a:rPr spc="-10" dirty="0"/>
              <a:t>Önlemleri</a:t>
            </a:r>
          </a:p>
        </p:txBody>
      </p:sp>
      <p:sp>
        <p:nvSpPr>
          <p:cNvPr id="10" name="object 10"/>
          <p:cNvSpPr txBox="1"/>
          <p:nvPr/>
        </p:nvSpPr>
        <p:spPr>
          <a:xfrm>
            <a:off x="6523990" y="5260949"/>
            <a:ext cx="838835" cy="1489075"/>
          </a:xfrm>
          <a:prstGeom prst="rect">
            <a:avLst/>
          </a:prstGeom>
        </p:spPr>
        <p:txBody>
          <a:bodyPr vert="horz" wrap="square" lIns="0" tIns="12700" rIns="0" bIns="0" rtlCol="0">
            <a:spAutoFit/>
          </a:bodyPr>
          <a:lstStyle/>
          <a:p>
            <a:pPr marL="12700">
              <a:lnSpc>
                <a:spcPct val="100000"/>
              </a:lnSpc>
              <a:spcBef>
                <a:spcPts val="100"/>
              </a:spcBef>
            </a:pPr>
            <a:r>
              <a:rPr sz="9600" b="1" spc="-50" dirty="0">
                <a:solidFill>
                  <a:srgbClr val="C00000"/>
                </a:solidFill>
                <a:latin typeface="Arial"/>
                <a:cs typeface="Arial"/>
              </a:rPr>
              <a:t>X</a:t>
            </a:r>
            <a:endParaRPr sz="9600">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5110" y="461899"/>
            <a:ext cx="3576954" cy="696595"/>
          </a:xfrm>
          <a:prstGeom prst="rect">
            <a:avLst/>
          </a:prstGeom>
        </p:spPr>
        <p:txBody>
          <a:bodyPr vert="horz" wrap="square" lIns="0" tIns="13335" rIns="0" bIns="0" rtlCol="0">
            <a:spAutoFit/>
          </a:bodyPr>
          <a:lstStyle/>
          <a:p>
            <a:pPr marL="12700">
              <a:lnSpc>
                <a:spcPct val="100000"/>
              </a:lnSpc>
              <a:spcBef>
                <a:spcPts val="105"/>
              </a:spcBef>
            </a:pPr>
            <a:r>
              <a:rPr sz="4400" dirty="0"/>
              <a:t>Elektrik</a:t>
            </a:r>
            <a:r>
              <a:rPr sz="4400" spc="-30" dirty="0"/>
              <a:t> </a:t>
            </a:r>
            <a:r>
              <a:rPr sz="4400" spc="-35" dirty="0"/>
              <a:t>Yangını</a:t>
            </a:r>
            <a:endParaRPr sz="4400"/>
          </a:p>
        </p:txBody>
      </p:sp>
      <p:sp>
        <p:nvSpPr>
          <p:cNvPr id="4" name="object 4"/>
          <p:cNvSpPr txBox="1"/>
          <p:nvPr/>
        </p:nvSpPr>
        <p:spPr>
          <a:xfrm>
            <a:off x="8427211" y="6427113"/>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93</a:t>
            </a:r>
            <a:endParaRPr sz="1200">
              <a:latin typeface="Calibri"/>
              <a:cs typeface="Calibri"/>
            </a:endParaRPr>
          </a:p>
        </p:txBody>
      </p:sp>
      <p:pic>
        <p:nvPicPr>
          <p:cNvPr id="5" name="object 5"/>
          <p:cNvPicPr/>
          <p:nvPr/>
        </p:nvPicPr>
        <p:blipFill>
          <a:blip r:embed="rId2" cstate="print"/>
          <a:stretch>
            <a:fillRect/>
          </a:stretch>
        </p:blipFill>
        <p:spPr>
          <a:xfrm>
            <a:off x="179834" y="1196339"/>
            <a:ext cx="8833101" cy="496824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7056" y="991361"/>
            <a:ext cx="7629525" cy="4671060"/>
          </a:xfrm>
          <a:prstGeom prst="rect">
            <a:avLst/>
          </a:prstGeom>
        </p:spPr>
        <p:txBody>
          <a:bodyPr vert="horz" wrap="square" lIns="0" tIns="12065" rIns="0" bIns="0" rtlCol="0">
            <a:spAutoFit/>
          </a:bodyPr>
          <a:lstStyle/>
          <a:p>
            <a:pPr marL="469265" marR="5715" indent="-457200">
              <a:lnSpc>
                <a:spcPct val="100000"/>
              </a:lnSpc>
              <a:spcBef>
                <a:spcPts val="95"/>
              </a:spcBef>
              <a:buAutoNum type="alphaUcPeriod"/>
              <a:tabLst>
                <a:tab pos="469265" algn="l"/>
              </a:tabLst>
            </a:pPr>
            <a:r>
              <a:rPr sz="2800" b="1" dirty="0">
                <a:latin typeface="Calibri"/>
                <a:cs typeface="Calibri"/>
              </a:rPr>
              <a:t>Elektrik</a:t>
            </a:r>
            <a:r>
              <a:rPr sz="2800" spc="-70" dirty="0">
                <a:latin typeface="Times New Roman"/>
                <a:cs typeface="Times New Roman"/>
              </a:rPr>
              <a:t> </a:t>
            </a:r>
            <a:r>
              <a:rPr sz="2800" b="1" dirty="0">
                <a:latin typeface="Calibri"/>
                <a:cs typeface="Calibri"/>
              </a:rPr>
              <a:t>akımı</a:t>
            </a:r>
            <a:r>
              <a:rPr sz="2800" b="1" spc="-10" dirty="0">
                <a:latin typeface="Calibri"/>
                <a:cs typeface="Calibri"/>
              </a:rPr>
              <a:t> </a:t>
            </a:r>
            <a:r>
              <a:rPr sz="2800" b="1" dirty="0">
                <a:latin typeface="Calibri"/>
                <a:cs typeface="Calibri"/>
              </a:rPr>
              <a:t>duruma</a:t>
            </a:r>
            <a:r>
              <a:rPr sz="2800" spc="-70" dirty="0">
                <a:latin typeface="Times New Roman"/>
                <a:cs typeface="Times New Roman"/>
              </a:rPr>
              <a:t> </a:t>
            </a:r>
            <a:r>
              <a:rPr sz="2800" b="1" dirty="0">
                <a:latin typeface="Calibri"/>
                <a:cs typeface="Calibri"/>
              </a:rPr>
              <a:t>göre</a:t>
            </a:r>
            <a:r>
              <a:rPr sz="2800" b="1" spc="-5" dirty="0">
                <a:latin typeface="Calibri"/>
                <a:cs typeface="Calibri"/>
              </a:rPr>
              <a:t> </a:t>
            </a:r>
            <a:r>
              <a:rPr sz="2800" b="1" dirty="0">
                <a:latin typeface="Calibri"/>
                <a:cs typeface="Calibri"/>
              </a:rPr>
              <a:t>aşağıdaki gibi</a:t>
            </a:r>
            <a:r>
              <a:rPr sz="2800" spc="-70" dirty="0">
                <a:latin typeface="Times New Roman"/>
                <a:cs typeface="Times New Roman"/>
              </a:rPr>
              <a:t> </a:t>
            </a:r>
            <a:r>
              <a:rPr sz="2800" b="1" spc="-10" dirty="0">
                <a:solidFill>
                  <a:srgbClr val="C00000"/>
                </a:solidFill>
                <a:latin typeface="Calibri"/>
                <a:cs typeface="Calibri"/>
              </a:rPr>
              <a:t>derhal</a:t>
            </a:r>
            <a:r>
              <a:rPr sz="2800" spc="-10" dirty="0">
                <a:solidFill>
                  <a:srgbClr val="C00000"/>
                </a:solidFill>
                <a:latin typeface="Times New Roman"/>
                <a:cs typeface="Times New Roman"/>
              </a:rPr>
              <a:t> </a:t>
            </a:r>
            <a:r>
              <a:rPr sz="2800" b="1" spc="-10" dirty="0">
                <a:latin typeface="Calibri"/>
                <a:cs typeface="Calibri"/>
              </a:rPr>
              <a:t>kesilmelidir;</a:t>
            </a:r>
            <a:endParaRPr sz="2800">
              <a:latin typeface="Calibri"/>
              <a:cs typeface="Calibri"/>
            </a:endParaRPr>
          </a:p>
          <a:p>
            <a:pPr marL="868680" lvl="1" indent="-457200">
              <a:lnSpc>
                <a:spcPct val="100000"/>
              </a:lnSpc>
              <a:spcBef>
                <a:spcPts val="605"/>
              </a:spcBef>
              <a:buFont typeface="Arial"/>
              <a:buChar char="•"/>
              <a:tabLst>
                <a:tab pos="868680" algn="l"/>
              </a:tabLst>
            </a:pPr>
            <a:r>
              <a:rPr sz="2400" b="1" dirty="0">
                <a:solidFill>
                  <a:srgbClr val="C00000"/>
                </a:solidFill>
                <a:latin typeface="Calibri"/>
                <a:cs typeface="Calibri"/>
              </a:rPr>
              <a:t>Fiş</a:t>
            </a:r>
            <a:r>
              <a:rPr sz="2400" b="1" spc="-45" dirty="0">
                <a:solidFill>
                  <a:srgbClr val="C00000"/>
                </a:solidFill>
                <a:latin typeface="Calibri"/>
                <a:cs typeface="Calibri"/>
              </a:rPr>
              <a:t> </a:t>
            </a:r>
            <a:r>
              <a:rPr sz="2400" b="1" dirty="0">
                <a:solidFill>
                  <a:srgbClr val="C00000"/>
                </a:solidFill>
                <a:latin typeface="Calibri"/>
                <a:cs typeface="Calibri"/>
              </a:rPr>
              <a:t>prizden</a:t>
            </a:r>
            <a:r>
              <a:rPr sz="2400" spc="-95" dirty="0">
                <a:solidFill>
                  <a:srgbClr val="C00000"/>
                </a:solidFill>
                <a:latin typeface="Times New Roman"/>
                <a:cs typeface="Times New Roman"/>
              </a:rPr>
              <a:t> </a:t>
            </a:r>
            <a:r>
              <a:rPr sz="2400" b="1" spc="-10" dirty="0">
                <a:solidFill>
                  <a:srgbClr val="C00000"/>
                </a:solidFill>
                <a:latin typeface="Calibri"/>
                <a:cs typeface="Calibri"/>
              </a:rPr>
              <a:t>çekilerek,</a:t>
            </a:r>
            <a:endParaRPr sz="2400">
              <a:latin typeface="Calibri"/>
              <a:cs typeface="Calibri"/>
            </a:endParaRPr>
          </a:p>
          <a:p>
            <a:pPr marL="868680" lvl="1" indent="-457200">
              <a:lnSpc>
                <a:spcPct val="100000"/>
              </a:lnSpc>
              <a:spcBef>
                <a:spcPts val="575"/>
              </a:spcBef>
              <a:buFont typeface="Arial"/>
              <a:buChar char="•"/>
              <a:tabLst>
                <a:tab pos="868680" algn="l"/>
                <a:tab pos="1656714" algn="l"/>
                <a:tab pos="2260600" algn="l"/>
                <a:tab pos="3376295" algn="l"/>
                <a:tab pos="3855085" algn="l"/>
                <a:tab pos="4356100" algn="l"/>
                <a:tab pos="5041900" algn="l"/>
                <a:tab pos="6342380" algn="l"/>
              </a:tabLst>
            </a:pPr>
            <a:r>
              <a:rPr sz="2400" b="1" spc="-20" dirty="0">
                <a:solidFill>
                  <a:srgbClr val="C00000"/>
                </a:solidFill>
                <a:latin typeface="Calibri"/>
                <a:cs typeface="Calibri"/>
              </a:rPr>
              <a:t>Oda,</a:t>
            </a:r>
            <a:r>
              <a:rPr sz="2400" dirty="0">
                <a:solidFill>
                  <a:srgbClr val="C00000"/>
                </a:solidFill>
                <a:latin typeface="Times New Roman"/>
                <a:cs typeface="Times New Roman"/>
              </a:rPr>
              <a:t>	</a:t>
            </a:r>
            <a:r>
              <a:rPr sz="2400" b="1" spc="-25" dirty="0">
                <a:solidFill>
                  <a:srgbClr val="C00000"/>
                </a:solidFill>
                <a:latin typeface="Calibri"/>
                <a:cs typeface="Calibri"/>
              </a:rPr>
              <a:t>Kat</a:t>
            </a:r>
            <a:r>
              <a:rPr sz="2400" dirty="0">
                <a:solidFill>
                  <a:srgbClr val="C00000"/>
                </a:solidFill>
                <a:latin typeface="Times New Roman"/>
                <a:cs typeface="Times New Roman"/>
              </a:rPr>
              <a:t>	</a:t>
            </a:r>
            <a:r>
              <a:rPr sz="2400" b="1" spc="-10" dirty="0">
                <a:solidFill>
                  <a:srgbClr val="C00000"/>
                </a:solidFill>
                <a:latin typeface="Calibri"/>
                <a:cs typeface="Calibri"/>
              </a:rPr>
              <a:t>panosu</a:t>
            </a:r>
            <a:r>
              <a:rPr sz="2400" dirty="0">
                <a:solidFill>
                  <a:srgbClr val="C00000"/>
                </a:solidFill>
                <a:latin typeface="Times New Roman"/>
                <a:cs typeface="Times New Roman"/>
              </a:rPr>
              <a:t>	</a:t>
            </a:r>
            <a:r>
              <a:rPr sz="2400" b="1" spc="-25" dirty="0">
                <a:solidFill>
                  <a:srgbClr val="C00000"/>
                </a:solidFill>
                <a:latin typeface="Calibri"/>
                <a:cs typeface="Calibri"/>
              </a:rPr>
              <a:t>ya</a:t>
            </a:r>
            <a:r>
              <a:rPr sz="2400" dirty="0">
                <a:solidFill>
                  <a:srgbClr val="C00000"/>
                </a:solidFill>
                <a:latin typeface="Times New Roman"/>
                <a:cs typeface="Times New Roman"/>
              </a:rPr>
              <a:t>	</a:t>
            </a:r>
            <a:r>
              <a:rPr sz="2400" b="1" spc="-25" dirty="0">
                <a:solidFill>
                  <a:srgbClr val="C00000"/>
                </a:solidFill>
                <a:latin typeface="Calibri"/>
                <a:cs typeface="Calibri"/>
              </a:rPr>
              <a:t>da</a:t>
            </a:r>
            <a:r>
              <a:rPr sz="2400" dirty="0">
                <a:solidFill>
                  <a:srgbClr val="C00000"/>
                </a:solidFill>
                <a:latin typeface="Times New Roman"/>
                <a:cs typeface="Times New Roman"/>
              </a:rPr>
              <a:t>	</a:t>
            </a:r>
            <a:r>
              <a:rPr sz="2400" b="1" spc="-25" dirty="0">
                <a:solidFill>
                  <a:srgbClr val="C00000"/>
                </a:solidFill>
                <a:latin typeface="Calibri"/>
                <a:cs typeface="Calibri"/>
              </a:rPr>
              <a:t>Ana</a:t>
            </a:r>
            <a:r>
              <a:rPr sz="2400" dirty="0">
                <a:solidFill>
                  <a:srgbClr val="C00000"/>
                </a:solidFill>
                <a:latin typeface="Times New Roman"/>
                <a:cs typeface="Times New Roman"/>
              </a:rPr>
              <a:t>	</a:t>
            </a:r>
            <a:r>
              <a:rPr sz="2400" b="1" spc="-10" dirty="0">
                <a:solidFill>
                  <a:srgbClr val="C00000"/>
                </a:solidFill>
                <a:latin typeface="Calibri"/>
                <a:cs typeface="Calibri"/>
              </a:rPr>
              <a:t>Panodan</a:t>
            </a:r>
            <a:r>
              <a:rPr sz="2400" dirty="0">
                <a:solidFill>
                  <a:srgbClr val="C00000"/>
                </a:solidFill>
                <a:latin typeface="Times New Roman"/>
                <a:cs typeface="Times New Roman"/>
              </a:rPr>
              <a:t>	</a:t>
            </a:r>
            <a:r>
              <a:rPr sz="2400" b="1" spc="-10" dirty="0">
                <a:solidFill>
                  <a:srgbClr val="C00000"/>
                </a:solidFill>
                <a:latin typeface="Calibri"/>
                <a:cs typeface="Calibri"/>
              </a:rPr>
              <a:t>sigortaları</a:t>
            </a:r>
            <a:endParaRPr sz="2400">
              <a:latin typeface="Calibri"/>
              <a:cs typeface="Calibri"/>
            </a:endParaRPr>
          </a:p>
          <a:p>
            <a:pPr marL="868680">
              <a:lnSpc>
                <a:spcPct val="100000"/>
              </a:lnSpc>
            </a:pPr>
            <a:r>
              <a:rPr sz="2400" b="1" spc="-10" dirty="0">
                <a:solidFill>
                  <a:srgbClr val="C00000"/>
                </a:solidFill>
                <a:latin typeface="Calibri"/>
                <a:cs typeface="Calibri"/>
              </a:rPr>
              <a:t>kapatarak</a:t>
            </a:r>
            <a:endParaRPr sz="2400">
              <a:latin typeface="Calibri"/>
              <a:cs typeface="Calibri"/>
            </a:endParaRPr>
          </a:p>
          <a:p>
            <a:pPr marL="866140" lvl="1" indent="-454659" algn="just">
              <a:lnSpc>
                <a:spcPct val="100000"/>
              </a:lnSpc>
              <a:spcBef>
                <a:spcPts val="575"/>
              </a:spcBef>
              <a:buFont typeface="Arial"/>
              <a:buChar char="•"/>
              <a:tabLst>
                <a:tab pos="866140" algn="l"/>
              </a:tabLst>
            </a:pPr>
            <a:r>
              <a:rPr sz="2400" b="1" dirty="0">
                <a:solidFill>
                  <a:srgbClr val="C00000"/>
                </a:solidFill>
                <a:latin typeface="Calibri"/>
                <a:cs typeface="Calibri"/>
              </a:rPr>
              <a:t>Acil</a:t>
            </a:r>
            <a:r>
              <a:rPr sz="2400" spc="-114" dirty="0">
                <a:solidFill>
                  <a:srgbClr val="C00000"/>
                </a:solidFill>
                <a:latin typeface="Times New Roman"/>
                <a:cs typeface="Times New Roman"/>
              </a:rPr>
              <a:t> </a:t>
            </a:r>
            <a:r>
              <a:rPr sz="2400" b="1" dirty="0">
                <a:solidFill>
                  <a:srgbClr val="C00000"/>
                </a:solidFill>
                <a:latin typeface="Calibri"/>
                <a:cs typeface="Calibri"/>
              </a:rPr>
              <a:t>durdurma</a:t>
            </a:r>
            <a:r>
              <a:rPr sz="2400" spc="-90" dirty="0">
                <a:solidFill>
                  <a:srgbClr val="C00000"/>
                </a:solidFill>
                <a:latin typeface="Times New Roman"/>
                <a:cs typeface="Times New Roman"/>
              </a:rPr>
              <a:t> </a:t>
            </a:r>
            <a:r>
              <a:rPr sz="2400" b="1" dirty="0">
                <a:solidFill>
                  <a:srgbClr val="C00000"/>
                </a:solidFill>
                <a:latin typeface="Calibri"/>
                <a:cs typeface="Calibri"/>
              </a:rPr>
              <a:t>butonuna</a:t>
            </a:r>
            <a:r>
              <a:rPr sz="2400" spc="-90" dirty="0">
                <a:solidFill>
                  <a:srgbClr val="C00000"/>
                </a:solidFill>
                <a:latin typeface="Times New Roman"/>
                <a:cs typeface="Times New Roman"/>
              </a:rPr>
              <a:t> </a:t>
            </a:r>
            <a:r>
              <a:rPr sz="2400" b="1" spc="-10" dirty="0">
                <a:solidFill>
                  <a:srgbClr val="C00000"/>
                </a:solidFill>
                <a:latin typeface="Calibri"/>
                <a:cs typeface="Calibri"/>
              </a:rPr>
              <a:t>basarak</a:t>
            </a:r>
            <a:endParaRPr sz="2400">
              <a:latin typeface="Calibri"/>
              <a:cs typeface="Calibri"/>
            </a:endParaRPr>
          </a:p>
          <a:p>
            <a:pPr marL="411480" marR="5080" algn="just">
              <a:lnSpc>
                <a:spcPct val="100000"/>
              </a:lnSpc>
              <a:spcBef>
                <a:spcPts val="580"/>
              </a:spcBef>
            </a:pPr>
            <a:r>
              <a:rPr sz="2400" dirty="0">
                <a:latin typeface="Calibri"/>
                <a:cs typeface="Calibri"/>
              </a:rPr>
              <a:t>Bunlar</a:t>
            </a:r>
            <a:r>
              <a:rPr sz="2400" spc="190" dirty="0">
                <a:latin typeface="Times New Roman"/>
                <a:cs typeface="Times New Roman"/>
              </a:rPr>
              <a:t> </a:t>
            </a:r>
            <a:r>
              <a:rPr sz="2400" dirty="0">
                <a:latin typeface="Calibri"/>
                <a:cs typeface="Calibri"/>
              </a:rPr>
              <a:t>yapılamıyorsa</a:t>
            </a:r>
            <a:r>
              <a:rPr sz="2400" spc="240" dirty="0">
                <a:latin typeface="Calibri"/>
                <a:cs typeface="Calibri"/>
              </a:rPr>
              <a:t> </a:t>
            </a:r>
            <a:r>
              <a:rPr sz="2400" dirty="0">
                <a:latin typeface="Calibri"/>
                <a:cs typeface="Calibri"/>
              </a:rPr>
              <a:t>kazazedenin</a:t>
            </a:r>
            <a:r>
              <a:rPr sz="2400" spc="200" dirty="0">
                <a:latin typeface="Times New Roman"/>
                <a:cs typeface="Times New Roman"/>
              </a:rPr>
              <a:t> </a:t>
            </a:r>
            <a:r>
              <a:rPr sz="2400" dirty="0">
                <a:latin typeface="Calibri"/>
                <a:cs typeface="Calibri"/>
              </a:rPr>
              <a:t>çıplak</a:t>
            </a:r>
            <a:r>
              <a:rPr sz="2400" spc="235" dirty="0">
                <a:latin typeface="Calibri"/>
                <a:cs typeface="Calibri"/>
              </a:rPr>
              <a:t> </a:t>
            </a:r>
            <a:r>
              <a:rPr sz="2400" dirty="0">
                <a:latin typeface="Calibri"/>
                <a:cs typeface="Calibri"/>
              </a:rPr>
              <a:t>kablo</a:t>
            </a:r>
            <a:r>
              <a:rPr sz="2400" spc="190" dirty="0">
                <a:latin typeface="Times New Roman"/>
                <a:cs typeface="Times New Roman"/>
              </a:rPr>
              <a:t> </a:t>
            </a:r>
            <a:r>
              <a:rPr sz="2400" dirty="0">
                <a:latin typeface="Calibri"/>
                <a:cs typeface="Calibri"/>
              </a:rPr>
              <a:t>ile</a:t>
            </a:r>
            <a:r>
              <a:rPr sz="2400" spc="204" dirty="0">
                <a:latin typeface="Times New Roman"/>
                <a:cs typeface="Times New Roman"/>
              </a:rPr>
              <a:t> </a:t>
            </a:r>
            <a:r>
              <a:rPr sz="2400" spc="-10" dirty="0">
                <a:latin typeface="Calibri"/>
                <a:cs typeface="Calibri"/>
              </a:rPr>
              <a:t>teması </a:t>
            </a:r>
            <a:r>
              <a:rPr sz="2400" b="1" dirty="0">
                <a:latin typeface="Calibri"/>
                <a:cs typeface="Calibri"/>
              </a:rPr>
              <a:t>iletken</a:t>
            </a:r>
            <a:r>
              <a:rPr sz="2400" spc="-30" dirty="0">
                <a:latin typeface="Times New Roman"/>
                <a:cs typeface="Times New Roman"/>
              </a:rPr>
              <a:t> </a:t>
            </a:r>
            <a:r>
              <a:rPr sz="2400" b="1" dirty="0">
                <a:latin typeface="Calibri"/>
                <a:cs typeface="Calibri"/>
              </a:rPr>
              <a:t>olmayan</a:t>
            </a:r>
            <a:r>
              <a:rPr sz="2400" spc="-25" dirty="0">
                <a:latin typeface="Times New Roman"/>
                <a:cs typeface="Times New Roman"/>
              </a:rPr>
              <a:t> </a:t>
            </a:r>
            <a:r>
              <a:rPr sz="2400" b="1" spc="-20" dirty="0">
                <a:latin typeface="Calibri"/>
                <a:cs typeface="Calibri"/>
              </a:rPr>
              <a:t>(kemer,</a:t>
            </a:r>
            <a:r>
              <a:rPr sz="2400" spc="-25" dirty="0">
                <a:latin typeface="Times New Roman"/>
                <a:cs typeface="Times New Roman"/>
              </a:rPr>
              <a:t> </a:t>
            </a:r>
            <a:r>
              <a:rPr sz="2400" b="1" dirty="0">
                <a:latin typeface="Calibri"/>
                <a:cs typeface="Calibri"/>
              </a:rPr>
              <a:t>tahta,</a:t>
            </a:r>
            <a:r>
              <a:rPr sz="2400" spc="-20" dirty="0">
                <a:latin typeface="Times New Roman"/>
                <a:cs typeface="Times New Roman"/>
              </a:rPr>
              <a:t> </a:t>
            </a:r>
            <a:r>
              <a:rPr sz="2400" b="1" dirty="0">
                <a:latin typeface="Calibri"/>
                <a:cs typeface="Calibri"/>
              </a:rPr>
              <a:t>halat,</a:t>
            </a:r>
            <a:r>
              <a:rPr sz="2400" spc="-25" dirty="0">
                <a:latin typeface="Times New Roman"/>
                <a:cs typeface="Times New Roman"/>
              </a:rPr>
              <a:t> </a:t>
            </a:r>
            <a:r>
              <a:rPr sz="2400" b="1" dirty="0">
                <a:latin typeface="Calibri"/>
                <a:cs typeface="Calibri"/>
              </a:rPr>
              <a:t>lastik</a:t>
            </a:r>
            <a:r>
              <a:rPr sz="2400" spc="-25" dirty="0">
                <a:latin typeface="Times New Roman"/>
                <a:cs typeface="Times New Roman"/>
              </a:rPr>
              <a:t> </a:t>
            </a:r>
            <a:r>
              <a:rPr sz="2400" b="1" dirty="0">
                <a:latin typeface="Calibri"/>
                <a:cs typeface="Calibri"/>
              </a:rPr>
              <a:t>vb.)</a:t>
            </a:r>
            <a:r>
              <a:rPr sz="2400" spc="-20" dirty="0">
                <a:latin typeface="Times New Roman"/>
                <a:cs typeface="Times New Roman"/>
              </a:rPr>
              <a:t> </a:t>
            </a:r>
            <a:r>
              <a:rPr sz="2400" b="1" dirty="0">
                <a:latin typeface="Calibri"/>
                <a:cs typeface="Calibri"/>
              </a:rPr>
              <a:t>bir</a:t>
            </a:r>
            <a:r>
              <a:rPr sz="2400" spc="-25" dirty="0">
                <a:latin typeface="Times New Roman"/>
                <a:cs typeface="Times New Roman"/>
              </a:rPr>
              <a:t> </a:t>
            </a:r>
            <a:r>
              <a:rPr sz="2400" b="1" spc="-10" dirty="0">
                <a:latin typeface="Calibri"/>
                <a:cs typeface="Calibri"/>
              </a:rPr>
              <a:t>cisim</a:t>
            </a:r>
            <a:r>
              <a:rPr sz="2400" spc="-10" dirty="0">
                <a:latin typeface="Times New Roman"/>
                <a:cs typeface="Times New Roman"/>
              </a:rPr>
              <a:t> </a:t>
            </a:r>
            <a:r>
              <a:rPr sz="2400" spc="-10" dirty="0">
                <a:latin typeface="Calibri"/>
                <a:cs typeface="Calibri"/>
              </a:rPr>
              <a:t>kullanılarak</a:t>
            </a:r>
            <a:r>
              <a:rPr sz="2400" spc="-65" dirty="0">
                <a:latin typeface="Calibri"/>
                <a:cs typeface="Calibri"/>
              </a:rPr>
              <a:t> </a:t>
            </a:r>
            <a:r>
              <a:rPr sz="2400" spc="-10" dirty="0">
                <a:latin typeface="Calibri"/>
                <a:cs typeface="Calibri"/>
              </a:rPr>
              <a:t>kesilmelidir.</a:t>
            </a:r>
            <a:endParaRPr sz="2400">
              <a:latin typeface="Calibri"/>
              <a:cs typeface="Calibri"/>
            </a:endParaRPr>
          </a:p>
          <a:p>
            <a:pPr marL="469265" indent="-456565" algn="just">
              <a:lnSpc>
                <a:spcPct val="100000"/>
              </a:lnSpc>
              <a:spcBef>
                <a:spcPts val="645"/>
              </a:spcBef>
              <a:buAutoNum type="alphaUcPeriod" startAt="2"/>
              <a:tabLst>
                <a:tab pos="469265" algn="l"/>
              </a:tabLst>
            </a:pPr>
            <a:r>
              <a:rPr sz="2800" b="1" dirty="0">
                <a:latin typeface="Calibri"/>
                <a:cs typeface="Calibri"/>
              </a:rPr>
              <a:t>“112”</a:t>
            </a:r>
            <a:r>
              <a:rPr sz="2800" b="1" spc="395" dirty="0">
                <a:latin typeface="Calibri"/>
                <a:cs typeface="Calibri"/>
              </a:rPr>
              <a:t>  </a:t>
            </a:r>
            <a:r>
              <a:rPr sz="2800" b="1" dirty="0">
                <a:latin typeface="Calibri"/>
                <a:cs typeface="Calibri"/>
              </a:rPr>
              <a:t>aranarak</a:t>
            </a:r>
            <a:r>
              <a:rPr sz="2800" spc="325" dirty="0">
                <a:latin typeface="Times New Roman"/>
                <a:cs typeface="Times New Roman"/>
              </a:rPr>
              <a:t>  </a:t>
            </a:r>
            <a:r>
              <a:rPr sz="2800" dirty="0">
                <a:latin typeface="Calibri"/>
                <a:cs typeface="Calibri"/>
              </a:rPr>
              <a:t>kaza</a:t>
            </a:r>
            <a:r>
              <a:rPr sz="2800" spc="330" dirty="0">
                <a:latin typeface="Times New Roman"/>
                <a:cs typeface="Times New Roman"/>
              </a:rPr>
              <a:t>  </a:t>
            </a:r>
            <a:r>
              <a:rPr sz="2800" dirty="0">
                <a:latin typeface="Calibri"/>
                <a:cs typeface="Calibri"/>
              </a:rPr>
              <a:t>bilgileri</a:t>
            </a:r>
            <a:r>
              <a:rPr sz="2800" spc="315" dirty="0">
                <a:latin typeface="Times New Roman"/>
                <a:cs typeface="Times New Roman"/>
              </a:rPr>
              <a:t>  </a:t>
            </a:r>
            <a:r>
              <a:rPr sz="2800" dirty="0">
                <a:latin typeface="Calibri"/>
                <a:cs typeface="Calibri"/>
              </a:rPr>
              <a:t>verilir.</a:t>
            </a:r>
            <a:r>
              <a:rPr sz="2800" spc="325" dirty="0">
                <a:latin typeface="Times New Roman"/>
                <a:cs typeface="Times New Roman"/>
              </a:rPr>
              <a:t>  </a:t>
            </a:r>
            <a:r>
              <a:rPr sz="2800" spc="-10" dirty="0">
                <a:latin typeface="Calibri"/>
                <a:cs typeface="Calibri"/>
              </a:rPr>
              <a:t>Gerekli</a:t>
            </a:r>
            <a:endParaRPr sz="2800">
              <a:latin typeface="Calibri"/>
              <a:cs typeface="Calibri"/>
            </a:endParaRPr>
          </a:p>
          <a:p>
            <a:pPr marL="469265" algn="just">
              <a:lnSpc>
                <a:spcPct val="100000"/>
              </a:lnSpc>
            </a:pPr>
            <a:r>
              <a:rPr sz="2800" spc="-10" dirty="0">
                <a:latin typeface="Calibri"/>
                <a:cs typeface="Calibri"/>
              </a:rPr>
              <a:t>İlkyardım</a:t>
            </a:r>
            <a:r>
              <a:rPr sz="2800" spc="-85" dirty="0">
                <a:latin typeface="Calibri"/>
                <a:cs typeface="Calibri"/>
              </a:rPr>
              <a:t> </a:t>
            </a:r>
            <a:r>
              <a:rPr sz="2800" dirty="0">
                <a:latin typeface="Calibri"/>
                <a:cs typeface="Calibri"/>
              </a:rPr>
              <a:t>müdahalesi</a:t>
            </a:r>
            <a:r>
              <a:rPr sz="2800" spc="-75" dirty="0">
                <a:latin typeface="Calibri"/>
                <a:cs typeface="Calibri"/>
              </a:rPr>
              <a:t> </a:t>
            </a:r>
            <a:r>
              <a:rPr sz="2800" spc="-10" dirty="0">
                <a:latin typeface="Calibri"/>
                <a:cs typeface="Calibri"/>
              </a:rPr>
              <a:t>yapılır.</a:t>
            </a:r>
            <a:endParaRPr sz="2800">
              <a:latin typeface="Calibri"/>
              <a:cs typeface="Calibri"/>
            </a:endParaRPr>
          </a:p>
        </p:txBody>
      </p:sp>
      <p:sp>
        <p:nvSpPr>
          <p:cNvPr id="3" name="object 3"/>
          <p:cNvSpPr txBox="1">
            <a:spLocks noGrp="1"/>
          </p:cNvSpPr>
          <p:nvPr>
            <p:ph type="title"/>
          </p:nvPr>
        </p:nvSpPr>
        <p:spPr>
          <a:xfrm>
            <a:off x="1068119" y="117424"/>
            <a:ext cx="7006590" cy="635000"/>
          </a:xfrm>
          <a:prstGeom prst="rect">
            <a:avLst/>
          </a:prstGeom>
        </p:spPr>
        <p:txBody>
          <a:bodyPr vert="horz" wrap="square" lIns="0" tIns="12065" rIns="0" bIns="0" rtlCol="0">
            <a:spAutoFit/>
          </a:bodyPr>
          <a:lstStyle/>
          <a:p>
            <a:pPr marL="12700">
              <a:lnSpc>
                <a:spcPct val="100000"/>
              </a:lnSpc>
              <a:spcBef>
                <a:spcPts val="95"/>
              </a:spcBef>
            </a:pPr>
            <a:r>
              <a:rPr dirty="0"/>
              <a:t>Elektrik</a:t>
            </a:r>
            <a:r>
              <a:rPr spc="-130" dirty="0"/>
              <a:t> </a:t>
            </a:r>
            <a:r>
              <a:rPr spc="-10" dirty="0"/>
              <a:t>Çarpılmasında</a:t>
            </a:r>
            <a:r>
              <a:rPr spc="-105" dirty="0"/>
              <a:t> </a:t>
            </a:r>
            <a:r>
              <a:rPr spc="-10" dirty="0"/>
              <a:t>Müdahale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7056" y="991361"/>
            <a:ext cx="7628255" cy="4719955"/>
          </a:xfrm>
          <a:prstGeom prst="rect">
            <a:avLst/>
          </a:prstGeom>
        </p:spPr>
        <p:txBody>
          <a:bodyPr vert="horz" wrap="square" lIns="0" tIns="12065" rIns="0" bIns="0" rtlCol="0">
            <a:spAutoFit/>
          </a:bodyPr>
          <a:lstStyle/>
          <a:p>
            <a:pPr marL="469265" marR="5080" indent="-457200">
              <a:lnSpc>
                <a:spcPct val="100000"/>
              </a:lnSpc>
              <a:spcBef>
                <a:spcPts val="95"/>
              </a:spcBef>
              <a:buAutoNum type="alphaUcPeriod"/>
              <a:tabLst>
                <a:tab pos="469265" algn="l"/>
              </a:tabLst>
            </a:pPr>
            <a:r>
              <a:rPr sz="2800" b="1" dirty="0">
                <a:latin typeface="Calibri"/>
                <a:cs typeface="Calibri"/>
              </a:rPr>
              <a:t>Elektrik</a:t>
            </a:r>
            <a:r>
              <a:rPr sz="2800" spc="-70" dirty="0">
                <a:latin typeface="Times New Roman"/>
                <a:cs typeface="Times New Roman"/>
              </a:rPr>
              <a:t> </a:t>
            </a:r>
            <a:r>
              <a:rPr sz="2800" b="1" dirty="0">
                <a:latin typeface="Calibri"/>
                <a:cs typeface="Calibri"/>
              </a:rPr>
              <a:t>akımı</a:t>
            </a:r>
            <a:r>
              <a:rPr sz="2800" b="1" spc="-10" dirty="0">
                <a:latin typeface="Calibri"/>
                <a:cs typeface="Calibri"/>
              </a:rPr>
              <a:t> </a:t>
            </a:r>
            <a:r>
              <a:rPr sz="2800" b="1" dirty="0">
                <a:latin typeface="Calibri"/>
                <a:cs typeface="Calibri"/>
              </a:rPr>
              <a:t>duruma</a:t>
            </a:r>
            <a:r>
              <a:rPr sz="2800" spc="-70" dirty="0">
                <a:latin typeface="Times New Roman"/>
                <a:cs typeface="Times New Roman"/>
              </a:rPr>
              <a:t> </a:t>
            </a:r>
            <a:r>
              <a:rPr sz="2800" b="1" dirty="0">
                <a:latin typeface="Calibri"/>
                <a:cs typeface="Calibri"/>
              </a:rPr>
              <a:t>göre</a:t>
            </a:r>
            <a:r>
              <a:rPr sz="2800" b="1" spc="-5" dirty="0">
                <a:latin typeface="Calibri"/>
                <a:cs typeface="Calibri"/>
              </a:rPr>
              <a:t> </a:t>
            </a:r>
            <a:r>
              <a:rPr sz="2800" b="1" dirty="0">
                <a:latin typeface="Calibri"/>
                <a:cs typeface="Calibri"/>
              </a:rPr>
              <a:t>aşağıdaki gibi</a:t>
            </a:r>
            <a:r>
              <a:rPr sz="2800" spc="-70" dirty="0">
                <a:latin typeface="Times New Roman"/>
                <a:cs typeface="Times New Roman"/>
              </a:rPr>
              <a:t> </a:t>
            </a:r>
            <a:r>
              <a:rPr sz="2800" b="1" spc="-10" dirty="0">
                <a:solidFill>
                  <a:srgbClr val="C00000"/>
                </a:solidFill>
                <a:latin typeface="Calibri"/>
                <a:cs typeface="Calibri"/>
              </a:rPr>
              <a:t>derhal</a:t>
            </a:r>
            <a:r>
              <a:rPr sz="2800" spc="-10" dirty="0">
                <a:solidFill>
                  <a:srgbClr val="C00000"/>
                </a:solidFill>
                <a:latin typeface="Times New Roman"/>
                <a:cs typeface="Times New Roman"/>
              </a:rPr>
              <a:t> </a:t>
            </a:r>
            <a:r>
              <a:rPr sz="2800" b="1" spc="-10" dirty="0">
                <a:latin typeface="Calibri"/>
                <a:cs typeface="Calibri"/>
              </a:rPr>
              <a:t>kesilmelidir;</a:t>
            </a:r>
            <a:endParaRPr sz="2800">
              <a:latin typeface="Calibri"/>
              <a:cs typeface="Calibri"/>
            </a:endParaRPr>
          </a:p>
          <a:p>
            <a:pPr marL="868680" lvl="1" indent="-457200">
              <a:lnSpc>
                <a:spcPct val="100000"/>
              </a:lnSpc>
              <a:spcBef>
                <a:spcPts val="670"/>
              </a:spcBef>
              <a:buFont typeface="Arial"/>
              <a:buChar char="•"/>
              <a:tabLst>
                <a:tab pos="868680" algn="l"/>
              </a:tabLst>
            </a:pPr>
            <a:r>
              <a:rPr sz="2800" b="1" dirty="0">
                <a:solidFill>
                  <a:srgbClr val="C00000"/>
                </a:solidFill>
                <a:latin typeface="Calibri"/>
                <a:cs typeface="Calibri"/>
              </a:rPr>
              <a:t>Fiş</a:t>
            </a:r>
            <a:r>
              <a:rPr sz="2800" b="1" spc="-45" dirty="0">
                <a:solidFill>
                  <a:srgbClr val="C00000"/>
                </a:solidFill>
                <a:latin typeface="Calibri"/>
                <a:cs typeface="Calibri"/>
              </a:rPr>
              <a:t> </a:t>
            </a:r>
            <a:r>
              <a:rPr sz="2800" b="1" spc="-10" dirty="0">
                <a:solidFill>
                  <a:srgbClr val="C00000"/>
                </a:solidFill>
                <a:latin typeface="Calibri"/>
                <a:cs typeface="Calibri"/>
              </a:rPr>
              <a:t>prizden</a:t>
            </a:r>
            <a:r>
              <a:rPr sz="2800" spc="-105" dirty="0">
                <a:solidFill>
                  <a:srgbClr val="C00000"/>
                </a:solidFill>
                <a:latin typeface="Times New Roman"/>
                <a:cs typeface="Times New Roman"/>
              </a:rPr>
              <a:t> </a:t>
            </a:r>
            <a:r>
              <a:rPr sz="2800" b="1" spc="-10" dirty="0">
                <a:solidFill>
                  <a:srgbClr val="C00000"/>
                </a:solidFill>
                <a:latin typeface="Calibri"/>
                <a:cs typeface="Calibri"/>
              </a:rPr>
              <a:t>çekilerek,</a:t>
            </a:r>
            <a:endParaRPr sz="2800">
              <a:latin typeface="Calibri"/>
              <a:cs typeface="Calibri"/>
            </a:endParaRPr>
          </a:p>
          <a:p>
            <a:pPr marL="868680" lvl="1" indent="-457200">
              <a:lnSpc>
                <a:spcPct val="100000"/>
              </a:lnSpc>
              <a:spcBef>
                <a:spcPts val="675"/>
              </a:spcBef>
              <a:buFont typeface="Arial"/>
              <a:buChar char="•"/>
              <a:tabLst>
                <a:tab pos="868680" algn="l"/>
                <a:tab pos="1884045" algn="l"/>
                <a:tab pos="2686050" algn="l"/>
                <a:tab pos="4081779" algn="l"/>
                <a:tab pos="4735830" algn="l"/>
                <a:tab pos="5420360" algn="l"/>
                <a:tab pos="6318250" algn="l"/>
              </a:tabLst>
            </a:pPr>
            <a:r>
              <a:rPr sz="2800" b="1" spc="-20" dirty="0">
                <a:solidFill>
                  <a:srgbClr val="C00000"/>
                </a:solidFill>
                <a:latin typeface="Calibri"/>
                <a:cs typeface="Calibri"/>
              </a:rPr>
              <a:t>Oda,</a:t>
            </a:r>
            <a:r>
              <a:rPr sz="2800" dirty="0">
                <a:solidFill>
                  <a:srgbClr val="C00000"/>
                </a:solidFill>
                <a:latin typeface="Times New Roman"/>
                <a:cs typeface="Times New Roman"/>
              </a:rPr>
              <a:t>	</a:t>
            </a:r>
            <a:r>
              <a:rPr sz="2800" b="1" spc="-25" dirty="0">
                <a:solidFill>
                  <a:srgbClr val="C00000"/>
                </a:solidFill>
                <a:latin typeface="Calibri"/>
                <a:cs typeface="Calibri"/>
              </a:rPr>
              <a:t>Kat</a:t>
            </a:r>
            <a:r>
              <a:rPr sz="2800" dirty="0">
                <a:solidFill>
                  <a:srgbClr val="C00000"/>
                </a:solidFill>
                <a:latin typeface="Times New Roman"/>
                <a:cs typeface="Times New Roman"/>
              </a:rPr>
              <a:t>	</a:t>
            </a:r>
            <a:r>
              <a:rPr sz="2800" b="1" spc="-10" dirty="0">
                <a:solidFill>
                  <a:srgbClr val="C00000"/>
                </a:solidFill>
                <a:latin typeface="Calibri"/>
                <a:cs typeface="Calibri"/>
              </a:rPr>
              <a:t>panosu</a:t>
            </a:r>
            <a:r>
              <a:rPr sz="2800" dirty="0">
                <a:solidFill>
                  <a:srgbClr val="C00000"/>
                </a:solidFill>
                <a:latin typeface="Times New Roman"/>
                <a:cs typeface="Times New Roman"/>
              </a:rPr>
              <a:t>	</a:t>
            </a:r>
            <a:r>
              <a:rPr sz="2800" b="1" spc="-25" dirty="0">
                <a:solidFill>
                  <a:srgbClr val="C00000"/>
                </a:solidFill>
                <a:latin typeface="Calibri"/>
                <a:cs typeface="Calibri"/>
              </a:rPr>
              <a:t>ya</a:t>
            </a:r>
            <a:r>
              <a:rPr sz="2800" dirty="0">
                <a:solidFill>
                  <a:srgbClr val="C00000"/>
                </a:solidFill>
                <a:latin typeface="Times New Roman"/>
                <a:cs typeface="Times New Roman"/>
              </a:rPr>
              <a:t>	</a:t>
            </a:r>
            <a:r>
              <a:rPr sz="2800" b="1" spc="-25" dirty="0">
                <a:solidFill>
                  <a:srgbClr val="C00000"/>
                </a:solidFill>
                <a:latin typeface="Calibri"/>
                <a:cs typeface="Calibri"/>
              </a:rPr>
              <a:t>da</a:t>
            </a:r>
            <a:r>
              <a:rPr sz="2800" dirty="0">
                <a:solidFill>
                  <a:srgbClr val="C00000"/>
                </a:solidFill>
                <a:latin typeface="Times New Roman"/>
                <a:cs typeface="Times New Roman"/>
              </a:rPr>
              <a:t>	</a:t>
            </a:r>
            <a:r>
              <a:rPr sz="2800" b="1" spc="-25" dirty="0">
                <a:solidFill>
                  <a:srgbClr val="C00000"/>
                </a:solidFill>
                <a:latin typeface="Calibri"/>
                <a:cs typeface="Calibri"/>
              </a:rPr>
              <a:t>Ana</a:t>
            </a:r>
            <a:r>
              <a:rPr sz="2800" dirty="0">
                <a:solidFill>
                  <a:srgbClr val="C00000"/>
                </a:solidFill>
                <a:latin typeface="Times New Roman"/>
                <a:cs typeface="Times New Roman"/>
              </a:rPr>
              <a:t>	</a:t>
            </a:r>
            <a:r>
              <a:rPr sz="2800" b="1" spc="-10" dirty="0">
                <a:solidFill>
                  <a:srgbClr val="C00000"/>
                </a:solidFill>
                <a:latin typeface="Calibri"/>
                <a:cs typeface="Calibri"/>
              </a:rPr>
              <a:t>Panodan</a:t>
            </a:r>
            <a:endParaRPr sz="2800">
              <a:latin typeface="Calibri"/>
              <a:cs typeface="Calibri"/>
            </a:endParaRPr>
          </a:p>
          <a:p>
            <a:pPr marL="868680">
              <a:lnSpc>
                <a:spcPct val="100000"/>
              </a:lnSpc>
            </a:pPr>
            <a:r>
              <a:rPr sz="2800" b="1" dirty="0">
                <a:solidFill>
                  <a:srgbClr val="C00000"/>
                </a:solidFill>
                <a:latin typeface="Calibri"/>
                <a:cs typeface="Calibri"/>
              </a:rPr>
              <a:t>sigortaları</a:t>
            </a:r>
            <a:r>
              <a:rPr sz="2800" b="1" spc="-130" dirty="0">
                <a:solidFill>
                  <a:srgbClr val="C00000"/>
                </a:solidFill>
                <a:latin typeface="Calibri"/>
                <a:cs typeface="Calibri"/>
              </a:rPr>
              <a:t> </a:t>
            </a:r>
            <a:r>
              <a:rPr sz="2800" b="1" spc="-10" dirty="0">
                <a:solidFill>
                  <a:srgbClr val="C00000"/>
                </a:solidFill>
                <a:latin typeface="Calibri"/>
                <a:cs typeface="Calibri"/>
              </a:rPr>
              <a:t>kapatarak</a:t>
            </a:r>
            <a:endParaRPr sz="2800">
              <a:latin typeface="Calibri"/>
              <a:cs typeface="Calibri"/>
            </a:endParaRPr>
          </a:p>
          <a:p>
            <a:pPr marL="868680" lvl="1" indent="-457200">
              <a:lnSpc>
                <a:spcPct val="100000"/>
              </a:lnSpc>
              <a:spcBef>
                <a:spcPts val="675"/>
              </a:spcBef>
              <a:buFont typeface="Arial"/>
              <a:buChar char="•"/>
              <a:tabLst>
                <a:tab pos="868680" algn="l"/>
              </a:tabLst>
            </a:pPr>
            <a:r>
              <a:rPr sz="2800" b="1" dirty="0">
                <a:solidFill>
                  <a:srgbClr val="C00000"/>
                </a:solidFill>
                <a:latin typeface="Calibri"/>
                <a:cs typeface="Calibri"/>
              </a:rPr>
              <a:t>Acil</a:t>
            </a:r>
            <a:r>
              <a:rPr sz="2800" spc="-145" dirty="0">
                <a:solidFill>
                  <a:srgbClr val="C00000"/>
                </a:solidFill>
                <a:latin typeface="Times New Roman"/>
                <a:cs typeface="Times New Roman"/>
              </a:rPr>
              <a:t> </a:t>
            </a:r>
            <a:r>
              <a:rPr sz="2800" b="1" spc="-10" dirty="0">
                <a:solidFill>
                  <a:srgbClr val="C00000"/>
                </a:solidFill>
                <a:latin typeface="Calibri"/>
                <a:cs typeface="Calibri"/>
              </a:rPr>
              <a:t>durdurma</a:t>
            </a:r>
            <a:r>
              <a:rPr sz="2800" spc="-135" dirty="0">
                <a:solidFill>
                  <a:srgbClr val="C00000"/>
                </a:solidFill>
                <a:latin typeface="Times New Roman"/>
                <a:cs typeface="Times New Roman"/>
              </a:rPr>
              <a:t> </a:t>
            </a:r>
            <a:r>
              <a:rPr sz="2800" b="1" dirty="0">
                <a:solidFill>
                  <a:srgbClr val="C00000"/>
                </a:solidFill>
                <a:latin typeface="Calibri"/>
                <a:cs typeface="Calibri"/>
              </a:rPr>
              <a:t>butonuna</a:t>
            </a:r>
            <a:r>
              <a:rPr sz="2800" spc="-135" dirty="0">
                <a:solidFill>
                  <a:srgbClr val="C00000"/>
                </a:solidFill>
                <a:latin typeface="Times New Roman"/>
                <a:cs typeface="Times New Roman"/>
              </a:rPr>
              <a:t> </a:t>
            </a:r>
            <a:r>
              <a:rPr sz="2800" b="1" spc="-10" dirty="0">
                <a:solidFill>
                  <a:srgbClr val="C00000"/>
                </a:solidFill>
                <a:latin typeface="Calibri"/>
                <a:cs typeface="Calibri"/>
              </a:rPr>
              <a:t>basarak</a:t>
            </a:r>
            <a:endParaRPr sz="2800">
              <a:latin typeface="Calibri"/>
              <a:cs typeface="Calibri"/>
            </a:endParaRPr>
          </a:p>
          <a:p>
            <a:pPr lvl="1">
              <a:lnSpc>
                <a:spcPct val="100000"/>
              </a:lnSpc>
              <a:spcBef>
                <a:spcPts val="1285"/>
              </a:spcBef>
              <a:buClr>
                <a:srgbClr val="C00000"/>
              </a:buClr>
              <a:buFont typeface="Arial"/>
              <a:buChar char="•"/>
            </a:pPr>
            <a:endParaRPr sz="2800">
              <a:latin typeface="Calibri"/>
              <a:cs typeface="Calibri"/>
            </a:endParaRPr>
          </a:p>
          <a:p>
            <a:pPr marL="524510" marR="6350" indent="-512445" algn="just">
              <a:lnSpc>
                <a:spcPct val="100000"/>
              </a:lnSpc>
              <a:buAutoNum type="alphaUcPeriod"/>
              <a:tabLst>
                <a:tab pos="525780" algn="l"/>
              </a:tabLst>
            </a:pPr>
            <a:r>
              <a:rPr sz="2800" b="1" dirty="0">
                <a:latin typeface="Calibri"/>
                <a:cs typeface="Calibri"/>
              </a:rPr>
              <a:t>Daha</a:t>
            </a:r>
            <a:r>
              <a:rPr sz="2800" spc="235" dirty="0">
                <a:latin typeface="Times New Roman"/>
                <a:cs typeface="Times New Roman"/>
              </a:rPr>
              <a:t>  </a:t>
            </a:r>
            <a:r>
              <a:rPr sz="2800" b="1" dirty="0">
                <a:latin typeface="Calibri"/>
                <a:cs typeface="Calibri"/>
              </a:rPr>
              <a:t>sonra</a:t>
            </a:r>
            <a:r>
              <a:rPr sz="2800" spc="245" dirty="0">
                <a:latin typeface="Times New Roman"/>
                <a:cs typeface="Times New Roman"/>
              </a:rPr>
              <a:t>  </a:t>
            </a:r>
            <a:r>
              <a:rPr sz="2800" b="1" dirty="0">
                <a:latin typeface="Calibri"/>
                <a:cs typeface="Calibri"/>
              </a:rPr>
              <a:t>yanan</a:t>
            </a:r>
            <a:r>
              <a:rPr sz="2800" spc="240" dirty="0">
                <a:latin typeface="Times New Roman"/>
                <a:cs typeface="Times New Roman"/>
              </a:rPr>
              <a:t>  </a:t>
            </a:r>
            <a:r>
              <a:rPr sz="2800" b="1" dirty="0">
                <a:latin typeface="Calibri"/>
                <a:cs typeface="Calibri"/>
              </a:rPr>
              <a:t>maddelerin</a:t>
            </a:r>
            <a:r>
              <a:rPr sz="2800" spc="240" dirty="0">
                <a:latin typeface="Times New Roman"/>
                <a:cs typeface="Times New Roman"/>
              </a:rPr>
              <a:t>  </a:t>
            </a:r>
            <a:r>
              <a:rPr sz="2800" b="1" dirty="0">
                <a:latin typeface="Calibri"/>
                <a:cs typeface="Calibri"/>
              </a:rPr>
              <a:t>türüne</a:t>
            </a:r>
            <a:r>
              <a:rPr sz="2800" b="1" spc="305" dirty="0">
                <a:latin typeface="Calibri"/>
                <a:cs typeface="Calibri"/>
              </a:rPr>
              <a:t>  </a:t>
            </a:r>
            <a:r>
              <a:rPr sz="2800" b="1" spc="-20" dirty="0">
                <a:latin typeface="Calibri"/>
                <a:cs typeface="Calibri"/>
              </a:rPr>
              <a:t>göre 	</a:t>
            </a:r>
            <a:r>
              <a:rPr sz="2800" b="1" dirty="0">
                <a:solidFill>
                  <a:srgbClr val="C00000"/>
                </a:solidFill>
                <a:latin typeface="Calibri"/>
                <a:cs typeface="Calibri"/>
              </a:rPr>
              <a:t>Yangın</a:t>
            </a:r>
            <a:r>
              <a:rPr sz="2800" b="1" spc="240" dirty="0">
                <a:solidFill>
                  <a:srgbClr val="C00000"/>
                </a:solidFill>
                <a:latin typeface="Calibri"/>
                <a:cs typeface="Calibri"/>
              </a:rPr>
              <a:t>  </a:t>
            </a:r>
            <a:r>
              <a:rPr sz="2800" b="1" dirty="0">
                <a:solidFill>
                  <a:srgbClr val="C00000"/>
                </a:solidFill>
                <a:latin typeface="Calibri"/>
                <a:cs typeface="Calibri"/>
              </a:rPr>
              <a:t>söndürme</a:t>
            </a:r>
            <a:r>
              <a:rPr sz="2800" b="1" spc="240" dirty="0">
                <a:solidFill>
                  <a:srgbClr val="C00000"/>
                </a:solidFill>
                <a:latin typeface="Calibri"/>
                <a:cs typeface="Calibri"/>
              </a:rPr>
              <a:t>  </a:t>
            </a:r>
            <a:r>
              <a:rPr sz="2800" b="1" dirty="0">
                <a:solidFill>
                  <a:srgbClr val="C00000"/>
                </a:solidFill>
                <a:latin typeface="Calibri"/>
                <a:cs typeface="Calibri"/>
              </a:rPr>
              <a:t>tüpü</a:t>
            </a:r>
            <a:r>
              <a:rPr sz="2800" b="1" spc="250" dirty="0">
                <a:solidFill>
                  <a:srgbClr val="C00000"/>
                </a:solidFill>
                <a:latin typeface="Calibri"/>
                <a:cs typeface="Calibri"/>
              </a:rPr>
              <a:t>  </a:t>
            </a:r>
            <a:r>
              <a:rPr sz="2800" b="1" dirty="0">
                <a:solidFill>
                  <a:srgbClr val="C00000"/>
                </a:solidFill>
                <a:latin typeface="Calibri"/>
                <a:cs typeface="Calibri"/>
              </a:rPr>
              <a:t>ile</a:t>
            </a:r>
            <a:r>
              <a:rPr sz="2800" spc="180" dirty="0">
                <a:solidFill>
                  <a:srgbClr val="C00000"/>
                </a:solidFill>
                <a:latin typeface="Times New Roman"/>
                <a:cs typeface="Times New Roman"/>
              </a:rPr>
              <a:t>  </a:t>
            </a:r>
            <a:r>
              <a:rPr sz="2800" b="1" dirty="0">
                <a:solidFill>
                  <a:srgbClr val="C00000"/>
                </a:solidFill>
                <a:latin typeface="Calibri"/>
                <a:cs typeface="Calibri"/>
              </a:rPr>
              <a:t>uygun</a:t>
            </a:r>
            <a:r>
              <a:rPr sz="2800" spc="175" dirty="0">
                <a:solidFill>
                  <a:srgbClr val="C00000"/>
                </a:solidFill>
                <a:latin typeface="Times New Roman"/>
                <a:cs typeface="Times New Roman"/>
              </a:rPr>
              <a:t>  </a:t>
            </a:r>
            <a:r>
              <a:rPr sz="2800" b="1" spc="-10" dirty="0">
                <a:solidFill>
                  <a:srgbClr val="C00000"/>
                </a:solidFill>
                <a:latin typeface="Calibri"/>
                <a:cs typeface="Calibri"/>
              </a:rPr>
              <a:t>söndürme 	</a:t>
            </a:r>
            <a:r>
              <a:rPr sz="2800" b="1" dirty="0">
                <a:solidFill>
                  <a:srgbClr val="C00000"/>
                </a:solidFill>
                <a:latin typeface="Calibri"/>
                <a:cs typeface="Calibri"/>
              </a:rPr>
              <a:t>işlemi</a:t>
            </a:r>
            <a:r>
              <a:rPr sz="2800" b="1" spc="-75" dirty="0">
                <a:solidFill>
                  <a:srgbClr val="C00000"/>
                </a:solidFill>
                <a:latin typeface="Calibri"/>
                <a:cs typeface="Calibri"/>
              </a:rPr>
              <a:t> </a:t>
            </a:r>
            <a:r>
              <a:rPr sz="2800" b="1" spc="-10" dirty="0">
                <a:latin typeface="Calibri"/>
                <a:cs typeface="Calibri"/>
              </a:rPr>
              <a:t>yapılmalıdır.</a:t>
            </a:r>
            <a:endParaRPr sz="2800">
              <a:latin typeface="Calibri"/>
              <a:cs typeface="Calibri"/>
            </a:endParaRPr>
          </a:p>
        </p:txBody>
      </p:sp>
      <p:sp>
        <p:nvSpPr>
          <p:cNvPr id="3" name="object 3"/>
          <p:cNvSpPr txBox="1">
            <a:spLocks noGrp="1"/>
          </p:cNvSpPr>
          <p:nvPr>
            <p:ph type="title"/>
          </p:nvPr>
        </p:nvSpPr>
        <p:spPr>
          <a:xfrm>
            <a:off x="809039" y="117424"/>
            <a:ext cx="7522209" cy="635000"/>
          </a:xfrm>
          <a:prstGeom prst="rect">
            <a:avLst/>
          </a:prstGeom>
        </p:spPr>
        <p:txBody>
          <a:bodyPr vert="horz" wrap="square" lIns="0" tIns="12065" rIns="0" bIns="0" rtlCol="0">
            <a:spAutoFit/>
          </a:bodyPr>
          <a:lstStyle/>
          <a:p>
            <a:pPr marL="12700">
              <a:lnSpc>
                <a:spcPct val="100000"/>
              </a:lnSpc>
              <a:spcBef>
                <a:spcPts val="95"/>
              </a:spcBef>
            </a:pPr>
            <a:r>
              <a:rPr dirty="0"/>
              <a:t>Elektrik</a:t>
            </a:r>
            <a:r>
              <a:rPr spc="-165" dirty="0"/>
              <a:t> </a:t>
            </a:r>
            <a:r>
              <a:rPr spc="-10" dirty="0"/>
              <a:t>Kaynaklı</a:t>
            </a:r>
            <a:r>
              <a:rPr spc="-155" dirty="0"/>
              <a:t> </a:t>
            </a:r>
            <a:r>
              <a:rPr spc="-30" dirty="0"/>
              <a:t>Yangına</a:t>
            </a:r>
            <a:r>
              <a:rPr spc="-175" dirty="0"/>
              <a:t> </a:t>
            </a:r>
            <a:r>
              <a:rPr spc="-10" dirty="0"/>
              <a:t>Müdahale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44752" y="678180"/>
            <a:ext cx="5955030" cy="6144006"/>
          </a:xfrm>
          <a:prstGeom prst="rect">
            <a:avLst/>
          </a:prstGeom>
        </p:spPr>
      </p:pic>
      <p:sp>
        <p:nvSpPr>
          <p:cNvPr id="3" name="object 3"/>
          <p:cNvSpPr txBox="1">
            <a:spLocks noGrp="1"/>
          </p:cNvSpPr>
          <p:nvPr>
            <p:ph type="title"/>
          </p:nvPr>
        </p:nvSpPr>
        <p:spPr>
          <a:xfrm>
            <a:off x="530150" y="120777"/>
            <a:ext cx="8081009" cy="574040"/>
          </a:xfrm>
          <a:prstGeom prst="rect">
            <a:avLst/>
          </a:prstGeom>
        </p:spPr>
        <p:txBody>
          <a:bodyPr vert="horz" wrap="square" lIns="0" tIns="12700" rIns="0" bIns="0" rtlCol="0">
            <a:spAutoFit/>
          </a:bodyPr>
          <a:lstStyle/>
          <a:p>
            <a:pPr marL="12700">
              <a:lnSpc>
                <a:spcPct val="100000"/>
              </a:lnSpc>
              <a:spcBef>
                <a:spcPts val="100"/>
              </a:spcBef>
            </a:pPr>
            <a:r>
              <a:rPr sz="3600" dirty="0"/>
              <a:t>Elektrik</a:t>
            </a:r>
            <a:r>
              <a:rPr sz="3600" spc="-80" dirty="0"/>
              <a:t> </a:t>
            </a:r>
            <a:r>
              <a:rPr sz="3600" spc="-10" dirty="0"/>
              <a:t>Panolarının</a:t>
            </a:r>
            <a:r>
              <a:rPr sz="3600" spc="-55" dirty="0"/>
              <a:t> </a:t>
            </a:r>
            <a:r>
              <a:rPr sz="3600" dirty="0"/>
              <a:t>Önü</a:t>
            </a:r>
            <a:r>
              <a:rPr sz="3600" spc="-60" dirty="0"/>
              <a:t> </a:t>
            </a:r>
            <a:r>
              <a:rPr sz="3600" spc="-10" dirty="0"/>
              <a:t>Kapatılmamalıdır.</a:t>
            </a:r>
            <a:endParaRPr sz="36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74</a:t>
            </a:fld>
            <a:endParaRPr spc="-25"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7333" y="6419495"/>
            <a:ext cx="221615" cy="239395"/>
          </a:xfrm>
          <a:prstGeom prst="rect">
            <a:avLst/>
          </a:prstGeom>
        </p:spPr>
        <p:txBody>
          <a:bodyPr vert="horz" wrap="square" lIns="0" tIns="12700" rIns="0" bIns="0" rtlCol="0">
            <a:spAutoFit/>
          </a:bodyPr>
          <a:lstStyle/>
          <a:p>
            <a:pPr marL="12700">
              <a:lnSpc>
                <a:spcPct val="100000"/>
              </a:lnSpc>
              <a:spcBef>
                <a:spcPts val="100"/>
              </a:spcBef>
            </a:pPr>
            <a:r>
              <a:rPr sz="1400" spc="-25" dirty="0">
                <a:latin typeface="Tahoma"/>
                <a:cs typeface="Tahoma"/>
              </a:rPr>
              <a:t>99</a:t>
            </a:r>
            <a:endParaRPr sz="1400">
              <a:latin typeface="Tahoma"/>
              <a:cs typeface="Tahoma"/>
            </a:endParaRPr>
          </a:p>
        </p:txBody>
      </p:sp>
      <p:sp>
        <p:nvSpPr>
          <p:cNvPr id="3" name="object 3"/>
          <p:cNvSpPr txBox="1"/>
          <p:nvPr/>
        </p:nvSpPr>
        <p:spPr>
          <a:xfrm>
            <a:off x="349400" y="575150"/>
            <a:ext cx="8014970" cy="2896870"/>
          </a:xfrm>
          <a:prstGeom prst="rect">
            <a:avLst/>
          </a:prstGeom>
        </p:spPr>
        <p:txBody>
          <a:bodyPr vert="horz" wrap="square" lIns="0" tIns="93980" rIns="0" bIns="0" rtlCol="0">
            <a:spAutoFit/>
          </a:bodyPr>
          <a:lstStyle/>
          <a:p>
            <a:pPr marL="469265" indent="-456565">
              <a:lnSpc>
                <a:spcPct val="100000"/>
              </a:lnSpc>
              <a:spcBef>
                <a:spcPts val="740"/>
              </a:spcBef>
              <a:buFont typeface="Arial"/>
              <a:buChar char="•"/>
              <a:tabLst>
                <a:tab pos="469265" algn="l"/>
              </a:tabLst>
            </a:pPr>
            <a:r>
              <a:rPr sz="2800" b="1" spc="-10" dirty="0">
                <a:solidFill>
                  <a:srgbClr val="C00000"/>
                </a:solidFill>
                <a:latin typeface="Calibri"/>
                <a:cs typeface="Calibri"/>
              </a:rPr>
              <a:t>OKSİJEN</a:t>
            </a:r>
            <a:endParaRPr sz="2800">
              <a:latin typeface="Calibri"/>
              <a:cs typeface="Calibri"/>
            </a:endParaRPr>
          </a:p>
          <a:p>
            <a:pPr marL="469265" indent="-456565">
              <a:lnSpc>
                <a:spcPct val="100000"/>
              </a:lnSpc>
              <a:spcBef>
                <a:spcPts val="640"/>
              </a:spcBef>
              <a:buFont typeface="Arial"/>
              <a:buChar char="•"/>
              <a:tabLst>
                <a:tab pos="469265" algn="l"/>
              </a:tabLst>
            </a:pPr>
            <a:r>
              <a:rPr sz="2800" b="1" spc="-45" dirty="0">
                <a:solidFill>
                  <a:srgbClr val="C00000"/>
                </a:solidFill>
                <a:latin typeface="Calibri"/>
                <a:cs typeface="Calibri"/>
              </a:rPr>
              <a:t>YANICI</a:t>
            </a:r>
            <a:r>
              <a:rPr sz="2800" spc="-105" dirty="0">
                <a:solidFill>
                  <a:srgbClr val="C00000"/>
                </a:solidFill>
                <a:latin typeface="Times New Roman"/>
                <a:cs typeface="Times New Roman"/>
              </a:rPr>
              <a:t> </a:t>
            </a:r>
            <a:r>
              <a:rPr sz="2800" b="1" dirty="0">
                <a:solidFill>
                  <a:srgbClr val="C00000"/>
                </a:solidFill>
                <a:latin typeface="Calibri"/>
                <a:cs typeface="Calibri"/>
              </a:rPr>
              <a:t>MADDE</a:t>
            </a:r>
            <a:r>
              <a:rPr sz="2800" spc="40" dirty="0">
                <a:solidFill>
                  <a:srgbClr val="C00000"/>
                </a:solidFill>
                <a:latin typeface="Times New Roman"/>
                <a:cs typeface="Times New Roman"/>
              </a:rPr>
              <a:t> </a:t>
            </a:r>
            <a:r>
              <a:rPr sz="2800" b="1" dirty="0">
                <a:latin typeface="Calibri"/>
                <a:cs typeface="Calibri"/>
              </a:rPr>
              <a:t>(katı,</a:t>
            </a:r>
            <a:r>
              <a:rPr sz="2800" b="1" spc="-55" dirty="0">
                <a:latin typeface="Calibri"/>
                <a:cs typeface="Calibri"/>
              </a:rPr>
              <a:t> </a:t>
            </a:r>
            <a:r>
              <a:rPr sz="2800" b="1" dirty="0">
                <a:latin typeface="Calibri"/>
                <a:cs typeface="Calibri"/>
              </a:rPr>
              <a:t>sıvı,</a:t>
            </a:r>
            <a:r>
              <a:rPr sz="2800" b="1" spc="-60" dirty="0">
                <a:latin typeface="Calibri"/>
                <a:cs typeface="Calibri"/>
              </a:rPr>
              <a:t> </a:t>
            </a:r>
            <a:r>
              <a:rPr sz="2800" b="1" dirty="0">
                <a:latin typeface="Calibri"/>
                <a:cs typeface="Calibri"/>
              </a:rPr>
              <a:t>ve</a:t>
            </a:r>
            <a:r>
              <a:rPr sz="2800" b="1" spc="-70" dirty="0">
                <a:latin typeface="Calibri"/>
                <a:cs typeface="Calibri"/>
              </a:rPr>
              <a:t> </a:t>
            </a:r>
            <a:r>
              <a:rPr sz="2800" b="1" dirty="0">
                <a:latin typeface="Calibri"/>
                <a:cs typeface="Calibri"/>
              </a:rPr>
              <a:t>gaz</a:t>
            </a:r>
            <a:r>
              <a:rPr sz="2800" b="1" spc="-60" dirty="0">
                <a:latin typeface="Calibri"/>
                <a:cs typeface="Calibri"/>
              </a:rPr>
              <a:t> </a:t>
            </a:r>
            <a:r>
              <a:rPr sz="2800" b="1" spc="-10" dirty="0">
                <a:latin typeface="Calibri"/>
                <a:cs typeface="Calibri"/>
              </a:rPr>
              <a:t>maddeler)</a:t>
            </a:r>
            <a:endParaRPr sz="2800">
              <a:latin typeface="Calibri"/>
              <a:cs typeface="Calibri"/>
            </a:endParaRPr>
          </a:p>
          <a:p>
            <a:pPr marL="469265" indent="-456565">
              <a:lnSpc>
                <a:spcPct val="100000"/>
              </a:lnSpc>
              <a:spcBef>
                <a:spcPts val="565"/>
              </a:spcBef>
              <a:buFont typeface="Arial"/>
              <a:buChar char="•"/>
              <a:tabLst>
                <a:tab pos="469265" algn="l"/>
              </a:tabLst>
            </a:pPr>
            <a:r>
              <a:rPr sz="2800" b="1" dirty="0">
                <a:solidFill>
                  <a:srgbClr val="C00000"/>
                </a:solidFill>
                <a:latin typeface="Calibri"/>
                <a:cs typeface="Calibri"/>
              </a:rPr>
              <a:t>ISI</a:t>
            </a:r>
            <a:r>
              <a:rPr sz="2800" spc="-135" dirty="0">
                <a:solidFill>
                  <a:srgbClr val="C00000"/>
                </a:solidFill>
                <a:latin typeface="Times New Roman"/>
                <a:cs typeface="Times New Roman"/>
              </a:rPr>
              <a:t> </a:t>
            </a:r>
            <a:r>
              <a:rPr sz="2800" b="1" spc="-30" dirty="0">
                <a:solidFill>
                  <a:srgbClr val="C00000"/>
                </a:solidFill>
                <a:latin typeface="Calibri"/>
                <a:cs typeface="Calibri"/>
              </a:rPr>
              <a:t>KAYNAKLARI</a:t>
            </a:r>
            <a:r>
              <a:rPr sz="2800" spc="-105" dirty="0">
                <a:solidFill>
                  <a:srgbClr val="C00000"/>
                </a:solidFill>
                <a:latin typeface="Times New Roman"/>
                <a:cs typeface="Times New Roman"/>
              </a:rPr>
              <a:t> </a:t>
            </a:r>
            <a:r>
              <a:rPr sz="2800" spc="-25" dirty="0">
                <a:latin typeface="Calibri"/>
                <a:cs typeface="Calibri"/>
              </a:rPr>
              <a:t>(</a:t>
            </a:r>
            <a:r>
              <a:rPr sz="2800" b="1" spc="-25" dirty="0">
                <a:latin typeface="Calibri"/>
                <a:cs typeface="Calibri"/>
              </a:rPr>
              <a:t>Bacalar,</a:t>
            </a:r>
            <a:r>
              <a:rPr sz="2800" b="1" spc="-70" dirty="0">
                <a:latin typeface="Calibri"/>
                <a:cs typeface="Calibri"/>
              </a:rPr>
              <a:t> </a:t>
            </a:r>
            <a:r>
              <a:rPr sz="2800" b="1" spc="-10" dirty="0">
                <a:latin typeface="Calibri"/>
                <a:cs typeface="Calibri"/>
              </a:rPr>
              <a:t>Sigara</a:t>
            </a:r>
            <a:r>
              <a:rPr sz="2800" b="1" spc="-55" dirty="0">
                <a:latin typeface="Calibri"/>
                <a:cs typeface="Calibri"/>
              </a:rPr>
              <a:t> </a:t>
            </a:r>
            <a:r>
              <a:rPr sz="2800" b="1" dirty="0">
                <a:latin typeface="Calibri"/>
                <a:cs typeface="Calibri"/>
              </a:rPr>
              <a:t>İzmariti,</a:t>
            </a:r>
            <a:r>
              <a:rPr sz="2800" b="1" spc="-75" dirty="0">
                <a:latin typeface="Calibri"/>
                <a:cs typeface="Calibri"/>
              </a:rPr>
              <a:t> </a:t>
            </a:r>
            <a:r>
              <a:rPr sz="2800" b="1" spc="-10" dirty="0">
                <a:latin typeface="Calibri"/>
                <a:cs typeface="Calibri"/>
              </a:rPr>
              <a:t>Kıvılcım,</a:t>
            </a:r>
            <a:endParaRPr sz="2800">
              <a:latin typeface="Calibri"/>
              <a:cs typeface="Calibri"/>
            </a:endParaRPr>
          </a:p>
          <a:p>
            <a:pPr marL="469900">
              <a:lnSpc>
                <a:spcPct val="100000"/>
              </a:lnSpc>
              <a:spcBef>
                <a:spcPts val="35"/>
              </a:spcBef>
            </a:pPr>
            <a:r>
              <a:rPr sz="2800" b="1" dirty="0">
                <a:latin typeface="Calibri"/>
                <a:cs typeface="Calibri"/>
              </a:rPr>
              <a:t>Elektrik,</a:t>
            </a:r>
            <a:r>
              <a:rPr sz="2800" spc="-135" dirty="0">
                <a:latin typeface="Times New Roman"/>
                <a:cs typeface="Times New Roman"/>
              </a:rPr>
              <a:t> </a:t>
            </a:r>
            <a:r>
              <a:rPr sz="2800" b="1" dirty="0">
                <a:latin typeface="Calibri"/>
                <a:cs typeface="Calibri"/>
              </a:rPr>
              <a:t>Elektrik</a:t>
            </a:r>
            <a:r>
              <a:rPr sz="2800" spc="-130" dirty="0">
                <a:latin typeface="Times New Roman"/>
                <a:cs typeface="Times New Roman"/>
              </a:rPr>
              <a:t> </a:t>
            </a:r>
            <a:r>
              <a:rPr sz="2800" b="1" dirty="0">
                <a:latin typeface="Calibri"/>
                <a:cs typeface="Calibri"/>
              </a:rPr>
              <a:t>ile</a:t>
            </a:r>
            <a:r>
              <a:rPr sz="2800" b="1" spc="-75" dirty="0">
                <a:latin typeface="Calibri"/>
                <a:cs typeface="Calibri"/>
              </a:rPr>
              <a:t> </a:t>
            </a:r>
            <a:r>
              <a:rPr sz="2800" b="1" dirty="0">
                <a:latin typeface="Calibri"/>
                <a:cs typeface="Calibri"/>
              </a:rPr>
              <a:t>ısı</a:t>
            </a:r>
            <a:r>
              <a:rPr sz="2800" b="1" spc="-100" dirty="0">
                <a:latin typeface="Calibri"/>
                <a:cs typeface="Calibri"/>
              </a:rPr>
              <a:t> </a:t>
            </a:r>
            <a:r>
              <a:rPr sz="2800" b="1" dirty="0">
                <a:latin typeface="Calibri"/>
                <a:cs typeface="Calibri"/>
              </a:rPr>
              <a:t>üreten</a:t>
            </a:r>
            <a:r>
              <a:rPr sz="2800" b="1" spc="-70" dirty="0">
                <a:latin typeface="Calibri"/>
                <a:cs typeface="Calibri"/>
              </a:rPr>
              <a:t> </a:t>
            </a:r>
            <a:r>
              <a:rPr sz="2800" b="1" dirty="0">
                <a:latin typeface="Calibri"/>
                <a:cs typeface="Calibri"/>
              </a:rPr>
              <a:t>cihazlar</a:t>
            </a:r>
            <a:r>
              <a:rPr sz="2800" b="1" spc="-55" dirty="0">
                <a:latin typeface="Calibri"/>
                <a:cs typeface="Calibri"/>
              </a:rPr>
              <a:t> </a:t>
            </a:r>
            <a:r>
              <a:rPr sz="2800" b="1" spc="-20" dirty="0">
                <a:latin typeface="Calibri"/>
                <a:cs typeface="Calibri"/>
              </a:rPr>
              <a:t>vb</a:t>
            </a:r>
            <a:r>
              <a:rPr sz="2800" spc="-20" dirty="0">
                <a:latin typeface="Tahoma"/>
                <a:cs typeface="Tahoma"/>
              </a:rPr>
              <a:t>.</a:t>
            </a:r>
            <a:r>
              <a:rPr sz="2800" spc="-20" dirty="0">
                <a:latin typeface="Calibri"/>
                <a:cs typeface="Calibri"/>
              </a:rPr>
              <a:t>)</a:t>
            </a:r>
            <a:endParaRPr sz="2800">
              <a:latin typeface="Calibri"/>
              <a:cs typeface="Calibri"/>
            </a:endParaRPr>
          </a:p>
          <a:p>
            <a:pPr marL="12700" marR="5080">
              <a:lnSpc>
                <a:spcPct val="100000"/>
              </a:lnSpc>
              <a:spcBef>
                <a:spcPts val="565"/>
              </a:spcBef>
            </a:pPr>
            <a:r>
              <a:rPr sz="2800" dirty="0">
                <a:latin typeface="Calibri"/>
                <a:cs typeface="Calibri"/>
              </a:rPr>
              <a:t>Unsurlarının</a:t>
            </a:r>
            <a:r>
              <a:rPr sz="2800" spc="-70" dirty="0">
                <a:latin typeface="Calibri"/>
                <a:cs typeface="Calibri"/>
              </a:rPr>
              <a:t> </a:t>
            </a:r>
            <a:r>
              <a:rPr sz="2800" b="1" spc="-20" dirty="0">
                <a:solidFill>
                  <a:srgbClr val="C00000"/>
                </a:solidFill>
                <a:latin typeface="Calibri"/>
                <a:cs typeface="Calibri"/>
              </a:rPr>
              <a:t>KONTROL</a:t>
            </a:r>
            <a:r>
              <a:rPr sz="2800" b="1" spc="-100" dirty="0">
                <a:solidFill>
                  <a:srgbClr val="C00000"/>
                </a:solidFill>
                <a:latin typeface="Calibri"/>
                <a:cs typeface="Calibri"/>
              </a:rPr>
              <a:t> </a:t>
            </a:r>
            <a:r>
              <a:rPr sz="2800" b="1" dirty="0">
                <a:solidFill>
                  <a:srgbClr val="C00000"/>
                </a:solidFill>
                <a:latin typeface="Calibri"/>
                <a:cs typeface="Calibri"/>
              </a:rPr>
              <a:t>DIŞINDA</a:t>
            </a:r>
            <a:r>
              <a:rPr sz="2800" b="1" spc="-85" dirty="0">
                <a:solidFill>
                  <a:srgbClr val="C00000"/>
                </a:solidFill>
                <a:latin typeface="Calibri"/>
                <a:cs typeface="Calibri"/>
              </a:rPr>
              <a:t> </a:t>
            </a:r>
            <a:r>
              <a:rPr sz="2800" dirty="0">
                <a:latin typeface="Calibri"/>
                <a:cs typeface="Calibri"/>
              </a:rPr>
              <a:t>birleşmesi</a:t>
            </a:r>
            <a:r>
              <a:rPr sz="2800" spc="-105" dirty="0">
                <a:latin typeface="Calibri"/>
                <a:cs typeface="Calibri"/>
              </a:rPr>
              <a:t> </a:t>
            </a:r>
            <a:r>
              <a:rPr sz="2800" dirty="0">
                <a:latin typeface="Calibri"/>
                <a:cs typeface="Calibri"/>
              </a:rPr>
              <a:t>ile</a:t>
            </a:r>
            <a:r>
              <a:rPr sz="2800" spc="-120" dirty="0">
                <a:latin typeface="Calibri"/>
                <a:cs typeface="Calibri"/>
              </a:rPr>
              <a:t> </a:t>
            </a:r>
            <a:r>
              <a:rPr sz="2800" dirty="0">
                <a:latin typeface="Calibri"/>
                <a:cs typeface="Calibri"/>
              </a:rPr>
              <a:t>yaşam</a:t>
            </a:r>
            <a:r>
              <a:rPr sz="2800" spc="-100" dirty="0">
                <a:latin typeface="Calibri"/>
                <a:cs typeface="Calibri"/>
              </a:rPr>
              <a:t> </a:t>
            </a:r>
            <a:r>
              <a:rPr sz="2800" spc="-25" dirty="0">
                <a:latin typeface="Calibri"/>
                <a:cs typeface="Calibri"/>
              </a:rPr>
              <a:t>ve </a:t>
            </a:r>
            <a:r>
              <a:rPr sz="2800" dirty="0">
                <a:latin typeface="Calibri"/>
                <a:cs typeface="Calibri"/>
              </a:rPr>
              <a:t>çevreye</a:t>
            </a:r>
            <a:r>
              <a:rPr sz="2800" spc="-135" dirty="0">
                <a:latin typeface="Calibri"/>
                <a:cs typeface="Calibri"/>
              </a:rPr>
              <a:t> </a:t>
            </a:r>
            <a:r>
              <a:rPr sz="2800" dirty="0">
                <a:latin typeface="Calibri"/>
                <a:cs typeface="Calibri"/>
              </a:rPr>
              <a:t>zarar</a:t>
            </a:r>
            <a:r>
              <a:rPr sz="2800" spc="-120" dirty="0">
                <a:latin typeface="Calibri"/>
                <a:cs typeface="Calibri"/>
              </a:rPr>
              <a:t> </a:t>
            </a:r>
            <a:r>
              <a:rPr sz="2800" dirty="0">
                <a:latin typeface="Calibri"/>
                <a:cs typeface="Calibri"/>
              </a:rPr>
              <a:t>vermesine</a:t>
            </a:r>
            <a:r>
              <a:rPr sz="2800" spc="-105" dirty="0">
                <a:latin typeface="Calibri"/>
                <a:cs typeface="Calibri"/>
              </a:rPr>
              <a:t> </a:t>
            </a:r>
            <a:r>
              <a:rPr sz="2800" b="1" spc="-40" dirty="0">
                <a:latin typeface="Calibri"/>
                <a:cs typeface="Calibri"/>
              </a:rPr>
              <a:t>YANGIN</a:t>
            </a:r>
            <a:r>
              <a:rPr sz="2800" spc="-135" dirty="0">
                <a:latin typeface="Times New Roman"/>
                <a:cs typeface="Times New Roman"/>
              </a:rPr>
              <a:t> </a:t>
            </a:r>
            <a:r>
              <a:rPr sz="2800" spc="-10" dirty="0">
                <a:latin typeface="Calibri"/>
                <a:cs typeface="Calibri"/>
              </a:rPr>
              <a:t>denir.</a:t>
            </a:r>
            <a:endParaRPr sz="2800">
              <a:latin typeface="Calibri"/>
              <a:cs typeface="Calibri"/>
            </a:endParaRPr>
          </a:p>
        </p:txBody>
      </p:sp>
      <p:sp>
        <p:nvSpPr>
          <p:cNvPr id="4" name="object 4"/>
          <p:cNvSpPr txBox="1">
            <a:spLocks noGrp="1"/>
          </p:cNvSpPr>
          <p:nvPr>
            <p:ph type="title"/>
          </p:nvPr>
        </p:nvSpPr>
        <p:spPr>
          <a:xfrm>
            <a:off x="3896359" y="87833"/>
            <a:ext cx="1354455" cy="514350"/>
          </a:xfrm>
          <a:prstGeom prst="rect">
            <a:avLst/>
          </a:prstGeom>
        </p:spPr>
        <p:txBody>
          <a:bodyPr vert="horz" wrap="square" lIns="0" tIns="13335" rIns="0" bIns="0" rtlCol="0">
            <a:spAutoFit/>
          </a:bodyPr>
          <a:lstStyle/>
          <a:p>
            <a:pPr marL="12700">
              <a:lnSpc>
                <a:spcPct val="100000"/>
              </a:lnSpc>
              <a:spcBef>
                <a:spcPts val="105"/>
              </a:spcBef>
            </a:pPr>
            <a:r>
              <a:rPr sz="3200" spc="-40" dirty="0"/>
              <a:t>YANGIN</a:t>
            </a:r>
            <a:endParaRPr sz="3200"/>
          </a:p>
        </p:txBody>
      </p:sp>
      <p:grpSp>
        <p:nvGrpSpPr>
          <p:cNvPr id="5" name="object 5"/>
          <p:cNvGrpSpPr/>
          <p:nvPr/>
        </p:nvGrpSpPr>
        <p:grpSpPr>
          <a:xfrm>
            <a:off x="357952" y="3425952"/>
            <a:ext cx="8504555" cy="3060700"/>
            <a:chOff x="357952" y="3425952"/>
            <a:chExt cx="8504555" cy="3060700"/>
          </a:xfrm>
        </p:grpSpPr>
        <p:pic>
          <p:nvPicPr>
            <p:cNvPr id="6" name="object 6"/>
            <p:cNvPicPr/>
            <p:nvPr/>
          </p:nvPicPr>
          <p:blipFill>
            <a:blip r:embed="rId2" cstate="print"/>
            <a:stretch>
              <a:fillRect/>
            </a:stretch>
          </p:blipFill>
          <p:spPr>
            <a:xfrm>
              <a:off x="5867400" y="3425952"/>
              <a:ext cx="2994659" cy="3060190"/>
            </a:xfrm>
            <a:prstGeom prst="rect">
              <a:avLst/>
            </a:prstGeom>
          </p:spPr>
        </p:pic>
        <p:sp>
          <p:nvSpPr>
            <p:cNvPr id="7" name="object 7"/>
            <p:cNvSpPr/>
            <p:nvPr/>
          </p:nvSpPr>
          <p:spPr>
            <a:xfrm>
              <a:off x="362714" y="4216905"/>
              <a:ext cx="5504815" cy="2247900"/>
            </a:xfrm>
            <a:custGeom>
              <a:avLst/>
              <a:gdLst/>
              <a:ahLst/>
              <a:cxnLst/>
              <a:rect l="l" t="t" r="r" b="b"/>
              <a:pathLst>
                <a:path w="5504815" h="2247900">
                  <a:moveTo>
                    <a:pt x="5504688" y="0"/>
                  </a:moveTo>
                  <a:lnTo>
                    <a:pt x="0" y="0"/>
                  </a:lnTo>
                  <a:lnTo>
                    <a:pt x="0" y="2247900"/>
                  </a:lnTo>
                  <a:lnTo>
                    <a:pt x="5504688" y="2247900"/>
                  </a:lnTo>
                  <a:lnTo>
                    <a:pt x="5504688" y="0"/>
                  </a:lnTo>
                  <a:close/>
                </a:path>
              </a:pathLst>
            </a:custGeom>
            <a:solidFill>
              <a:srgbClr val="FFC000"/>
            </a:solidFill>
          </p:spPr>
          <p:txBody>
            <a:bodyPr wrap="square" lIns="0" tIns="0" rIns="0" bIns="0" rtlCol="0"/>
            <a:lstStyle/>
            <a:p>
              <a:endParaRPr/>
            </a:p>
          </p:txBody>
        </p:sp>
        <p:sp>
          <p:nvSpPr>
            <p:cNvPr id="8" name="object 8"/>
            <p:cNvSpPr/>
            <p:nvPr/>
          </p:nvSpPr>
          <p:spPr>
            <a:xfrm>
              <a:off x="362714" y="4216905"/>
              <a:ext cx="5504815" cy="2247900"/>
            </a:xfrm>
            <a:custGeom>
              <a:avLst/>
              <a:gdLst/>
              <a:ahLst/>
              <a:cxnLst/>
              <a:rect l="l" t="t" r="r" b="b"/>
              <a:pathLst>
                <a:path w="5504815" h="2247900">
                  <a:moveTo>
                    <a:pt x="0" y="2247900"/>
                  </a:moveTo>
                  <a:lnTo>
                    <a:pt x="5504688" y="2247900"/>
                  </a:lnTo>
                  <a:lnTo>
                    <a:pt x="5504688" y="0"/>
                  </a:lnTo>
                  <a:lnTo>
                    <a:pt x="0" y="0"/>
                  </a:lnTo>
                  <a:lnTo>
                    <a:pt x="0" y="2247900"/>
                  </a:lnTo>
                  <a:close/>
                </a:path>
              </a:pathLst>
            </a:custGeom>
            <a:ln w="9525">
              <a:solidFill>
                <a:srgbClr val="000000"/>
              </a:solidFill>
            </a:ln>
          </p:spPr>
          <p:txBody>
            <a:bodyPr wrap="square" lIns="0" tIns="0" rIns="0" bIns="0" rtlCol="0"/>
            <a:lstStyle/>
            <a:p>
              <a:endParaRPr/>
            </a:p>
          </p:txBody>
        </p:sp>
      </p:grpSp>
      <p:sp>
        <p:nvSpPr>
          <p:cNvPr id="9" name="object 9"/>
          <p:cNvSpPr txBox="1"/>
          <p:nvPr/>
        </p:nvSpPr>
        <p:spPr>
          <a:xfrm>
            <a:off x="440843" y="4228591"/>
            <a:ext cx="3710940" cy="87884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Yangının;</a:t>
            </a:r>
            <a:endParaRPr sz="2800">
              <a:latin typeface="Calibri"/>
              <a:cs typeface="Calibri"/>
            </a:endParaRPr>
          </a:p>
          <a:p>
            <a:pPr marL="12700">
              <a:lnSpc>
                <a:spcPct val="100000"/>
              </a:lnSpc>
              <a:tabLst>
                <a:tab pos="512445" algn="l"/>
              </a:tabLst>
            </a:pPr>
            <a:r>
              <a:rPr sz="2800" b="1" spc="-50" dirty="0">
                <a:latin typeface="Calibri"/>
                <a:cs typeface="Calibri"/>
              </a:rPr>
              <a:t>.</a:t>
            </a:r>
            <a:r>
              <a:rPr sz="2800" dirty="0">
                <a:latin typeface="Times New Roman"/>
                <a:cs typeface="Times New Roman"/>
              </a:rPr>
              <a:t>	</a:t>
            </a:r>
            <a:r>
              <a:rPr sz="2800" b="1" dirty="0">
                <a:latin typeface="Calibri"/>
                <a:cs typeface="Calibri"/>
              </a:rPr>
              <a:t>ilk</a:t>
            </a:r>
            <a:r>
              <a:rPr sz="2800" b="1" spc="-80" dirty="0">
                <a:latin typeface="Calibri"/>
                <a:cs typeface="Calibri"/>
              </a:rPr>
              <a:t> </a:t>
            </a:r>
            <a:r>
              <a:rPr sz="2800" b="1" dirty="0">
                <a:latin typeface="Calibri"/>
                <a:cs typeface="Calibri"/>
              </a:rPr>
              <a:t>aşamasında,</a:t>
            </a:r>
            <a:r>
              <a:rPr sz="2800" b="1" spc="-50" dirty="0">
                <a:latin typeface="Calibri"/>
                <a:cs typeface="Calibri"/>
              </a:rPr>
              <a:t> </a:t>
            </a:r>
            <a:r>
              <a:rPr sz="2800" b="1" spc="-20" dirty="0">
                <a:latin typeface="Calibri"/>
                <a:cs typeface="Calibri"/>
              </a:rPr>
              <a:t>KOKU</a:t>
            </a:r>
            <a:endParaRPr sz="2800">
              <a:latin typeface="Calibri"/>
              <a:cs typeface="Calibri"/>
            </a:endParaRPr>
          </a:p>
        </p:txBody>
      </p:sp>
      <p:sp>
        <p:nvSpPr>
          <p:cNvPr id="10" name="object 10"/>
          <p:cNvSpPr/>
          <p:nvPr/>
        </p:nvSpPr>
        <p:spPr>
          <a:xfrm>
            <a:off x="3298698" y="5061584"/>
            <a:ext cx="1641475" cy="876300"/>
          </a:xfrm>
          <a:custGeom>
            <a:avLst/>
            <a:gdLst/>
            <a:ahLst/>
            <a:cxnLst/>
            <a:rect l="l" t="t" r="r" b="b"/>
            <a:pathLst>
              <a:path w="1641475" h="876300">
                <a:moveTo>
                  <a:pt x="839724" y="0"/>
                </a:moveTo>
                <a:lnTo>
                  <a:pt x="0" y="0"/>
                </a:lnTo>
                <a:lnTo>
                  <a:pt x="0" y="22860"/>
                </a:lnTo>
                <a:lnTo>
                  <a:pt x="839724" y="22860"/>
                </a:lnTo>
                <a:lnTo>
                  <a:pt x="839724" y="0"/>
                </a:lnTo>
                <a:close/>
              </a:path>
              <a:path w="1641475" h="876300">
                <a:moveTo>
                  <a:pt x="1543812" y="853440"/>
                </a:moveTo>
                <a:lnTo>
                  <a:pt x="713232" y="853440"/>
                </a:lnTo>
                <a:lnTo>
                  <a:pt x="713232" y="876300"/>
                </a:lnTo>
                <a:lnTo>
                  <a:pt x="1543812" y="876300"/>
                </a:lnTo>
                <a:lnTo>
                  <a:pt x="1543812" y="853440"/>
                </a:lnTo>
                <a:close/>
              </a:path>
              <a:path w="1641475" h="876300">
                <a:moveTo>
                  <a:pt x="1641348" y="426720"/>
                </a:moveTo>
                <a:lnTo>
                  <a:pt x="426720" y="426720"/>
                </a:lnTo>
                <a:lnTo>
                  <a:pt x="426720" y="449580"/>
                </a:lnTo>
                <a:lnTo>
                  <a:pt x="1641348" y="449580"/>
                </a:lnTo>
                <a:lnTo>
                  <a:pt x="1641348" y="426720"/>
                </a:lnTo>
                <a:close/>
              </a:path>
            </a:pathLst>
          </a:custGeom>
          <a:solidFill>
            <a:srgbClr val="000000"/>
          </a:solidFill>
        </p:spPr>
        <p:txBody>
          <a:bodyPr wrap="square" lIns="0" tIns="0" rIns="0" bIns="0" rtlCol="0"/>
          <a:lstStyle/>
          <a:p>
            <a:endParaRPr/>
          </a:p>
        </p:txBody>
      </p:sp>
      <p:sp>
        <p:nvSpPr>
          <p:cNvPr id="11" name="object 11"/>
          <p:cNvSpPr txBox="1"/>
          <p:nvPr/>
        </p:nvSpPr>
        <p:spPr>
          <a:xfrm>
            <a:off x="453543" y="5081727"/>
            <a:ext cx="4502150" cy="878840"/>
          </a:xfrm>
          <a:prstGeom prst="rect">
            <a:avLst/>
          </a:prstGeom>
        </p:spPr>
        <p:txBody>
          <a:bodyPr vert="horz" wrap="square" lIns="0" tIns="12065" rIns="0" bIns="0" rtlCol="0">
            <a:spAutoFit/>
          </a:bodyPr>
          <a:lstStyle/>
          <a:p>
            <a:pPr marL="499745" indent="-499745">
              <a:lnSpc>
                <a:spcPct val="100000"/>
              </a:lnSpc>
              <a:spcBef>
                <a:spcPts val="95"/>
              </a:spcBef>
              <a:buChar char="·"/>
              <a:tabLst>
                <a:tab pos="499745" algn="l"/>
              </a:tabLst>
            </a:pPr>
            <a:r>
              <a:rPr sz="2800" b="1" dirty="0">
                <a:latin typeface="Calibri"/>
                <a:cs typeface="Calibri"/>
              </a:rPr>
              <a:t>ikinci</a:t>
            </a:r>
            <a:r>
              <a:rPr sz="2800" b="1" spc="-95" dirty="0">
                <a:latin typeface="Calibri"/>
                <a:cs typeface="Calibri"/>
              </a:rPr>
              <a:t> </a:t>
            </a:r>
            <a:r>
              <a:rPr sz="2800" b="1" dirty="0">
                <a:latin typeface="Calibri"/>
                <a:cs typeface="Calibri"/>
              </a:rPr>
              <a:t>aşamasında,</a:t>
            </a:r>
            <a:r>
              <a:rPr sz="2800" b="1" spc="-100" dirty="0">
                <a:latin typeface="Calibri"/>
                <a:cs typeface="Calibri"/>
              </a:rPr>
              <a:t> </a:t>
            </a:r>
            <a:r>
              <a:rPr sz="2800" b="1" spc="-10" dirty="0">
                <a:latin typeface="Calibri"/>
                <a:cs typeface="Calibri"/>
              </a:rPr>
              <a:t>DUMAN</a:t>
            </a:r>
            <a:endParaRPr sz="2800">
              <a:latin typeface="Calibri"/>
              <a:cs typeface="Calibri"/>
            </a:endParaRPr>
          </a:p>
          <a:p>
            <a:pPr marL="499745" indent="-499745">
              <a:lnSpc>
                <a:spcPct val="100000"/>
              </a:lnSpc>
              <a:spcBef>
                <a:spcPts val="5"/>
              </a:spcBef>
              <a:buChar char="·"/>
              <a:tabLst>
                <a:tab pos="499745" algn="l"/>
              </a:tabLst>
            </a:pPr>
            <a:r>
              <a:rPr sz="2800" b="1" dirty="0">
                <a:latin typeface="Calibri"/>
                <a:cs typeface="Calibri"/>
              </a:rPr>
              <a:t>üçüncü</a:t>
            </a:r>
            <a:r>
              <a:rPr sz="2800" b="1" spc="-114" dirty="0">
                <a:latin typeface="Calibri"/>
                <a:cs typeface="Calibri"/>
              </a:rPr>
              <a:t> </a:t>
            </a:r>
            <a:r>
              <a:rPr sz="2800" b="1" dirty="0">
                <a:latin typeface="Calibri"/>
                <a:cs typeface="Calibri"/>
              </a:rPr>
              <a:t>aşamasında,</a:t>
            </a:r>
            <a:r>
              <a:rPr sz="2800" b="1" spc="-80" dirty="0">
                <a:latin typeface="Calibri"/>
                <a:cs typeface="Calibri"/>
              </a:rPr>
              <a:t> </a:t>
            </a:r>
            <a:r>
              <a:rPr sz="2800" b="1" spc="-20" dirty="0">
                <a:latin typeface="Calibri"/>
                <a:cs typeface="Calibri"/>
              </a:rPr>
              <a:t>ALEV</a:t>
            </a:r>
            <a:endParaRPr sz="2800">
              <a:latin typeface="Calibri"/>
              <a:cs typeface="Calibri"/>
            </a:endParaRPr>
          </a:p>
        </p:txBody>
      </p:sp>
      <p:sp>
        <p:nvSpPr>
          <p:cNvPr id="12" name="object 12"/>
          <p:cNvSpPr txBox="1"/>
          <p:nvPr/>
        </p:nvSpPr>
        <p:spPr>
          <a:xfrm>
            <a:off x="440842" y="5935777"/>
            <a:ext cx="1165225" cy="452120"/>
          </a:xfrm>
          <a:prstGeom prst="rect">
            <a:avLst/>
          </a:prstGeom>
        </p:spPr>
        <p:txBody>
          <a:bodyPr vert="horz" wrap="square" lIns="0" tIns="12065" rIns="0" bIns="0" rtlCol="0">
            <a:spAutoFit/>
          </a:bodyPr>
          <a:lstStyle/>
          <a:p>
            <a:pPr marL="12700">
              <a:lnSpc>
                <a:spcPct val="100000"/>
              </a:lnSpc>
              <a:spcBef>
                <a:spcPts val="95"/>
              </a:spcBef>
            </a:pPr>
            <a:r>
              <a:rPr sz="2800" b="1" spc="-35" dirty="0">
                <a:latin typeface="Calibri"/>
                <a:cs typeface="Calibri"/>
              </a:rPr>
              <a:t>görülür.</a:t>
            </a:r>
            <a:endParaRPr sz="2800">
              <a:latin typeface="Calibri"/>
              <a:cs typeface="Calibri"/>
            </a:endParaRPr>
          </a:p>
        </p:txBody>
      </p:sp>
      <p:pic>
        <p:nvPicPr>
          <p:cNvPr id="13" name="object 13"/>
          <p:cNvPicPr/>
          <p:nvPr/>
        </p:nvPicPr>
        <p:blipFill>
          <a:blip r:embed="rId3" cstate="print"/>
          <a:stretch>
            <a:fillRect/>
          </a:stretch>
        </p:blipFill>
        <p:spPr>
          <a:xfrm>
            <a:off x="4049267" y="3688084"/>
            <a:ext cx="3043428" cy="3169914"/>
          </a:xfrm>
          <a:prstGeom prst="rect">
            <a:avLst/>
          </a:prstGeom>
        </p:spPr>
      </p:pic>
      <p:sp>
        <p:nvSpPr>
          <p:cNvPr id="14" name="object 14"/>
          <p:cNvSpPr txBox="1"/>
          <p:nvPr/>
        </p:nvSpPr>
        <p:spPr>
          <a:xfrm>
            <a:off x="5200269" y="4203346"/>
            <a:ext cx="660400" cy="2312035"/>
          </a:xfrm>
          <a:prstGeom prst="rect">
            <a:avLst/>
          </a:prstGeom>
        </p:spPr>
        <p:txBody>
          <a:bodyPr vert="horz" wrap="square" lIns="0" tIns="12700" rIns="0" bIns="0" rtlCol="0">
            <a:spAutoFit/>
          </a:bodyPr>
          <a:lstStyle/>
          <a:p>
            <a:pPr marL="12700">
              <a:lnSpc>
                <a:spcPct val="100000"/>
              </a:lnSpc>
              <a:spcBef>
                <a:spcPts val="100"/>
              </a:spcBef>
            </a:pPr>
            <a:r>
              <a:rPr sz="15000" spc="-50" dirty="0">
                <a:latin typeface="Times New Roman"/>
                <a:cs typeface="Times New Roman"/>
              </a:rPr>
              <a:t>!</a:t>
            </a:r>
            <a:endParaRPr sz="15000">
              <a:latin typeface="Times New Roman"/>
              <a:cs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5964" y="1929108"/>
            <a:ext cx="8486775" cy="3061970"/>
          </a:xfrm>
          <a:prstGeom prst="rect">
            <a:avLst/>
          </a:prstGeom>
        </p:spPr>
        <p:txBody>
          <a:bodyPr vert="horz" wrap="square" lIns="0" tIns="175260" rIns="0" bIns="0" rtlCol="0">
            <a:spAutoFit/>
          </a:bodyPr>
          <a:lstStyle/>
          <a:p>
            <a:pPr marL="756285" indent="-743585">
              <a:lnSpc>
                <a:spcPct val="100000"/>
              </a:lnSpc>
              <a:spcBef>
                <a:spcPts val="1380"/>
              </a:spcBef>
              <a:buSzPct val="75000"/>
              <a:buAutoNum type="arabicPeriod"/>
              <a:tabLst>
                <a:tab pos="756285" algn="l"/>
              </a:tabLst>
            </a:pPr>
            <a:r>
              <a:rPr sz="4400" b="1" dirty="0">
                <a:latin typeface="Calibri"/>
                <a:cs typeface="Calibri"/>
              </a:rPr>
              <a:t>Koruma</a:t>
            </a:r>
            <a:r>
              <a:rPr sz="4400" spc="-190" dirty="0">
                <a:latin typeface="Times New Roman"/>
                <a:cs typeface="Times New Roman"/>
              </a:rPr>
              <a:t> </a:t>
            </a:r>
            <a:r>
              <a:rPr sz="4400" b="1" dirty="0">
                <a:latin typeface="Calibri"/>
                <a:cs typeface="Calibri"/>
              </a:rPr>
              <a:t>önlemlerinin</a:t>
            </a:r>
            <a:r>
              <a:rPr sz="4400" b="1" spc="-100" dirty="0">
                <a:latin typeface="Calibri"/>
                <a:cs typeface="Calibri"/>
              </a:rPr>
              <a:t> </a:t>
            </a:r>
            <a:r>
              <a:rPr sz="4400" b="1" spc="-10" dirty="0">
                <a:latin typeface="Calibri"/>
                <a:cs typeface="Calibri"/>
              </a:rPr>
              <a:t>alınmaması</a:t>
            </a:r>
            <a:endParaRPr sz="4400">
              <a:latin typeface="Calibri"/>
              <a:cs typeface="Calibri"/>
            </a:endParaRPr>
          </a:p>
          <a:p>
            <a:pPr marL="756285" indent="-743585">
              <a:lnSpc>
                <a:spcPct val="100000"/>
              </a:lnSpc>
              <a:spcBef>
                <a:spcPts val="1220"/>
              </a:spcBef>
              <a:buSzPct val="75000"/>
              <a:buAutoNum type="arabicPeriod"/>
              <a:tabLst>
                <a:tab pos="756285" algn="l"/>
              </a:tabLst>
            </a:pPr>
            <a:r>
              <a:rPr sz="4200" b="1" spc="-10" dirty="0">
                <a:latin typeface="Calibri"/>
                <a:cs typeface="Calibri"/>
              </a:rPr>
              <a:t>Bilgisizlik</a:t>
            </a:r>
            <a:endParaRPr sz="4200">
              <a:latin typeface="Calibri"/>
              <a:cs typeface="Calibri"/>
            </a:endParaRPr>
          </a:p>
          <a:p>
            <a:pPr marL="756285" indent="-743585">
              <a:lnSpc>
                <a:spcPct val="100000"/>
              </a:lnSpc>
              <a:spcBef>
                <a:spcPts val="1215"/>
              </a:spcBef>
              <a:buSzPct val="75000"/>
              <a:buAutoNum type="arabicPeriod"/>
              <a:tabLst>
                <a:tab pos="756285" algn="l"/>
              </a:tabLst>
            </a:pPr>
            <a:r>
              <a:rPr sz="3800" b="1" spc="-10" dirty="0">
                <a:latin typeface="Calibri"/>
                <a:cs typeface="Calibri"/>
              </a:rPr>
              <a:t>İhmal</a:t>
            </a:r>
            <a:endParaRPr sz="3800">
              <a:latin typeface="Calibri"/>
              <a:cs typeface="Calibri"/>
            </a:endParaRPr>
          </a:p>
          <a:p>
            <a:pPr marL="624840" indent="-612140">
              <a:lnSpc>
                <a:spcPct val="100000"/>
              </a:lnSpc>
              <a:spcBef>
                <a:spcPts val="1230"/>
              </a:spcBef>
              <a:buSzPct val="75000"/>
              <a:buAutoNum type="arabicPeriod"/>
              <a:tabLst>
                <a:tab pos="624840" algn="l"/>
              </a:tabLst>
            </a:pPr>
            <a:r>
              <a:rPr sz="3400" b="1" spc="-10" dirty="0">
                <a:latin typeface="Calibri"/>
                <a:cs typeface="Calibri"/>
              </a:rPr>
              <a:t>Kazalar</a:t>
            </a:r>
            <a:endParaRPr sz="3400">
              <a:latin typeface="Calibri"/>
              <a:cs typeface="Calibri"/>
            </a:endParaRPr>
          </a:p>
        </p:txBody>
      </p:sp>
      <p:sp>
        <p:nvSpPr>
          <p:cNvPr id="3" name="object 3"/>
          <p:cNvSpPr txBox="1"/>
          <p:nvPr/>
        </p:nvSpPr>
        <p:spPr>
          <a:xfrm>
            <a:off x="435964" y="4942896"/>
            <a:ext cx="2059939" cy="1704975"/>
          </a:xfrm>
          <a:prstGeom prst="rect">
            <a:avLst/>
          </a:prstGeom>
        </p:spPr>
        <p:txBody>
          <a:bodyPr vert="horz" wrap="square" lIns="0" tIns="191135" rIns="0" bIns="0" rtlCol="0">
            <a:spAutoFit/>
          </a:bodyPr>
          <a:lstStyle/>
          <a:p>
            <a:pPr marL="612775" indent="-600075">
              <a:lnSpc>
                <a:spcPct val="100000"/>
              </a:lnSpc>
              <a:spcBef>
                <a:spcPts val="1505"/>
              </a:spcBef>
              <a:buSzPct val="75000"/>
              <a:buAutoNum type="arabicPeriod" startAt="5"/>
              <a:tabLst>
                <a:tab pos="612775" algn="l"/>
              </a:tabLst>
            </a:pPr>
            <a:r>
              <a:rPr sz="3000" b="1" spc="-10" dirty="0">
                <a:latin typeface="Calibri"/>
                <a:cs typeface="Calibri"/>
              </a:rPr>
              <a:t>Sabotaj</a:t>
            </a:r>
            <a:endParaRPr sz="3000">
              <a:latin typeface="Calibri"/>
              <a:cs typeface="Calibri"/>
            </a:endParaRPr>
          </a:p>
          <a:p>
            <a:pPr marL="537845" indent="-525145">
              <a:lnSpc>
                <a:spcPct val="100000"/>
              </a:lnSpc>
              <a:spcBef>
                <a:spcPts val="1225"/>
              </a:spcBef>
              <a:buSzPct val="69230"/>
              <a:buAutoNum type="arabicPeriod" startAt="5"/>
              <a:tabLst>
                <a:tab pos="537845" algn="l"/>
              </a:tabLst>
            </a:pPr>
            <a:r>
              <a:rPr sz="2600" b="1" spc="-10" dirty="0">
                <a:latin typeface="Calibri"/>
                <a:cs typeface="Calibri"/>
              </a:rPr>
              <a:t>Sıçrama</a:t>
            </a:r>
            <a:endParaRPr sz="2600">
              <a:latin typeface="Calibri"/>
              <a:cs typeface="Calibri"/>
            </a:endParaRPr>
          </a:p>
          <a:p>
            <a:pPr marL="533400" indent="-520700">
              <a:lnSpc>
                <a:spcPct val="100000"/>
              </a:lnSpc>
              <a:spcBef>
                <a:spcPts val="1230"/>
              </a:spcBef>
              <a:buSzPct val="75000"/>
              <a:buAutoNum type="arabicPeriod" startAt="5"/>
              <a:tabLst>
                <a:tab pos="533400" algn="l"/>
              </a:tabLst>
            </a:pPr>
            <a:r>
              <a:rPr sz="2200" b="1" dirty="0">
                <a:latin typeface="Calibri"/>
                <a:cs typeface="Calibri"/>
              </a:rPr>
              <a:t>Doğa</a:t>
            </a:r>
            <a:r>
              <a:rPr sz="2200" b="1" spc="-70" dirty="0">
                <a:latin typeface="Calibri"/>
                <a:cs typeface="Calibri"/>
              </a:rPr>
              <a:t> </a:t>
            </a:r>
            <a:r>
              <a:rPr sz="2200" b="1" spc="-10" dirty="0">
                <a:latin typeface="Calibri"/>
                <a:cs typeface="Calibri"/>
              </a:rPr>
              <a:t>olayları</a:t>
            </a:r>
            <a:endParaRPr sz="2200">
              <a:latin typeface="Calibri"/>
              <a:cs typeface="Calibri"/>
            </a:endParaRPr>
          </a:p>
        </p:txBody>
      </p:sp>
      <p:sp>
        <p:nvSpPr>
          <p:cNvPr id="4" name="object 4"/>
          <p:cNvSpPr txBox="1"/>
          <p:nvPr/>
        </p:nvSpPr>
        <p:spPr>
          <a:xfrm>
            <a:off x="2673476" y="4994579"/>
            <a:ext cx="6242685" cy="1233805"/>
          </a:xfrm>
          <a:prstGeom prst="rect">
            <a:avLst/>
          </a:prstGeom>
        </p:spPr>
        <p:txBody>
          <a:bodyPr vert="horz" wrap="square" lIns="0" tIns="49530" rIns="0" bIns="0" rtlCol="0">
            <a:spAutoFit/>
          </a:bodyPr>
          <a:lstStyle/>
          <a:p>
            <a:pPr algn="ctr">
              <a:lnSpc>
                <a:spcPct val="100000"/>
              </a:lnSpc>
              <a:spcBef>
                <a:spcPts val="390"/>
              </a:spcBef>
            </a:pPr>
            <a:r>
              <a:rPr sz="2400" b="1" spc="-30" dirty="0">
                <a:solidFill>
                  <a:srgbClr val="C00000"/>
                </a:solidFill>
                <a:latin typeface="Calibri"/>
                <a:cs typeface="Calibri"/>
              </a:rPr>
              <a:t>YANGINA</a:t>
            </a:r>
            <a:r>
              <a:rPr sz="2400" b="1" spc="-80" dirty="0">
                <a:solidFill>
                  <a:srgbClr val="C00000"/>
                </a:solidFill>
                <a:latin typeface="Calibri"/>
                <a:cs typeface="Calibri"/>
              </a:rPr>
              <a:t> </a:t>
            </a:r>
            <a:r>
              <a:rPr sz="2400" b="1" dirty="0">
                <a:solidFill>
                  <a:srgbClr val="C00000"/>
                </a:solidFill>
                <a:latin typeface="Calibri"/>
                <a:cs typeface="Calibri"/>
              </a:rPr>
              <a:t>KARŞI</a:t>
            </a:r>
            <a:r>
              <a:rPr sz="2400" b="1" spc="-40" dirty="0">
                <a:solidFill>
                  <a:srgbClr val="C00000"/>
                </a:solidFill>
                <a:latin typeface="Calibri"/>
                <a:cs typeface="Calibri"/>
              </a:rPr>
              <a:t> </a:t>
            </a:r>
            <a:r>
              <a:rPr sz="2400" b="1" dirty="0">
                <a:solidFill>
                  <a:srgbClr val="C00000"/>
                </a:solidFill>
                <a:latin typeface="Calibri"/>
                <a:cs typeface="Calibri"/>
              </a:rPr>
              <a:t>ÖNLEM</a:t>
            </a:r>
            <a:r>
              <a:rPr sz="2400" b="1" spc="-50" dirty="0">
                <a:solidFill>
                  <a:srgbClr val="C00000"/>
                </a:solidFill>
                <a:latin typeface="Calibri"/>
                <a:cs typeface="Calibri"/>
              </a:rPr>
              <a:t> </a:t>
            </a:r>
            <a:r>
              <a:rPr sz="2400" b="1" spc="-10" dirty="0">
                <a:solidFill>
                  <a:srgbClr val="C00000"/>
                </a:solidFill>
                <a:latin typeface="Calibri"/>
                <a:cs typeface="Calibri"/>
              </a:rPr>
              <a:t>ALMANIN,</a:t>
            </a:r>
            <a:endParaRPr sz="2400">
              <a:latin typeface="Calibri"/>
              <a:cs typeface="Calibri"/>
            </a:endParaRPr>
          </a:p>
          <a:p>
            <a:pPr marL="12700" marR="5080" algn="ctr">
              <a:lnSpc>
                <a:spcPct val="110000"/>
              </a:lnSpc>
              <a:spcBef>
                <a:spcPts val="5"/>
              </a:spcBef>
            </a:pPr>
            <a:r>
              <a:rPr sz="2400" b="1" dirty="0">
                <a:solidFill>
                  <a:srgbClr val="C00000"/>
                </a:solidFill>
                <a:latin typeface="Calibri"/>
                <a:cs typeface="Calibri"/>
              </a:rPr>
              <a:t>SÖNDÜRME</a:t>
            </a:r>
            <a:r>
              <a:rPr sz="2400" b="1" spc="-65" dirty="0">
                <a:solidFill>
                  <a:srgbClr val="C00000"/>
                </a:solidFill>
                <a:latin typeface="Calibri"/>
                <a:cs typeface="Calibri"/>
              </a:rPr>
              <a:t> </a:t>
            </a:r>
            <a:r>
              <a:rPr sz="2400" b="1" dirty="0">
                <a:solidFill>
                  <a:srgbClr val="C00000"/>
                </a:solidFill>
                <a:latin typeface="Calibri"/>
                <a:cs typeface="Calibri"/>
              </a:rPr>
              <a:t>KÜLFETİNDEN</a:t>
            </a:r>
            <a:r>
              <a:rPr sz="2400" b="1" spc="-75" dirty="0">
                <a:solidFill>
                  <a:srgbClr val="C00000"/>
                </a:solidFill>
                <a:latin typeface="Calibri"/>
                <a:cs typeface="Calibri"/>
              </a:rPr>
              <a:t> </a:t>
            </a:r>
            <a:r>
              <a:rPr sz="2400" b="1" dirty="0">
                <a:solidFill>
                  <a:srgbClr val="C00000"/>
                </a:solidFill>
                <a:latin typeface="Calibri"/>
                <a:cs typeface="Calibri"/>
              </a:rPr>
              <a:t>DAHA</a:t>
            </a:r>
            <a:r>
              <a:rPr sz="2400" b="1" spc="-50" dirty="0">
                <a:solidFill>
                  <a:srgbClr val="C00000"/>
                </a:solidFill>
                <a:latin typeface="Calibri"/>
                <a:cs typeface="Calibri"/>
              </a:rPr>
              <a:t> </a:t>
            </a:r>
            <a:r>
              <a:rPr sz="2400" b="1" spc="-55" dirty="0">
                <a:solidFill>
                  <a:srgbClr val="C00000"/>
                </a:solidFill>
                <a:latin typeface="Calibri"/>
                <a:cs typeface="Calibri"/>
              </a:rPr>
              <a:t>KOLAY</a:t>
            </a:r>
            <a:r>
              <a:rPr sz="2400" b="1" spc="-45" dirty="0">
                <a:solidFill>
                  <a:srgbClr val="C00000"/>
                </a:solidFill>
                <a:latin typeface="Calibri"/>
                <a:cs typeface="Calibri"/>
              </a:rPr>
              <a:t> </a:t>
            </a:r>
            <a:r>
              <a:rPr sz="2400" b="1" dirty="0">
                <a:solidFill>
                  <a:srgbClr val="C00000"/>
                </a:solidFill>
                <a:latin typeface="Calibri"/>
                <a:cs typeface="Calibri"/>
              </a:rPr>
              <a:t>VE</a:t>
            </a:r>
            <a:r>
              <a:rPr sz="2400" b="1" spc="-40" dirty="0">
                <a:solidFill>
                  <a:srgbClr val="C00000"/>
                </a:solidFill>
                <a:latin typeface="Calibri"/>
                <a:cs typeface="Calibri"/>
              </a:rPr>
              <a:t> </a:t>
            </a:r>
            <a:r>
              <a:rPr sz="2400" b="1" spc="-20" dirty="0">
                <a:solidFill>
                  <a:srgbClr val="C00000"/>
                </a:solidFill>
                <a:latin typeface="Calibri"/>
                <a:cs typeface="Calibri"/>
              </a:rPr>
              <a:t>UCUZ </a:t>
            </a:r>
            <a:r>
              <a:rPr sz="2400" b="1" dirty="0">
                <a:solidFill>
                  <a:srgbClr val="C00000"/>
                </a:solidFill>
                <a:latin typeface="Calibri"/>
                <a:cs typeface="Calibri"/>
              </a:rPr>
              <a:t>OLDUĞUNU</a:t>
            </a:r>
            <a:r>
              <a:rPr sz="2400" b="1" spc="-20" dirty="0">
                <a:solidFill>
                  <a:srgbClr val="C00000"/>
                </a:solidFill>
                <a:latin typeface="Calibri"/>
                <a:cs typeface="Calibri"/>
              </a:rPr>
              <a:t> </a:t>
            </a:r>
            <a:r>
              <a:rPr sz="2400" b="1" spc="-25" dirty="0">
                <a:solidFill>
                  <a:srgbClr val="C00000"/>
                </a:solidFill>
                <a:latin typeface="Calibri"/>
                <a:cs typeface="Calibri"/>
              </a:rPr>
              <a:t>UNUTMAYINIZ</a:t>
            </a:r>
            <a:r>
              <a:rPr sz="2400" spc="-85" dirty="0">
                <a:solidFill>
                  <a:srgbClr val="C00000"/>
                </a:solidFill>
                <a:latin typeface="Times New Roman"/>
                <a:cs typeface="Times New Roman"/>
              </a:rPr>
              <a:t> </a:t>
            </a:r>
            <a:r>
              <a:rPr sz="2400" b="1" spc="-10" dirty="0">
                <a:solidFill>
                  <a:srgbClr val="C00000"/>
                </a:solidFill>
                <a:latin typeface="Calibri"/>
                <a:cs typeface="Calibri"/>
              </a:rPr>
              <a:t>!!!!!!!!!</a:t>
            </a:r>
            <a:endParaRPr sz="2400">
              <a:latin typeface="Calibri"/>
              <a:cs typeface="Calibri"/>
            </a:endParaRPr>
          </a:p>
        </p:txBody>
      </p:sp>
      <p:grpSp>
        <p:nvGrpSpPr>
          <p:cNvPr id="5" name="object 5"/>
          <p:cNvGrpSpPr/>
          <p:nvPr/>
        </p:nvGrpSpPr>
        <p:grpSpPr>
          <a:xfrm>
            <a:off x="211836" y="835152"/>
            <a:ext cx="8540750" cy="4189729"/>
            <a:chOff x="211836" y="835152"/>
            <a:chExt cx="8540750" cy="4189729"/>
          </a:xfrm>
        </p:grpSpPr>
        <p:pic>
          <p:nvPicPr>
            <p:cNvPr id="6" name="object 6"/>
            <p:cNvPicPr/>
            <p:nvPr/>
          </p:nvPicPr>
          <p:blipFill>
            <a:blip r:embed="rId2" cstate="print"/>
            <a:stretch>
              <a:fillRect/>
            </a:stretch>
          </p:blipFill>
          <p:spPr>
            <a:xfrm>
              <a:off x="4212336" y="2871216"/>
              <a:ext cx="3820667" cy="2153411"/>
            </a:xfrm>
            <a:prstGeom prst="rect">
              <a:avLst/>
            </a:prstGeom>
          </p:spPr>
        </p:pic>
        <p:sp>
          <p:nvSpPr>
            <p:cNvPr id="7" name="object 7"/>
            <p:cNvSpPr/>
            <p:nvPr/>
          </p:nvSpPr>
          <p:spPr>
            <a:xfrm>
              <a:off x="356617" y="912877"/>
              <a:ext cx="8391525" cy="1015365"/>
            </a:xfrm>
            <a:custGeom>
              <a:avLst/>
              <a:gdLst/>
              <a:ahLst/>
              <a:cxnLst/>
              <a:rect l="l" t="t" r="r" b="b"/>
              <a:pathLst>
                <a:path w="8391525" h="1015364">
                  <a:moveTo>
                    <a:pt x="8391144" y="0"/>
                  </a:moveTo>
                  <a:lnTo>
                    <a:pt x="0" y="0"/>
                  </a:lnTo>
                  <a:lnTo>
                    <a:pt x="0" y="1014982"/>
                  </a:lnTo>
                  <a:lnTo>
                    <a:pt x="8391144" y="1014982"/>
                  </a:lnTo>
                  <a:lnTo>
                    <a:pt x="8391144" y="0"/>
                  </a:lnTo>
                  <a:close/>
                </a:path>
              </a:pathLst>
            </a:custGeom>
            <a:solidFill>
              <a:srgbClr val="FFC000"/>
            </a:solidFill>
          </p:spPr>
          <p:txBody>
            <a:bodyPr wrap="square" lIns="0" tIns="0" rIns="0" bIns="0" rtlCol="0"/>
            <a:lstStyle/>
            <a:p>
              <a:endParaRPr/>
            </a:p>
          </p:txBody>
        </p:sp>
        <p:sp>
          <p:nvSpPr>
            <p:cNvPr id="8" name="object 8"/>
            <p:cNvSpPr/>
            <p:nvPr/>
          </p:nvSpPr>
          <p:spPr>
            <a:xfrm>
              <a:off x="356617" y="912877"/>
              <a:ext cx="8391525" cy="1015365"/>
            </a:xfrm>
            <a:custGeom>
              <a:avLst/>
              <a:gdLst/>
              <a:ahLst/>
              <a:cxnLst/>
              <a:rect l="l" t="t" r="r" b="b"/>
              <a:pathLst>
                <a:path w="8391525" h="1015364">
                  <a:moveTo>
                    <a:pt x="0" y="1014982"/>
                  </a:moveTo>
                  <a:lnTo>
                    <a:pt x="8391144" y="1014982"/>
                  </a:lnTo>
                  <a:lnTo>
                    <a:pt x="8391144" y="0"/>
                  </a:lnTo>
                  <a:lnTo>
                    <a:pt x="0" y="0"/>
                  </a:lnTo>
                  <a:lnTo>
                    <a:pt x="0" y="1014982"/>
                  </a:lnTo>
                  <a:close/>
                </a:path>
              </a:pathLst>
            </a:custGeom>
            <a:ln w="9525">
              <a:solidFill>
                <a:srgbClr val="000000"/>
              </a:solidFill>
            </a:ln>
          </p:spPr>
          <p:txBody>
            <a:bodyPr wrap="square" lIns="0" tIns="0" rIns="0" bIns="0" rtlCol="0"/>
            <a:lstStyle/>
            <a:p>
              <a:endParaRPr/>
            </a:p>
          </p:txBody>
        </p:sp>
        <p:pic>
          <p:nvPicPr>
            <p:cNvPr id="9" name="object 9"/>
            <p:cNvPicPr/>
            <p:nvPr/>
          </p:nvPicPr>
          <p:blipFill>
            <a:blip r:embed="rId3" cstate="print"/>
            <a:stretch>
              <a:fillRect/>
            </a:stretch>
          </p:blipFill>
          <p:spPr>
            <a:xfrm>
              <a:off x="4719827" y="835152"/>
              <a:ext cx="3056382" cy="843534"/>
            </a:xfrm>
            <a:prstGeom prst="rect">
              <a:avLst/>
            </a:prstGeom>
          </p:spPr>
        </p:pic>
        <p:pic>
          <p:nvPicPr>
            <p:cNvPr id="10" name="object 10"/>
            <p:cNvPicPr/>
            <p:nvPr/>
          </p:nvPicPr>
          <p:blipFill>
            <a:blip r:embed="rId4" cstate="print"/>
            <a:stretch>
              <a:fillRect/>
            </a:stretch>
          </p:blipFill>
          <p:spPr>
            <a:xfrm>
              <a:off x="211836" y="1292352"/>
              <a:ext cx="3865626" cy="843534"/>
            </a:xfrm>
            <a:prstGeom prst="rect">
              <a:avLst/>
            </a:prstGeom>
          </p:spPr>
        </p:pic>
      </p:grpSp>
      <p:sp>
        <p:nvSpPr>
          <p:cNvPr id="11" name="object 11"/>
          <p:cNvSpPr txBox="1"/>
          <p:nvPr/>
        </p:nvSpPr>
        <p:spPr>
          <a:xfrm>
            <a:off x="2282189" y="232409"/>
            <a:ext cx="4579620" cy="513715"/>
          </a:xfrm>
          <a:prstGeom prst="rect">
            <a:avLst/>
          </a:prstGeom>
        </p:spPr>
        <p:txBody>
          <a:bodyPr vert="horz" wrap="square" lIns="0" tIns="12700" rIns="0" bIns="0" rtlCol="0">
            <a:spAutoFit/>
          </a:bodyPr>
          <a:lstStyle/>
          <a:p>
            <a:pPr marL="12700">
              <a:lnSpc>
                <a:spcPct val="100000"/>
              </a:lnSpc>
              <a:spcBef>
                <a:spcPts val="100"/>
              </a:spcBef>
            </a:pPr>
            <a:r>
              <a:rPr sz="3200" b="1" spc="-25" dirty="0">
                <a:solidFill>
                  <a:srgbClr val="C00000"/>
                </a:solidFill>
                <a:latin typeface="Calibri"/>
                <a:cs typeface="Calibri"/>
              </a:rPr>
              <a:t>YANGIN</a:t>
            </a:r>
            <a:r>
              <a:rPr sz="3200" b="1" spc="-105" dirty="0">
                <a:solidFill>
                  <a:srgbClr val="C00000"/>
                </a:solidFill>
                <a:latin typeface="Calibri"/>
                <a:cs typeface="Calibri"/>
              </a:rPr>
              <a:t> </a:t>
            </a:r>
            <a:r>
              <a:rPr sz="3200" b="1" dirty="0">
                <a:solidFill>
                  <a:srgbClr val="C00000"/>
                </a:solidFill>
                <a:latin typeface="Calibri"/>
                <a:cs typeface="Calibri"/>
              </a:rPr>
              <a:t>ÇIKMA</a:t>
            </a:r>
            <a:r>
              <a:rPr sz="3200" b="1" spc="-70" dirty="0">
                <a:solidFill>
                  <a:srgbClr val="C00000"/>
                </a:solidFill>
                <a:latin typeface="Calibri"/>
                <a:cs typeface="Calibri"/>
              </a:rPr>
              <a:t> </a:t>
            </a:r>
            <a:r>
              <a:rPr sz="3200" b="1" spc="-10" dirty="0">
                <a:solidFill>
                  <a:srgbClr val="C00000"/>
                </a:solidFill>
                <a:latin typeface="Calibri"/>
                <a:cs typeface="Calibri"/>
              </a:rPr>
              <a:t>NEDENLERİ</a:t>
            </a:r>
            <a:endParaRPr sz="3200">
              <a:latin typeface="Calibri"/>
              <a:cs typeface="Calibri"/>
            </a:endParaRPr>
          </a:p>
        </p:txBody>
      </p:sp>
      <p:sp>
        <p:nvSpPr>
          <p:cNvPr id="12" name="object 12"/>
          <p:cNvSpPr txBox="1"/>
          <p:nvPr/>
        </p:nvSpPr>
        <p:spPr>
          <a:xfrm>
            <a:off x="435966" y="921207"/>
            <a:ext cx="7449820" cy="940435"/>
          </a:xfrm>
          <a:prstGeom prst="rect">
            <a:avLst/>
          </a:prstGeom>
        </p:spPr>
        <p:txBody>
          <a:bodyPr vert="horz" wrap="square" lIns="0" tIns="12700" rIns="0" bIns="0" rtlCol="0">
            <a:spAutoFit/>
          </a:bodyPr>
          <a:lstStyle/>
          <a:p>
            <a:pPr marL="12700">
              <a:lnSpc>
                <a:spcPct val="100000"/>
              </a:lnSpc>
              <a:spcBef>
                <a:spcPts val="100"/>
              </a:spcBef>
            </a:pPr>
            <a:r>
              <a:rPr sz="3000" spc="-10" dirty="0">
                <a:latin typeface="Calibri"/>
                <a:cs typeface="Calibri"/>
              </a:rPr>
              <a:t>Yangına</a:t>
            </a:r>
            <a:r>
              <a:rPr sz="3000" spc="-135" dirty="0">
                <a:latin typeface="Calibri"/>
                <a:cs typeface="Calibri"/>
              </a:rPr>
              <a:t> </a:t>
            </a:r>
            <a:r>
              <a:rPr sz="3000" dirty="0">
                <a:latin typeface="Calibri"/>
                <a:cs typeface="Calibri"/>
              </a:rPr>
              <a:t>karşı</a:t>
            </a:r>
            <a:r>
              <a:rPr sz="3000" spc="-95" dirty="0">
                <a:latin typeface="Calibri"/>
                <a:cs typeface="Calibri"/>
              </a:rPr>
              <a:t> </a:t>
            </a:r>
            <a:r>
              <a:rPr sz="3000" dirty="0">
                <a:latin typeface="Calibri"/>
                <a:cs typeface="Calibri"/>
              </a:rPr>
              <a:t>tedbir</a:t>
            </a:r>
            <a:r>
              <a:rPr sz="3000" spc="-85" dirty="0">
                <a:latin typeface="Calibri"/>
                <a:cs typeface="Calibri"/>
              </a:rPr>
              <a:t> </a:t>
            </a:r>
            <a:r>
              <a:rPr sz="3000" dirty="0">
                <a:latin typeface="Calibri"/>
                <a:cs typeface="Calibri"/>
              </a:rPr>
              <a:t>alınırken</a:t>
            </a:r>
            <a:r>
              <a:rPr sz="3000" spc="-75" dirty="0">
                <a:latin typeface="Calibri"/>
                <a:cs typeface="Calibri"/>
              </a:rPr>
              <a:t> </a:t>
            </a:r>
            <a:r>
              <a:rPr sz="3000" b="1" dirty="0">
                <a:latin typeface="Calibri"/>
                <a:cs typeface="Calibri"/>
              </a:rPr>
              <a:t>ISI</a:t>
            </a:r>
            <a:r>
              <a:rPr sz="3000" spc="-160" dirty="0">
                <a:latin typeface="Times New Roman"/>
                <a:cs typeface="Times New Roman"/>
              </a:rPr>
              <a:t> </a:t>
            </a:r>
            <a:r>
              <a:rPr sz="3000" b="1" spc="-30" dirty="0">
                <a:latin typeface="Calibri"/>
                <a:cs typeface="Calibri"/>
              </a:rPr>
              <a:t>KAYNAKLARI</a:t>
            </a:r>
            <a:r>
              <a:rPr sz="3000" spc="-160" dirty="0">
                <a:latin typeface="Times New Roman"/>
                <a:cs typeface="Times New Roman"/>
              </a:rPr>
              <a:t> </a:t>
            </a:r>
            <a:r>
              <a:rPr sz="3000" spc="-25" dirty="0">
                <a:latin typeface="Calibri"/>
                <a:cs typeface="Calibri"/>
              </a:rPr>
              <a:t>ve</a:t>
            </a:r>
            <a:endParaRPr sz="3000">
              <a:latin typeface="Calibri"/>
              <a:cs typeface="Calibri"/>
            </a:endParaRPr>
          </a:p>
          <a:p>
            <a:pPr marL="12700">
              <a:lnSpc>
                <a:spcPct val="100000"/>
              </a:lnSpc>
              <a:spcBef>
                <a:spcPts val="5"/>
              </a:spcBef>
            </a:pPr>
            <a:r>
              <a:rPr sz="3000" b="1" spc="-30" dirty="0">
                <a:latin typeface="Calibri"/>
                <a:cs typeface="Calibri"/>
              </a:rPr>
              <a:t>YANICI</a:t>
            </a:r>
            <a:r>
              <a:rPr sz="3000" b="1" spc="-80" dirty="0">
                <a:latin typeface="Calibri"/>
                <a:cs typeface="Calibri"/>
              </a:rPr>
              <a:t> </a:t>
            </a:r>
            <a:r>
              <a:rPr sz="3000" b="1" dirty="0">
                <a:latin typeface="Calibri"/>
                <a:cs typeface="Calibri"/>
              </a:rPr>
              <a:t>MADDELERİN</a:t>
            </a:r>
            <a:r>
              <a:rPr sz="3000" b="1" spc="-85" dirty="0">
                <a:latin typeface="Calibri"/>
                <a:cs typeface="Calibri"/>
              </a:rPr>
              <a:t> </a:t>
            </a:r>
            <a:r>
              <a:rPr sz="3000" spc="-20" dirty="0">
                <a:latin typeface="Calibri"/>
                <a:cs typeface="Calibri"/>
              </a:rPr>
              <a:t>kontrolü</a:t>
            </a:r>
            <a:r>
              <a:rPr sz="3000" spc="-75" dirty="0">
                <a:latin typeface="Calibri"/>
                <a:cs typeface="Calibri"/>
              </a:rPr>
              <a:t> </a:t>
            </a:r>
            <a:r>
              <a:rPr sz="3000" dirty="0">
                <a:latin typeface="Calibri"/>
                <a:cs typeface="Calibri"/>
              </a:rPr>
              <a:t>çok</a:t>
            </a:r>
            <a:r>
              <a:rPr sz="3000" spc="-70" dirty="0">
                <a:latin typeface="Calibri"/>
                <a:cs typeface="Calibri"/>
              </a:rPr>
              <a:t> </a:t>
            </a:r>
            <a:r>
              <a:rPr sz="3000" spc="-10" dirty="0">
                <a:latin typeface="Calibri"/>
                <a:cs typeface="Calibri"/>
              </a:rPr>
              <a:t>önemlidir.</a:t>
            </a:r>
            <a:endParaRPr sz="3000">
              <a:latin typeface="Calibri"/>
              <a:cs typeface="Calibri"/>
            </a:endParaRPr>
          </a:p>
        </p:txBody>
      </p:sp>
      <p:pic>
        <p:nvPicPr>
          <p:cNvPr id="13" name="object 13"/>
          <p:cNvPicPr/>
          <p:nvPr/>
        </p:nvPicPr>
        <p:blipFill>
          <a:blip r:embed="rId5" cstate="print"/>
          <a:stretch>
            <a:fillRect/>
          </a:stretch>
        </p:blipFill>
        <p:spPr>
          <a:xfrm>
            <a:off x="7473695" y="300227"/>
            <a:ext cx="1670303" cy="2650236"/>
          </a:xfrm>
          <a:prstGeom prst="rect">
            <a:avLst/>
          </a:prstGeom>
        </p:spPr>
      </p:pic>
      <p:sp>
        <p:nvSpPr>
          <p:cNvPr id="14" name="object 14"/>
          <p:cNvSpPr txBox="1">
            <a:spLocks noGrp="1"/>
          </p:cNvSpPr>
          <p:nvPr>
            <p:ph type="title"/>
          </p:nvPr>
        </p:nvSpPr>
        <p:spPr>
          <a:xfrm>
            <a:off x="8208391" y="627710"/>
            <a:ext cx="431800" cy="1489075"/>
          </a:xfrm>
          <a:prstGeom prst="rect">
            <a:avLst/>
          </a:prstGeom>
        </p:spPr>
        <p:txBody>
          <a:bodyPr vert="horz" wrap="square" lIns="0" tIns="12700" rIns="0" bIns="0" rtlCol="0">
            <a:spAutoFit/>
          </a:bodyPr>
          <a:lstStyle/>
          <a:p>
            <a:pPr marL="12700">
              <a:lnSpc>
                <a:spcPct val="100000"/>
              </a:lnSpc>
              <a:spcBef>
                <a:spcPts val="100"/>
              </a:spcBef>
            </a:pPr>
            <a:r>
              <a:rPr sz="9600" b="0" spc="-50" dirty="0">
                <a:solidFill>
                  <a:srgbClr val="000000"/>
                </a:solidFill>
                <a:latin typeface="Times New Roman"/>
                <a:cs typeface="Times New Roman"/>
              </a:rPr>
              <a:t>!</a:t>
            </a:r>
            <a:endParaRPr sz="9600">
              <a:latin typeface="Times New Roman"/>
              <a:cs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36626" rIns="0" bIns="0" rtlCol="0">
            <a:spAutoFit/>
          </a:bodyPr>
          <a:lstStyle/>
          <a:p>
            <a:pPr marL="156845">
              <a:lnSpc>
                <a:spcPct val="100000"/>
              </a:lnSpc>
              <a:spcBef>
                <a:spcPts val="95"/>
              </a:spcBef>
            </a:pPr>
            <a:r>
              <a:rPr dirty="0"/>
              <a:t>Koruma</a:t>
            </a:r>
            <a:r>
              <a:rPr spc="-204" dirty="0"/>
              <a:t> </a:t>
            </a:r>
            <a:r>
              <a:rPr dirty="0"/>
              <a:t>Önlemlerinin</a:t>
            </a:r>
            <a:r>
              <a:rPr spc="-185" dirty="0"/>
              <a:t> </a:t>
            </a:r>
            <a:r>
              <a:rPr spc="-10" dirty="0"/>
              <a:t>Alınmaması</a:t>
            </a:r>
          </a:p>
        </p:txBody>
      </p:sp>
      <p:pic>
        <p:nvPicPr>
          <p:cNvPr id="3" name="object 3"/>
          <p:cNvPicPr/>
          <p:nvPr/>
        </p:nvPicPr>
        <p:blipFill>
          <a:blip r:embed="rId2" cstate="print"/>
          <a:stretch>
            <a:fillRect/>
          </a:stretch>
        </p:blipFill>
        <p:spPr>
          <a:xfrm>
            <a:off x="251460" y="1124711"/>
            <a:ext cx="4160519" cy="4608573"/>
          </a:xfrm>
          <a:prstGeom prst="rect">
            <a:avLst/>
          </a:prstGeom>
        </p:spPr>
      </p:pic>
      <p:pic>
        <p:nvPicPr>
          <p:cNvPr id="4" name="object 4"/>
          <p:cNvPicPr/>
          <p:nvPr/>
        </p:nvPicPr>
        <p:blipFill>
          <a:blip r:embed="rId3" cstate="print"/>
          <a:stretch>
            <a:fillRect/>
          </a:stretch>
        </p:blipFill>
        <p:spPr>
          <a:xfrm>
            <a:off x="4690872" y="1127760"/>
            <a:ext cx="4201667" cy="4605525"/>
          </a:xfrm>
          <a:prstGeom prst="rect">
            <a:avLst/>
          </a:prstGeom>
        </p:spPr>
      </p:pic>
      <p:sp>
        <p:nvSpPr>
          <p:cNvPr id="5" name="object 5"/>
          <p:cNvSpPr txBox="1"/>
          <p:nvPr/>
        </p:nvSpPr>
        <p:spPr>
          <a:xfrm>
            <a:off x="5428234" y="4907992"/>
            <a:ext cx="983615" cy="1489075"/>
          </a:xfrm>
          <a:prstGeom prst="rect">
            <a:avLst/>
          </a:prstGeom>
        </p:spPr>
        <p:txBody>
          <a:bodyPr vert="horz" wrap="square" lIns="0" tIns="12700" rIns="0" bIns="0" rtlCol="0">
            <a:spAutoFit/>
          </a:bodyPr>
          <a:lstStyle/>
          <a:p>
            <a:pPr marL="12700">
              <a:lnSpc>
                <a:spcPct val="100000"/>
              </a:lnSpc>
              <a:spcBef>
                <a:spcPts val="100"/>
              </a:spcBef>
            </a:pPr>
            <a:r>
              <a:rPr sz="9600" spc="-50" dirty="0">
                <a:solidFill>
                  <a:srgbClr val="00AF50"/>
                </a:solidFill>
                <a:latin typeface="Wingdings"/>
                <a:cs typeface="Wingdings"/>
              </a:rPr>
              <a:t></a:t>
            </a:r>
            <a:endParaRPr sz="9600">
              <a:latin typeface="Wingdings"/>
              <a:cs typeface="Wingdings"/>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77</a:t>
            </a:fld>
            <a:endParaRPr spc="-25" dirty="0"/>
          </a:p>
        </p:txBody>
      </p:sp>
      <p:sp>
        <p:nvSpPr>
          <p:cNvPr id="6" name="object 6"/>
          <p:cNvSpPr txBox="1"/>
          <p:nvPr/>
        </p:nvSpPr>
        <p:spPr>
          <a:xfrm>
            <a:off x="690473" y="4904940"/>
            <a:ext cx="697230" cy="1489075"/>
          </a:xfrm>
          <a:prstGeom prst="rect">
            <a:avLst/>
          </a:prstGeom>
        </p:spPr>
        <p:txBody>
          <a:bodyPr vert="horz" wrap="square" lIns="0" tIns="12700" rIns="0" bIns="0" rtlCol="0">
            <a:spAutoFit/>
          </a:bodyPr>
          <a:lstStyle/>
          <a:p>
            <a:pPr marL="12700">
              <a:lnSpc>
                <a:spcPct val="100000"/>
              </a:lnSpc>
              <a:spcBef>
                <a:spcPts val="100"/>
              </a:spcBef>
            </a:pPr>
            <a:r>
              <a:rPr sz="9600" b="1" spc="-50" dirty="0">
                <a:solidFill>
                  <a:srgbClr val="FF0000"/>
                </a:solidFill>
                <a:latin typeface="Calibri"/>
                <a:cs typeface="Calibri"/>
              </a:rPr>
              <a:t>X</a:t>
            </a:r>
            <a:endParaRPr sz="9600">
              <a:latin typeface="Calibri"/>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0258" y="9197"/>
            <a:ext cx="7838440" cy="5031740"/>
          </a:xfrm>
          <a:prstGeom prst="rect">
            <a:avLst/>
          </a:prstGeom>
        </p:spPr>
        <p:txBody>
          <a:bodyPr vert="horz" wrap="square" lIns="0" tIns="92075" rIns="0" bIns="0" rtlCol="0">
            <a:spAutoFit/>
          </a:bodyPr>
          <a:lstStyle/>
          <a:p>
            <a:pPr marL="623570" algn="ctr">
              <a:lnSpc>
                <a:spcPct val="100000"/>
              </a:lnSpc>
              <a:spcBef>
                <a:spcPts val="725"/>
              </a:spcBef>
            </a:pPr>
            <a:r>
              <a:rPr sz="3200" b="1" spc="-25" dirty="0">
                <a:solidFill>
                  <a:srgbClr val="C00000"/>
                </a:solidFill>
                <a:latin typeface="Calibri"/>
                <a:cs typeface="Calibri"/>
              </a:rPr>
              <a:t>YANGININ</a:t>
            </a:r>
            <a:r>
              <a:rPr sz="3200" b="1" spc="-95" dirty="0">
                <a:solidFill>
                  <a:srgbClr val="C00000"/>
                </a:solidFill>
                <a:latin typeface="Calibri"/>
                <a:cs typeface="Calibri"/>
              </a:rPr>
              <a:t> </a:t>
            </a:r>
            <a:r>
              <a:rPr sz="3200" b="1" spc="-55" dirty="0">
                <a:solidFill>
                  <a:srgbClr val="C00000"/>
                </a:solidFill>
                <a:latin typeface="Calibri"/>
                <a:cs typeface="Calibri"/>
              </a:rPr>
              <a:t>YAYILMASI</a:t>
            </a:r>
            <a:r>
              <a:rPr sz="3200" b="1" spc="-95" dirty="0">
                <a:solidFill>
                  <a:srgbClr val="C00000"/>
                </a:solidFill>
                <a:latin typeface="Calibri"/>
                <a:cs typeface="Calibri"/>
              </a:rPr>
              <a:t> </a:t>
            </a:r>
            <a:r>
              <a:rPr sz="3200" b="1" dirty="0">
                <a:solidFill>
                  <a:srgbClr val="C00000"/>
                </a:solidFill>
                <a:latin typeface="Calibri"/>
                <a:cs typeface="Calibri"/>
              </a:rPr>
              <a:t>ÖNLENMELİDİR</a:t>
            </a:r>
            <a:r>
              <a:rPr sz="3200" b="1" spc="-105" dirty="0">
                <a:solidFill>
                  <a:srgbClr val="C00000"/>
                </a:solidFill>
                <a:latin typeface="Calibri"/>
                <a:cs typeface="Calibri"/>
              </a:rPr>
              <a:t> </a:t>
            </a:r>
            <a:r>
              <a:rPr sz="3200" b="1" spc="-50" dirty="0">
                <a:solidFill>
                  <a:srgbClr val="C00000"/>
                </a:solidFill>
                <a:latin typeface="Calibri"/>
                <a:cs typeface="Calibri"/>
              </a:rPr>
              <a:t>!</a:t>
            </a:r>
            <a:endParaRPr sz="3200">
              <a:latin typeface="Calibri"/>
              <a:cs typeface="Calibri"/>
            </a:endParaRPr>
          </a:p>
          <a:p>
            <a:pPr marL="189865" indent="-177165">
              <a:lnSpc>
                <a:spcPct val="100000"/>
              </a:lnSpc>
              <a:spcBef>
                <a:spcPts val="625"/>
              </a:spcBef>
              <a:buFont typeface="Arial"/>
              <a:buChar char="•"/>
              <a:tabLst>
                <a:tab pos="189865" algn="l"/>
              </a:tabLst>
            </a:pPr>
            <a:r>
              <a:rPr sz="3200" b="1" spc="-20" dirty="0">
                <a:latin typeface="Calibri"/>
                <a:cs typeface="Calibri"/>
              </a:rPr>
              <a:t>Yangının</a:t>
            </a:r>
            <a:r>
              <a:rPr sz="3200" b="1" spc="-114" dirty="0">
                <a:latin typeface="Calibri"/>
                <a:cs typeface="Calibri"/>
              </a:rPr>
              <a:t> </a:t>
            </a:r>
            <a:r>
              <a:rPr sz="3200" b="1" dirty="0">
                <a:latin typeface="Calibri"/>
                <a:cs typeface="Calibri"/>
              </a:rPr>
              <a:t>yayılması</a:t>
            </a:r>
            <a:r>
              <a:rPr sz="3200" b="1" spc="-95" dirty="0">
                <a:latin typeface="Calibri"/>
                <a:cs typeface="Calibri"/>
              </a:rPr>
              <a:t> </a:t>
            </a:r>
            <a:r>
              <a:rPr sz="3200" b="1" dirty="0">
                <a:latin typeface="Calibri"/>
                <a:cs typeface="Calibri"/>
              </a:rPr>
              <a:t>ısı</a:t>
            </a:r>
            <a:r>
              <a:rPr sz="3200" b="1" spc="-70" dirty="0">
                <a:latin typeface="Calibri"/>
                <a:cs typeface="Calibri"/>
              </a:rPr>
              <a:t> </a:t>
            </a:r>
            <a:r>
              <a:rPr sz="3200" b="1" dirty="0">
                <a:latin typeface="Calibri"/>
                <a:cs typeface="Calibri"/>
              </a:rPr>
              <a:t>iletimiyle</a:t>
            </a:r>
            <a:r>
              <a:rPr sz="3200" b="1" spc="-85" dirty="0">
                <a:latin typeface="Calibri"/>
                <a:cs typeface="Calibri"/>
              </a:rPr>
              <a:t> </a:t>
            </a:r>
            <a:r>
              <a:rPr sz="3200" b="1" spc="-10" dirty="0">
                <a:latin typeface="Calibri"/>
                <a:cs typeface="Calibri"/>
              </a:rPr>
              <a:t>olur.</a:t>
            </a:r>
            <a:endParaRPr sz="3200">
              <a:latin typeface="Calibri"/>
              <a:cs typeface="Calibri"/>
            </a:endParaRPr>
          </a:p>
          <a:p>
            <a:pPr marL="189865" indent="-177165">
              <a:lnSpc>
                <a:spcPct val="100000"/>
              </a:lnSpc>
              <a:spcBef>
                <a:spcPts val="600"/>
              </a:spcBef>
              <a:buFont typeface="Arial"/>
              <a:buChar char="•"/>
              <a:tabLst>
                <a:tab pos="189865" algn="l"/>
              </a:tabLst>
            </a:pPr>
            <a:r>
              <a:rPr sz="3200" dirty="0">
                <a:latin typeface="Calibri"/>
                <a:cs typeface="Calibri"/>
              </a:rPr>
              <a:t>Isı</a:t>
            </a:r>
            <a:r>
              <a:rPr sz="3200" spc="-45" dirty="0">
                <a:latin typeface="Calibri"/>
                <a:cs typeface="Calibri"/>
              </a:rPr>
              <a:t> </a:t>
            </a:r>
            <a:r>
              <a:rPr sz="3200" dirty="0">
                <a:latin typeface="Calibri"/>
                <a:cs typeface="Calibri"/>
              </a:rPr>
              <a:t>daima</a:t>
            </a:r>
            <a:r>
              <a:rPr sz="3200" spc="-25" dirty="0">
                <a:latin typeface="Calibri"/>
                <a:cs typeface="Calibri"/>
              </a:rPr>
              <a:t> </a:t>
            </a:r>
            <a:r>
              <a:rPr sz="3200" b="1" dirty="0">
                <a:solidFill>
                  <a:srgbClr val="C00000"/>
                </a:solidFill>
                <a:latin typeface="Calibri"/>
                <a:cs typeface="Calibri"/>
              </a:rPr>
              <a:t>sıcak</a:t>
            </a:r>
            <a:r>
              <a:rPr sz="3200" b="1" spc="-65" dirty="0">
                <a:solidFill>
                  <a:srgbClr val="C00000"/>
                </a:solidFill>
                <a:latin typeface="Calibri"/>
                <a:cs typeface="Calibri"/>
              </a:rPr>
              <a:t> </a:t>
            </a:r>
            <a:r>
              <a:rPr sz="3200" b="1" dirty="0">
                <a:solidFill>
                  <a:srgbClr val="C00000"/>
                </a:solidFill>
                <a:latin typeface="Calibri"/>
                <a:cs typeface="Calibri"/>
              </a:rPr>
              <a:t>ortamdan</a:t>
            </a:r>
            <a:r>
              <a:rPr sz="3200" b="1" spc="-95" dirty="0">
                <a:solidFill>
                  <a:srgbClr val="C00000"/>
                </a:solidFill>
                <a:latin typeface="Calibri"/>
                <a:cs typeface="Calibri"/>
              </a:rPr>
              <a:t> </a:t>
            </a:r>
            <a:r>
              <a:rPr sz="3200" b="1" dirty="0">
                <a:solidFill>
                  <a:srgbClr val="C00000"/>
                </a:solidFill>
                <a:latin typeface="Calibri"/>
                <a:cs typeface="Calibri"/>
              </a:rPr>
              <a:t>soğuk</a:t>
            </a:r>
            <a:r>
              <a:rPr sz="3200" b="1" spc="-70" dirty="0">
                <a:solidFill>
                  <a:srgbClr val="C00000"/>
                </a:solidFill>
                <a:latin typeface="Calibri"/>
                <a:cs typeface="Calibri"/>
              </a:rPr>
              <a:t> </a:t>
            </a:r>
            <a:r>
              <a:rPr sz="3200" b="1" dirty="0">
                <a:solidFill>
                  <a:srgbClr val="C00000"/>
                </a:solidFill>
                <a:latin typeface="Calibri"/>
                <a:cs typeface="Calibri"/>
              </a:rPr>
              <a:t>ortama</a:t>
            </a:r>
            <a:r>
              <a:rPr sz="3200" b="1" spc="-70" dirty="0">
                <a:solidFill>
                  <a:srgbClr val="C00000"/>
                </a:solidFill>
                <a:latin typeface="Calibri"/>
                <a:cs typeface="Calibri"/>
              </a:rPr>
              <a:t> </a:t>
            </a:r>
            <a:r>
              <a:rPr sz="3200" b="1" spc="-10" dirty="0">
                <a:solidFill>
                  <a:srgbClr val="C00000"/>
                </a:solidFill>
                <a:latin typeface="Calibri"/>
                <a:cs typeface="Calibri"/>
              </a:rPr>
              <a:t>doğru</a:t>
            </a:r>
            <a:endParaRPr sz="3200">
              <a:latin typeface="Calibri"/>
              <a:cs typeface="Calibri"/>
            </a:endParaRPr>
          </a:p>
          <a:p>
            <a:pPr marL="190500">
              <a:lnSpc>
                <a:spcPct val="100000"/>
              </a:lnSpc>
            </a:pPr>
            <a:r>
              <a:rPr sz="3200" spc="-10" dirty="0">
                <a:latin typeface="Calibri"/>
                <a:cs typeface="Calibri"/>
              </a:rPr>
              <a:t>iletilir.</a:t>
            </a:r>
            <a:endParaRPr sz="3200">
              <a:latin typeface="Calibri"/>
              <a:cs typeface="Calibri"/>
            </a:endParaRPr>
          </a:p>
          <a:p>
            <a:pPr marL="12700" marR="3522979" indent="177165">
              <a:lnSpc>
                <a:spcPct val="115599"/>
              </a:lnSpc>
              <a:buFont typeface="Arial"/>
              <a:buChar char="•"/>
              <a:tabLst>
                <a:tab pos="189865" algn="l"/>
              </a:tabLst>
            </a:pPr>
            <a:r>
              <a:rPr sz="3200" dirty="0">
                <a:latin typeface="Calibri"/>
                <a:cs typeface="Calibri"/>
              </a:rPr>
              <a:t>Katlı</a:t>
            </a:r>
            <a:r>
              <a:rPr sz="3200" spc="-150" dirty="0">
                <a:latin typeface="Calibri"/>
                <a:cs typeface="Calibri"/>
              </a:rPr>
              <a:t> </a:t>
            </a:r>
            <a:r>
              <a:rPr sz="3200" dirty="0">
                <a:latin typeface="Calibri"/>
                <a:cs typeface="Calibri"/>
              </a:rPr>
              <a:t>binalarda</a:t>
            </a:r>
            <a:r>
              <a:rPr sz="3200" spc="-125" dirty="0">
                <a:latin typeface="Calibri"/>
                <a:cs typeface="Calibri"/>
              </a:rPr>
              <a:t> </a:t>
            </a:r>
            <a:r>
              <a:rPr sz="3200" spc="-10" dirty="0">
                <a:latin typeface="Calibri"/>
                <a:cs typeface="Calibri"/>
              </a:rPr>
              <a:t>yangın, </a:t>
            </a:r>
            <a:r>
              <a:rPr sz="3200" b="1" dirty="0">
                <a:solidFill>
                  <a:srgbClr val="C00000"/>
                </a:solidFill>
                <a:latin typeface="Calibri"/>
                <a:cs typeface="Calibri"/>
              </a:rPr>
              <a:t>sıcak</a:t>
            </a:r>
            <a:r>
              <a:rPr sz="3200" b="1" spc="-80" dirty="0">
                <a:solidFill>
                  <a:srgbClr val="C00000"/>
                </a:solidFill>
                <a:latin typeface="Calibri"/>
                <a:cs typeface="Calibri"/>
              </a:rPr>
              <a:t> </a:t>
            </a:r>
            <a:r>
              <a:rPr sz="3200" b="1" dirty="0">
                <a:solidFill>
                  <a:srgbClr val="C00000"/>
                </a:solidFill>
                <a:latin typeface="Calibri"/>
                <a:cs typeface="Calibri"/>
              </a:rPr>
              <a:t>hava</a:t>
            </a:r>
            <a:r>
              <a:rPr sz="3200" b="1" spc="-65" dirty="0">
                <a:solidFill>
                  <a:srgbClr val="C00000"/>
                </a:solidFill>
                <a:latin typeface="Calibri"/>
                <a:cs typeface="Calibri"/>
              </a:rPr>
              <a:t> </a:t>
            </a:r>
            <a:r>
              <a:rPr sz="3200" dirty="0">
                <a:latin typeface="Calibri"/>
                <a:cs typeface="Calibri"/>
              </a:rPr>
              <a:t>ve</a:t>
            </a:r>
            <a:r>
              <a:rPr sz="3200" spc="-150" dirty="0">
                <a:latin typeface="Times New Roman"/>
                <a:cs typeface="Times New Roman"/>
              </a:rPr>
              <a:t> </a:t>
            </a:r>
            <a:r>
              <a:rPr sz="3200" b="1" spc="-20" dirty="0">
                <a:solidFill>
                  <a:srgbClr val="C00000"/>
                </a:solidFill>
                <a:latin typeface="Calibri"/>
                <a:cs typeface="Calibri"/>
              </a:rPr>
              <a:t>duman</a:t>
            </a:r>
            <a:r>
              <a:rPr sz="3200" spc="-20" dirty="0">
                <a:solidFill>
                  <a:srgbClr val="C00000"/>
                </a:solidFill>
                <a:latin typeface="Times New Roman"/>
                <a:cs typeface="Times New Roman"/>
              </a:rPr>
              <a:t> </a:t>
            </a:r>
            <a:r>
              <a:rPr sz="3200" dirty="0">
                <a:latin typeface="Calibri"/>
                <a:cs typeface="Calibri"/>
              </a:rPr>
              <a:t>yoluyla</a:t>
            </a:r>
            <a:r>
              <a:rPr sz="3200" spc="-140" dirty="0">
                <a:latin typeface="Times New Roman"/>
                <a:cs typeface="Times New Roman"/>
              </a:rPr>
              <a:t> </a:t>
            </a:r>
            <a:r>
              <a:rPr sz="3200" b="1" dirty="0">
                <a:solidFill>
                  <a:srgbClr val="C00000"/>
                </a:solidFill>
                <a:latin typeface="Calibri"/>
                <a:cs typeface="Calibri"/>
              </a:rPr>
              <a:t>dikine</a:t>
            </a:r>
            <a:r>
              <a:rPr sz="3200" b="1" spc="-85" dirty="0">
                <a:solidFill>
                  <a:srgbClr val="C00000"/>
                </a:solidFill>
                <a:latin typeface="Calibri"/>
                <a:cs typeface="Calibri"/>
              </a:rPr>
              <a:t> </a:t>
            </a:r>
            <a:r>
              <a:rPr sz="3200" b="1" dirty="0">
                <a:solidFill>
                  <a:srgbClr val="C00000"/>
                </a:solidFill>
                <a:latin typeface="Calibri"/>
                <a:cs typeface="Calibri"/>
              </a:rPr>
              <a:t>(üst</a:t>
            </a:r>
            <a:r>
              <a:rPr sz="3200" b="1" spc="-80" dirty="0">
                <a:solidFill>
                  <a:srgbClr val="C00000"/>
                </a:solidFill>
                <a:latin typeface="Calibri"/>
                <a:cs typeface="Calibri"/>
              </a:rPr>
              <a:t> </a:t>
            </a:r>
            <a:r>
              <a:rPr sz="3200" b="1" spc="-10" dirty="0">
                <a:solidFill>
                  <a:srgbClr val="C00000"/>
                </a:solidFill>
                <a:latin typeface="Calibri"/>
                <a:cs typeface="Calibri"/>
              </a:rPr>
              <a:t>katlara doğru)</a:t>
            </a:r>
            <a:endParaRPr sz="3200">
              <a:latin typeface="Calibri"/>
              <a:cs typeface="Calibri"/>
            </a:endParaRPr>
          </a:p>
          <a:p>
            <a:pPr marL="104139">
              <a:lnSpc>
                <a:spcPct val="100000"/>
              </a:lnSpc>
              <a:spcBef>
                <a:spcPts val="605"/>
              </a:spcBef>
            </a:pPr>
            <a:r>
              <a:rPr sz="3200" spc="-10" dirty="0">
                <a:latin typeface="Calibri"/>
                <a:cs typeface="Calibri"/>
              </a:rPr>
              <a:t>yayılır.</a:t>
            </a:r>
            <a:endParaRPr sz="3200">
              <a:latin typeface="Calibri"/>
              <a:cs typeface="Calibri"/>
            </a:endParaRPr>
          </a:p>
        </p:txBody>
      </p:sp>
      <p:pic>
        <p:nvPicPr>
          <p:cNvPr id="3" name="object 3"/>
          <p:cNvPicPr/>
          <p:nvPr/>
        </p:nvPicPr>
        <p:blipFill>
          <a:blip r:embed="rId2" cstate="print"/>
          <a:stretch>
            <a:fillRect/>
          </a:stretch>
        </p:blipFill>
        <p:spPr>
          <a:xfrm>
            <a:off x="5219700" y="2218946"/>
            <a:ext cx="3678935" cy="4407405"/>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78</a:t>
            </a:fld>
            <a:endParaRPr spc="-25"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18322" y="1988819"/>
            <a:ext cx="8592820" cy="4253865"/>
            <a:chOff x="318322" y="1988819"/>
            <a:chExt cx="8592820" cy="4253865"/>
          </a:xfrm>
        </p:grpSpPr>
        <p:pic>
          <p:nvPicPr>
            <p:cNvPr id="3" name="object 3"/>
            <p:cNvPicPr/>
            <p:nvPr/>
          </p:nvPicPr>
          <p:blipFill>
            <a:blip r:embed="rId2" cstate="print"/>
            <a:stretch>
              <a:fillRect/>
            </a:stretch>
          </p:blipFill>
          <p:spPr>
            <a:xfrm>
              <a:off x="4637532" y="1988819"/>
              <a:ext cx="4273296" cy="4245863"/>
            </a:xfrm>
            <a:prstGeom prst="rect">
              <a:avLst/>
            </a:prstGeom>
          </p:spPr>
        </p:pic>
        <p:sp>
          <p:nvSpPr>
            <p:cNvPr id="4" name="object 4"/>
            <p:cNvSpPr/>
            <p:nvPr/>
          </p:nvSpPr>
          <p:spPr>
            <a:xfrm>
              <a:off x="323085" y="2467358"/>
              <a:ext cx="4018915" cy="3770629"/>
            </a:xfrm>
            <a:custGeom>
              <a:avLst/>
              <a:gdLst/>
              <a:ahLst/>
              <a:cxnLst/>
              <a:rect l="l" t="t" r="r" b="b"/>
              <a:pathLst>
                <a:path w="4018915" h="3770629">
                  <a:moveTo>
                    <a:pt x="4018788" y="0"/>
                  </a:moveTo>
                  <a:lnTo>
                    <a:pt x="0" y="0"/>
                  </a:lnTo>
                  <a:lnTo>
                    <a:pt x="0" y="3770376"/>
                  </a:lnTo>
                  <a:lnTo>
                    <a:pt x="4018788" y="3770376"/>
                  </a:lnTo>
                  <a:lnTo>
                    <a:pt x="4018788" y="0"/>
                  </a:lnTo>
                  <a:close/>
                </a:path>
              </a:pathLst>
            </a:custGeom>
            <a:solidFill>
              <a:srgbClr val="FFC000"/>
            </a:solidFill>
          </p:spPr>
          <p:txBody>
            <a:bodyPr wrap="square" lIns="0" tIns="0" rIns="0" bIns="0" rtlCol="0"/>
            <a:lstStyle/>
            <a:p>
              <a:endParaRPr/>
            </a:p>
          </p:txBody>
        </p:sp>
        <p:sp>
          <p:nvSpPr>
            <p:cNvPr id="5" name="object 5"/>
            <p:cNvSpPr/>
            <p:nvPr/>
          </p:nvSpPr>
          <p:spPr>
            <a:xfrm>
              <a:off x="323085" y="2467358"/>
              <a:ext cx="4018915" cy="3770629"/>
            </a:xfrm>
            <a:custGeom>
              <a:avLst/>
              <a:gdLst/>
              <a:ahLst/>
              <a:cxnLst/>
              <a:rect l="l" t="t" r="r" b="b"/>
              <a:pathLst>
                <a:path w="4018915" h="3770629">
                  <a:moveTo>
                    <a:pt x="0" y="3770376"/>
                  </a:moveTo>
                  <a:lnTo>
                    <a:pt x="4018788" y="3770376"/>
                  </a:lnTo>
                  <a:lnTo>
                    <a:pt x="4018788" y="0"/>
                  </a:lnTo>
                  <a:lnTo>
                    <a:pt x="0" y="0"/>
                  </a:lnTo>
                  <a:lnTo>
                    <a:pt x="0" y="3770376"/>
                  </a:lnTo>
                  <a:close/>
                </a:path>
              </a:pathLst>
            </a:custGeom>
            <a:ln w="9525">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258265" y="25248"/>
            <a:ext cx="8366759" cy="1911350"/>
          </a:xfrm>
          <a:prstGeom prst="rect">
            <a:avLst/>
          </a:prstGeom>
        </p:spPr>
        <p:txBody>
          <a:bodyPr vert="horz" wrap="square" lIns="0" tIns="76200" rIns="0" bIns="0" rtlCol="0">
            <a:spAutoFit/>
          </a:bodyPr>
          <a:lstStyle/>
          <a:p>
            <a:pPr marL="422275">
              <a:lnSpc>
                <a:spcPct val="100000"/>
              </a:lnSpc>
              <a:spcBef>
                <a:spcPts val="600"/>
              </a:spcBef>
            </a:pPr>
            <a:r>
              <a:rPr sz="3200" spc="-25" dirty="0"/>
              <a:t>YANGININ</a:t>
            </a:r>
            <a:r>
              <a:rPr sz="3200" spc="-95" dirty="0"/>
              <a:t> </a:t>
            </a:r>
            <a:r>
              <a:rPr sz="3200" spc="-65" dirty="0"/>
              <a:t>YAVAŞLATILMASI</a:t>
            </a:r>
            <a:r>
              <a:rPr sz="3200" spc="-114" dirty="0"/>
              <a:t> </a:t>
            </a:r>
            <a:r>
              <a:rPr sz="3200" dirty="0"/>
              <a:t>SAĞLANMALIDIR</a:t>
            </a:r>
            <a:r>
              <a:rPr sz="3200" spc="-125" dirty="0"/>
              <a:t> </a:t>
            </a:r>
            <a:r>
              <a:rPr sz="3200" spc="-50" dirty="0"/>
              <a:t>!</a:t>
            </a:r>
            <a:endParaRPr sz="3200" dirty="0"/>
          </a:p>
          <a:p>
            <a:pPr marL="190500" marR="5080" indent="-178435" algn="just">
              <a:lnSpc>
                <a:spcPct val="100000"/>
              </a:lnSpc>
              <a:spcBef>
                <a:spcPts val="425"/>
              </a:spcBef>
            </a:pPr>
            <a:r>
              <a:rPr sz="2800" dirty="0">
                <a:solidFill>
                  <a:srgbClr val="000000"/>
                </a:solidFill>
              </a:rPr>
              <a:t>Pencere</a:t>
            </a:r>
            <a:r>
              <a:rPr sz="2800" spc="-85" dirty="0">
                <a:solidFill>
                  <a:srgbClr val="000000"/>
                </a:solidFill>
              </a:rPr>
              <a:t> </a:t>
            </a:r>
            <a:r>
              <a:rPr sz="2800" dirty="0">
                <a:solidFill>
                  <a:srgbClr val="000000"/>
                </a:solidFill>
              </a:rPr>
              <a:t>ve</a:t>
            </a:r>
            <a:r>
              <a:rPr sz="2800" spc="-100" dirty="0">
                <a:solidFill>
                  <a:srgbClr val="000000"/>
                </a:solidFill>
              </a:rPr>
              <a:t> </a:t>
            </a:r>
            <a:r>
              <a:rPr sz="2800" dirty="0">
                <a:solidFill>
                  <a:srgbClr val="000000"/>
                </a:solidFill>
              </a:rPr>
              <a:t>kapıların</a:t>
            </a:r>
            <a:r>
              <a:rPr sz="2800" spc="-75" dirty="0">
                <a:solidFill>
                  <a:srgbClr val="000000"/>
                </a:solidFill>
              </a:rPr>
              <a:t> </a:t>
            </a:r>
            <a:r>
              <a:rPr sz="2800" dirty="0">
                <a:solidFill>
                  <a:srgbClr val="000000"/>
                </a:solidFill>
              </a:rPr>
              <a:t>açık</a:t>
            </a:r>
            <a:r>
              <a:rPr sz="2800" spc="-80" dirty="0">
                <a:solidFill>
                  <a:srgbClr val="000000"/>
                </a:solidFill>
              </a:rPr>
              <a:t> </a:t>
            </a:r>
            <a:r>
              <a:rPr sz="2800" dirty="0">
                <a:solidFill>
                  <a:srgbClr val="000000"/>
                </a:solidFill>
              </a:rPr>
              <a:t>kalması</a:t>
            </a:r>
            <a:r>
              <a:rPr sz="2800" spc="-75" dirty="0">
                <a:solidFill>
                  <a:srgbClr val="000000"/>
                </a:solidFill>
              </a:rPr>
              <a:t> </a:t>
            </a:r>
            <a:r>
              <a:rPr sz="2800" b="0" spc="-10" dirty="0">
                <a:solidFill>
                  <a:srgbClr val="000000"/>
                </a:solidFill>
                <a:latin typeface="Calibri"/>
                <a:cs typeface="Calibri"/>
              </a:rPr>
              <a:t>ortama</a:t>
            </a:r>
            <a:r>
              <a:rPr sz="2800" b="0" spc="-165" dirty="0">
                <a:solidFill>
                  <a:srgbClr val="000000"/>
                </a:solidFill>
                <a:latin typeface="Times New Roman"/>
                <a:cs typeface="Times New Roman"/>
              </a:rPr>
              <a:t> </a:t>
            </a:r>
            <a:r>
              <a:rPr sz="2800" dirty="0">
                <a:solidFill>
                  <a:srgbClr val="000000"/>
                </a:solidFill>
              </a:rPr>
              <a:t>oksijen</a:t>
            </a:r>
            <a:r>
              <a:rPr sz="2800" b="0" spc="-160" dirty="0">
                <a:solidFill>
                  <a:srgbClr val="000000"/>
                </a:solidFill>
                <a:latin typeface="Times New Roman"/>
                <a:cs typeface="Times New Roman"/>
              </a:rPr>
              <a:t> </a:t>
            </a:r>
            <a:r>
              <a:rPr sz="2800" spc="-10" dirty="0">
                <a:solidFill>
                  <a:srgbClr val="000000"/>
                </a:solidFill>
              </a:rPr>
              <a:t>girişine </a:t>
            </a:r>
            <a:r>
              <a:rPr sz="2800" b="0" dirty="0">
                <a:solidFill>
                  <a:srgbClr val="000000"/>
                </a:solidFill>
                <a:latin typeface="Calibri"/>
                <a:cs typeface="Calibri"/>
              </a:rPr>
              <a:t>ve</a:t>
            </a:r>
            <a:r>
              <a:rPr sz="2800" b="0" spc="-75" dirty="0">
                <a:solidFill>
                  <a:srgbClr val="000000"/>
                </a:solidFill>
                <a:latin typeface="Calibri"/>
                <a:cs typeface="Calibri"/>
              </a:rPr>
              <a:t> </a:t>
            </a:r>
            <a:r>
              <a:rPr sz="2800" b="0" dirty="0">
                <a:solidFill>
                  <a:srgbClr val="000000"/>
                </a:solidFill>
                <a:latin typeface="Calibri"/>
                <a:cs typeface="Calibri"/>
              </a:rPr>
              <a:t>diğer</a:t>
            </a:r>
            <a:r>
              <a:rPr sz="2800" b="0" spc="-75" dirty="0">
                <a:solidFill>
                  <a:srgbClr val="000000"/>
                </a:solidFill>
                <a:latin typeface="Calibri"/>
                <a:cs typeface="Calibri"/>
              </a:rPr>
              <a:t> </a:t>
            </a:r>
            <a:r>
              <a:rPr sz="2800" b="0" dirty="0">
                <a:solidFill>
                  <a:srgbClr val="000000"/>
                </a:solidFill>
                <a:latin typeface="Calibri"/>
                <a:cs typeface="Calibri"/>
              </a:rPr>
              <a:t>kısımlara</a:t>
            </a:r>
            <a:r>
              <a:rPr sz="2800" b="0" spc="-50" dirty="0">
                <a:solidFill>
                  <a:srgbClr val="000000"/>
                </a:solidFill>
                <a:latin typeface="Calibri"/>
                <a:cs typeface="Calibri"/>
              </a:rPr>
              <a:t> </a:t>
            </a:r>
            <a:r>
              <a:rPr sz="2800" dirty="0">
                <a:solidFill>
                  <a:srgbClr val="000000"/>
                </a:solidFill>
              </a:rPr>
              <a:t>duman</a:t>
            </a:r>
            <a:r>
              <a:rPr sz="2800" spc="-70" dirty="0">
                <a:solidFill>
                  <a:srgbClr val="000000"/>
                </a:solidFill>
              </a:rPr>
              <a:t> </a:t>
            </a:r>
            <a:r>
              <a:rPr sz="2800" dirty="0">
                <a:solidFill>
                  <a:srgbClr val="000000"/>
                </a:solidFill>
              </a:rPr>
              <a:t>ile</a:t>
            </a:r>
            <a:r>
              <a:rPr sz="2800" spc="-70" dirty="0">
                <a:solidFill>
                  <a:srgbClr val="000000"/>
                </a:solidFill>
              </a:rPr>
              <a:t> </a:t>
            </a:r>
            <a:r>
              <a:rPr sz="2800" dirty="0">
                <a:solidFill>
                  <a:srgbClr val="000000"/>
                </a:solidFill>
              </a:rPr>
              <a:t>yangının</a:t>
            </a:r>
            <a:r>
              <a:rPr sz="2800" spc="-50" dirty="0">
                <a:solidFill>
                  <a:srgbClr val="000000"/>
                </a:solidFill>
              </a:rPr>
              <a:t> </a:t>
            </a:r>
            <a:r>
              <a:rPr sz="2800" dirty="0">
                <a:solidFill>
                  <a:srgbClr val="000000"/>
                </a:solidFill>
              </a:rPr>
              <a:t>yayılmasına</a:t>
            </a:r>
            <a:r>
              <a:rPr sz="2800" spc="-40" dirty="0">
                <a:solidFill>
                  <a:srgbClr val="000000"/>
                </a:solidFill>
              </a:rPr>
              <a:t> </a:t>
            </a:r>
            <a:r>
              <a:rPr sz="2800" b="0" spc="-10" dirty="0">
                <a:solidFill>
                  <a:srgbClr val="000000"/>
                </a:solidFill>
                <a:latin typeface="Calibri"/>
                <a:cs typeface="Calibri"/>
              </a:rPr>
              <a:t>sebep</a:t>
            </a:r>
            <a:r>
              <a:rPr sz="2800" b="0" spc="-10" dirty="0">
                <a:solidFill>
                  <a:srgbClr val="000000"/>
                </a:solidFill>
                <a:latin typeface="Times New Roman"/>
                <a:cs typeface="Times New Roman"/>
              </a:rPr>
              <a:t> </a:t>
            </a:r>
            <a:r>
              <a:rPr sz="2800" b="0" spc="-10" dirty="0">
                <a:solidFill>
                  <a:srgbClr val="000000"/>
                </a:solidFill>
                <a:latin typeface="Calibri"/>
                <a:cs typeface="Calibri"/>
              </a:rPr>
              <a:t>olacaktır.</a:t>
            </a:r>
            <a:endParaRPr sz="2800" dirty="0">
              <a:latin typeface="Calibri"/>
              <a:cs typeface="Calibri"/>
            </a:endParaRPr>
          </a:p>
        </p:txBody>
      </p:sp>
      <p:sp>
        <p:nvSpPr>
          <p:cNvPr id="7" name="object 7"/>
          <p:cNvSpPr txBox="1"/>
          <p:nvPr/>
        </p:nvSpPr>
        <p:spPr>
          <a:xfrm>
            <a:off x="402436" y="2477769"/>
            <a:ext cx="3399790" cy="1808480"/>
          </a:xfrm>
          <a:prstGeom prst="rect">
            <a:avLst/>
          </a:prstGeom>
        </p:spPr>
        <p:txBody>
          <a:bodyPr vert="horz" wrap="square" lIns="0" tIns="12065" rIns="0" bIns="0" rtlCol="0">
            <a:spAutoFit/>
          </a:bodyPr>
          <a:lstStyle/>
          <a:p>
            <a:pPr marL="12700" marR="5080">
              <a:lnSpc>
                <a:spcPct val="100000"/>
              </a:lnSpc>
              <a:spcBef>
                <a:spcPts val="95"/>
              </a:spcBef>
            </a:pPr>
            <a:r>
              <a:rPr sz="2800" b="1" spc="-10" dirty="0">
                <a:latin typeface="Calibri"/>
                <a:cs typeface="Calibri"/>
              </a:rPr>
              <a:t>Yangının</a:t>
            </a:r>
            <a:r>
              <a:rPr sz="2800" b="1" spc="-114" dirty="0">
                <a:latin typeface="Calibri"/>
                <a:cs typeface="Calibri"/>
              </a:rPr>
              <a:t> </a:t>
            </a:r>
            <a:r>
              <a:rPr sz="2800" b="1" dirty="0">
                <a:latin typeface="Calibri"/>
                <a:cs typeface="Calibri"/>
              </a:rPr>
              <a:t>artmasını</a:t>
            </a:r>
            <a:r>
              <a:rPr sz="2800" b="1" spc="-125" dirty="0">
                <a:latin typeface="Calibri"/>
                <a:cs typeface="Calibri"/>
              </a:rPr>
              <a:t> </a:t>
            </a:r>
            <a:r>
              <a:rPr sz="2800" b="1" spc="-25" dirty="0">
                <a:latin typeface="Calibri"/>
                <a:cs typeface="Calibri"/>
              </a:rPr>
              <a:t>ve</a:t>
            </a:r>
            <a:r>
              <a:rPr sz="2800" spc="-25" dirty="0">
                <a:latin typeface="Times New Roman"/>
                <a:cs typeface="Times New Roman"/>
              </a:rPr>
              <a:t> </a:t>
            </a:r>
            <a:r>
              <a:rPr sz="2800" b="1" dirty="0">
                <a:latin typeface="Calibri"/>
                <a:cs typeface="Calibri"/>
              </a:rPr>
              <a:t>yayılmasını</a:t>
            </a:r>
            <a:r>
              <a:rPr sz="2800" b="1" spc="-125" dirty="0">
                <a:latin typeface="Calibri"/>
                <a:cs typeface="Calibri"/>
              </a:rPr>
              <a:t> </a:t>
            </a:r>
            <a:r>
              <a:rPr sz="2800" b="1" spc="-10" dirty="0">
                <a:latin typeface="Calibri"/>
                <a:cs typeface="Calibri"/>
              </a:rPr>
              <a:t>durdurmak için;</a:t>
            </a:r>
            <a:endParaRPr sz="2800">
              <a:latin typeface="Calibri"/>
              <a:cs typeface="Calibri"/>
            </a:endParaRPr>
          </a:p>
          <a:p>
            <a:pPr marL="12700">
              <a:lnSpc>
                <a:spcPct val="100000"/>
              </a:lnSpc>
              <a:spcBef>
                <a:spcPts val="600"/>
              </a:spcBef>
            </a:pPr>
            <a:r>
              <a:rPr sz="2800" dirty="0">
                <a:latin typeface="Calibri"/>
                <a:cs typeface="Calibri"/>
              </a:rPr>
              <a:t>Bina</a:t>
            </a:r>
            <a:r>
              <a:rPr sz="2800" spc="-90" dirty="0">
                <a:latin typeface="Times New Roman"/>
                <a:cs typeface="Times New Roman"/>
              </a:rPr>
              <a:t> </a:t>
            </a:r>
            <a:r>
              <a:rPr sz="2800" dirty="0">
                <a:latin typeface="Calibri"/>
                <a:cs typeface="Calibri"/>
              </a:rPr>
              <a:t>ve</a:t>
            </a:r>
            <a:r>
              <a:rPr sz="2800" spc="-30" dirty="0">
                <a:latin typeface="Calibri"/>
                <a:cs typeface="Calibri"/>
              </a:rPr>
              <a:t> </a:t>
            </a:r>
            <a:r>
              <a:rPr sz="2800" spc="-10" dirty="0">
                <a:latin typeface="Calibri"/>
                <a:cs typeface="Calibri"/>
              </a:rPr>
              <a:t>odaları</a:t>
            </a:r>
            <a:endParaRPr sz="2800">
              <a:latin typeface="Calibri"/>
              <a:cs typeface="Calibri"/>
            </a:endParaRPr>
          </a:p>
        </p:txBody>
      </p:sp>
      <p:sp>
        <p:nvSpPr>
          <p:cNvPr id="8" name="object 8"/>
          <p:cNvSpPr txBox="1"/>
          <p:nvPr/>
        </p:nvSpPr>
        <p:spPr>
          <a:xfrm>
            <a:off x="402436" y="4183849"/>
            <a:ext cx="2731135" cy="1962150"/>
          </a:xfrm>
          <a:prstGeom prst="rect">
            <a:avLst/>
          </a:prstGeom>
        </p:spPr>
        <p:txBody>
          <a:bodyPr vert="horz" wrap="square" lIns="0" tIns="89535" rIns="0" bIns="0" rtlCol="0">
            <a:spAutoFit/>
          </a:bodyPr>
          <a:lstStyle/>
          <a:p>
            <a:pPr marL="12700">
              <a:lnSpc>
                <a:spcPct val="100000"/>
              </a:lnSpc>
              <a:spcBef>
                <a:spcPts val="705"/>
              </a:spcBef>
            </a:pPr>
            <a:r>
              <a:rPr sz="2800" spc="-10" dirty="0">
                <a:latin typeface="Calibri"/>
                <a:cs typeface="Calibri"/>
              </a:rPr>
              <a:t>boşaltılırken</a:t>
            </a:r>
            <a:endParaRPr sz="2800">
              <a:latin typeface="Calibri"/>
              <a:cs typeface="Calibri"/>
            </a:endParaRPr>
          </a:p>
          <a:p>
            <a:pPr marL="12700" marR="5080">
              <a:lnSpc>
                <a:spcPct val="109000"/>
              </a:lnSpc>
              <a:spcBef>
                <a:spcPts val="300"/>
              </a:spcBef>
            </a:pPr>
            <a:r>
              <a:rPr sz="2800" b="1" dirty="0">
                <a:latin typeface="Calibri"/>
                <a:cs typeface="Calibri"/>
              </a:rPr>
              <a:t>kapı</a:t>
            </a:r>
            <a:r>
              <a:rPr sz="2800" b="1" spc="-55" dirty="0">
                <a:latin typeface="Calibri"/>
                <a:cs typeface="Calibri"/>
              </a:rPr>
              <a:t> </a:t>
            </a:r>
            <a:r>
              <a:rPr sz="2800" b="1" dirty="0">
                <a:latin typeface="Calibri"/>
                <a:cs typeface="Calibri"/>
              </a:rPr>
              <a:t>ve</a:t>
            </a:r>
            <a:r>
              <a:rPr sz="2800" spc="-130" dirty="0">
                <a:latin typeface="Times New Roman"/>
                <a:cs typeface="Times New Roman"/>
              </a:rPr>
              <a:t> </a:t>
            </a:r>
            <a:r>
              <a:rPr sz="2800" b="1" spc="-10" dirty="0">
                <a:latin typeface="Calibri"/>
                <a:cs typeface="Calibri"/>
              </a:rPr>
              <a:t>pencereler</a:t>
            </a:r>
            <a:r>
              <a:rPr sz="2800" spc="-10" dirty="0">
                <a:latin typeface="Times New Roman"/>
                <a:cs typeface="Times New Roman"/>
              </a:rPr>
              <a:t> </a:t>
            </a:r>
            <a:r>
              <a:rPr sz="2800" b="1" dirty="0">
                <a:latin typeface="Calibri"/>
                <a:cs typeface="Calibri"/>
              </a:rPr>
              <a:t>mutlaka</a:t>
            </a:r>
            <a:r>
              <a:rPr sz="2800" b="1" spc="-110" dirty="0">
                <a:latin typeface="Calibri"/>
                <a:cs typeface="Calibri"/>
              </a:rPr>
              <a:t> </a:t>
            </a:r>
            <a:r>
              <a:rPr sz="2800" b="1" spc="-10" dirty="0">
                <a:latin typeface="Calibri"/>
                <a:cs typeface="Calibri"/>
              </a:rPr>
              <a:t>kapalı </a:t>
            </a:r>
            <a:r>
              <a:rPr sz="2800" spc="-10" dirty="0">
                <a:latin typeface="Calibri"/>
                <a:cs typeface="Calibri"/>
              </a:rPr>
              <a:t>tutulmalıdır.</a:t>
            </a:r>
            <a:endParaRPr sz="2800">
              <a:latin typeface="Calibri"/>
              <a:cs typeface="Calibri"/>
            </a:endParaRPr>
          </a:p>
        </p:txBody>
      </p:sp>
      <p:pic>
        <p:nvPicPr>
          <p:cNvPr id="9" name="object 9"/>
          <p:cNvPicPr/>
          <p:nvPr/>
        </p:nvPicPr>
        <p:blipFill>
          <a:blip r:embed="rId3" cstate="print"/>
          <a:stretch>
            <a:fillRect/>
          </a:stretch>
        </p:blipFill>
        <p:spPr>
          <a:xfrm>
            <a:off x="2292095" y="3459486"/>
            <a:ext cx="3043428" cy="3398513"/>
          </a:xfrm>
          <a:prstGeom prst="rect">
            <a:avLst/>
          </a:prstGeom>
        </p:spPr>
      </p:pic>
      <p:sp>
        <p:nvSpPr>
          <p:cNvPr id="10" name="object 10"/>
          <p:cNvSpPr txBox="1"/>
          <p:nvPr/>
        </p:nvSpPr>
        <p:spPr>
          <a:xfrm>
            <a:off x="3442461" y="3973145"/>
            <a:ext cx="660400" cy="2312670"/>
          </a:xfrm>
          <a:prstGeom prst="rect">
            <a:avLst/>
          </a:prstGeom>
        </p:spPr>
        <p:txBody>
          <a:bodyPr vert="horz" wrap="square" lIns="0" tIns="13335" rIns="0" bIns="0" rtlCol="0">
            <a:spAutoFit/>
          </a:bodyPr>
          <a:lstStyle/>
          <a:p>
            <a:pPr marL="12700">
              <a:lnSpc>
                <a:spcPct val="100000"/>
              </a:lnSpc>
              <a:spcBef>
                <a:spcPts val="105"/>
              </a:spcBef>
            </a:pPr>
            <a:r>
              <a:rPr sz="15000" spc="-50" dirty="0">
                <a:latin typeface="Times New Roman"/>
                <a:cs typeface="Times New Roman"/>
              </a:rPr>
              <a:t>!</a:t>
            </a:r>
            <a:endParaRPr sz="15000">
              <a:latin typeface="Times New Roman"/>
              <a:cs typeface="Times New Roman"/>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79</a:t>
            </a:fld>
            <a:endParaRPr spc="-2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5520" y="1287526"/>
            <a:ext cx="1292860" cy="513715"/>
          </a:xfrm>
          <a:prstGeom prst="rect">
            <a:avLst/>
          </a:prstGeom>
        </p:spPr>
        <p:txBody>
          <a:bodyPr vert="horz" wrap="square" lIns="0" tIns="13335" rIns="0" bIns="0" rtlCol="0">
            <a:spAutoFit/>
          </a:bodyPr>
          <a:lstStyle/>
          <a:p>
            <a:pPr marL="12700">
              <a:lnSpc>
                <a:spcPct val="100000"/>
              </a:lnSpc>
              <a:spcBef>
                <a:spcPts val="105"/>
              </a:spcBef>
            </a:pPr>
            <a:r>
              <a:rPr sz="3200" b="1" spc="-10" dirty="0">
                <a:latin typeface="Calibri"/>
                <a:cs typeface="Calibri"/>
              </a:rPr>
              <a:t>DEVLET</a:t>
            </a:r>
            <a:endParaRPr sz="3200">
              <a:latin typeface="Calibri"/>
              <a:cs typeface="Calibri"/>
            </a:endParaRPr>
          </a:p>
        </p:txBody>
      </p:sp>
      <p:pic>
        <p:nvPicPr>
          <p:cNvPr id="3" name="object 3"/>
          <p:cNvPicPr/>
          <p:nvPr/>
        </p:nvPicPr>
        <p:blipFill>
          <a:blip r:embed="rId2" cstate="print"/>
          <a:stretch>
            <a:fillRect/>
          </a:stretch>
        </p:blipFill>
        <p:spPr>
          <a:xfrm>
            <a:off x="5707379" y="1039367"/>
            <a:ext cx="1960625" cy="896874"/>
          </a:xfrm>
          <a:prstGeom prst="rect">
            <a:avLst/>
          </a:prstGeom>
        </p:spPr>
      </p:pic>
      <p:pic>
        <p:nvPicPr>
          <p:cNvPr id="4" name="object 4"/>
          <p:cNvPicPr/>
          <p:nvPr/>
        </p:nvPicPr>
        <p:blipFill>
          <a:blip r:embed="rId3" cstate="print"/>
          <a:stretch>
            <a:fillRect/>
          </a:stretch>
        </p:blipFill>
        <p:spPr>
          <a:xfrm>
            <a:off x="891539" y="5497067"/>
            <a:ext cx="1975866" cy="896874"/>
          </a:xfrm>
          <a:prstGeom prst="rect">
            <a:avLst/>
          </a:prstGeom>
        </p:spPr>
      </p:pic>
      <p:sp>
        <p:nvSpPr>
          <p:cNvPr id="5" name="object 5"/>
          <p:cNvSpPr txBox="1"/>
          <p:nvPr/>
        </p:nvSpPr>
        <p:spPr>
          <a:xfrm>
            <a:off x="171400" y="2453130"/>
            <a:ext cx="2465705" cy="940435"/>
          </a:xfrm>
          <a:prstGeom prst="rect">
            <a:avLst/>
          </a:prstGeom>
        </p:spPr>
        <p:txBody>
          <a:bodyPr vert="horz" wrap="square" lIns="0" tIns="13335" rIns="0" bIns="0" rtlCol="0">
            <a:spAutoFit/>
          </a:bodyPr>
          <a:lstStyle/>
          <a:p>
            <a:pPr marL="299085" indent="-286385">
              <a:lnSpc>
                <a:spcPct val="100000"/>
              </a:lnSpc>
              <a:spcBef>
                <a:spcPts val="105"/>
              </a:spcBef>
              <a:buFont typeface="Arial"/>
              <a:buChar char="•"/>
              <a:tabLst>
                <a:tab pos="299085" algn="l"/>
              </a:tabLst>
            </a:pPr>
            <a:r>
              <a:rPr sz="2000" spc="-10" dirty="0">
                <a:latin typeface="Tahoma"/>
                <a:cs typeface="Tahoma"/>
              </a:rPr>
              <a:t>Yasalar</a:t>
            </a:r>
            <a:r>
              <a:rPr sz="2000" spc="-130" dirty="0">
                <a:latin typeface="Tahoma"/>
                <a:cs typeface="Tahoma"/>
              </a:rPr>
              <a:t> </a:t>
            </a:r>
            <a:r>
              <a:rPr sz="2000" spc="-10" dirty="0">
                <a:latin typeface="Tahoma"/>
                <a:cs typeface="Tahoma"/>
              </a:rPr>
              <a:t>Çıkarmak</a:t>
            </a:r>
            <a:endParaRPr sz="2000">
              <a:latin typeface="Tahoma"/>
              <a:cs typeface="Tahoma"/>
            </a:endParaRPr>
          </a:p>
          <a:p>
            <a:pPr marL="299085" indent="-286385">
              <a:lnSpc>
                <a:spcPct val="100000"/>
              </a:lnSpc>
              <a:buFont typeface="Arial"/>
              <a:buChar char="•"/>
              <a:tabLst>
                <a:tab pos="299085" algn="l"/>
              </a:tabLst>
            </a:pPr>
            <a:r>
              <a:rPr sz="2000" spc="-10" dirty="0">
                <a:latin typeface="Tahoma"/>
                <a:cs typeface="Tahoma"/>
              </a:rPr>
              <a:t>Denetlemek</a:t>
            </a:r>
            <a:endParaRPr sz="2000">
              <a:latin typeface="Tahoma"/>
              <a:cs typeface="Tahoma"/>
            </a:endParaRPr>
          </a:p>
          <a:p>
            <a:pPr marL="299085" indent="-286385">
              <a:lnSpc>
                <a:spcPct val="100000"/>
              </a:lnSpc>
              <a:buFont typeface="Arial"/>
              <a:buChar char="•"/>
              <a:tabLst>
                <a:tab pos="299085" algn="l"/>
              </a:tabLst>
            </a:pPr>
            <a:r>
              <a:rPr sz="2000" dirty="0">
                <a:latin typeface="Tahoma"/>
                <a:cs typeface="Tahoma"/>
              </a:rPr>
              <a:t>Alt</a:t>
            </a:r>
            <a:r>
              <a:rPr sz="2000" spc="-40" dirty="0">
                <a:latin typeface="Tahoma"/>
                <a:cs typeface="Tahoma"/>
              </a:rPr>
              <a:t> </a:t>
            </a:r>
            <a:r>
              <a:rPr sz="2000" dirty="0">
                <a:latin typeface="Tahoma"/>
                <a:cs typeface="Tahoma"/>
              </a:rPr>
              <a:t>yapı</a:t>
            </a:r>
            <a:r>
              <a:rPr sz="2000" spc="-45" dirty="0">
                <a:latin typeface="Tahoma"/>
                <a:cs typeface="Tahoma"/>
              </a:rPr>
              <a:t> </a:t>
            </a:r>
            <a:r>
              <a:rPr sz="2000" spc="-10" dirty="0">
                <a:latin typeface="Tahoma"/>
                <a:cs typeface="Tahoma"/>
              </a:rPr>
              <a:t>oluşturmak</a:t>
            </a:r>
            <a:endParaRPr sz="2000">
              <a:latin typeface="Tahoma"/>
              <a:cs typeface="Tahoma"/>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93675">
              <a:lnSpc>
                <a:spcPts val="1240"/>
              </a:lnSpc>
            </a:pPr>
            <a:fld id="{81D60167-4931-47E6-BA6A-407CBD079E47}" type="slidenum">
              <a:rPr spc="-50" dirty="0"/>
              <a:t>8</a:t>
            </a:fld>
            <a:endParaRPr spc="-50" dirty="0"/>
          </a:p>
        </p:txBody>
      </p:sp>
      <p:sp>
        <p:nvSpPr>
          <p:cNvPr id="6" name="object 6"/>
          <p:cNvSpPr txBox="1"/>
          <p:nvPr/>
        </p:nvSpPr>
        <p:spPr>
          <a:xfrm>
            <a:off x="4651628" y="893370"/>
            <a:ext cx="4175125" cy="5548630"/>
          </a:xfrm>
          <a:prstGeom prst="rect">
            <a:avLst/>
          </a:prstGeom>
        </p:spPr>
        <p:txBody>
          <a:bodyPr vert="horz" wrap="square" lIns="0" tIns="248920" rIns="0" bIns="0" rtlCol="0">
            <a:spAutoFit/>
          </a:bodyPr>
          <a:lstStyle/>
          <a:p>
            <a:pPr marR="118110" algn="ctr">
              <a:lnSpc>
                <a:spcPct val="100000"/>
              </a:lnSpc>
              <a:spcBef>
                <a:spcPts val="1960"/>
              </a:spcBef>
            </a:pPr>
            <a:r>
              <a:rPr sz="3200" b="1" spc="-10" dirty="0">
                <a:latin typeface="Calibri"/>
                <a:cs typeface="Calibri"/>
              </a:rPr>
              <a:t>İŞVEREN</a:t>
            </a:r>
            <a:endParaRPr sz="3200">
              <a:latin typeface="Calibri"/>
              <a:cs typeface="Calibri"/>
            </a:endParaRPr>
          </a:p>
          <a:p>
            <a:pPr marL="299085" indent="-286385">
              <a:lnSpc>
                <a:spcPts val="2735"/>
              </a:lnSpc>
              <a:spcBef>
                <a:spcPts val="1395"/>
              </a:spcBef>
              <a:buClr>
                <a:srgbClr val="FF0000"/>
              </a:buClr>
              <a:buFont typeface="Arial"/>
              <a:buChar char="•"/>
              <a:tabLst>
                <a:tab pos="299085" algn="l"/>
              </a:tabLst>
            </a:pPr>
            <a:r>
              <a:rPr sz="2400" dirty="0">
                <a:latin typeface="Tahoma"/>
                <a:cs typeface="Tahoma"/>
              </a:rPr>
              <a:t>Gere</a:t>
            </a:r>
            <a:r>
              <a:rPr sz="2400" dirty="0">
                <a:solidFill>
                  <a:srgbClr val="311111"/>
                </a:solidFill>
                <a:latin typeface="Tahoma"/>
                <a:cs typeface="Tahoma"/>
              </a:rPr>
              <a:t>kli</a:t>
            </a:r>
            <a:r>
              <a:rPr sz="2400" spc="135" dirty="0">
                <a:solidFill>
                  <a:srgbClr val="311111"/>
                </a:solidFill>
                <a:latin typeface="Times New Roman"/>
                <a:cs typeface="Times New Roman"/>
              </a:rPr>
              <a:t> </a:t>
            </a:r>
            <a:r>
              <a:rPr sz="2400" dirty="0">
                <a:solidFill>
                  <a:srgbClr val="C00000"/>
                </a:solidFill>
                <a:latin typeface="Tahoma"/>
                <a:cs typeface="Tahoma"/>
              </a:rPr>
              <a:t>her</a:t>
            </a:r>
            <a:r>
              <a:rPr sz="2400" spc="-20" dirty="0">
                <a:solidFill>
                  <a:srgbClr val="C00000"/>
                </a:solidFill>
                <a:latin typeface="Tahoma"/>
                <a:cs typeface="Tahoma"/>
              </a:rPr>
              <a:t> </a:t>
            </a:r>
            <a:r>
              <a:rPr sz="2400" dirty="0">
                <a:solidFill>
                  <a:srgbClr val="C00000"/>
                </a:solidFill>
                <a:latin typeface="Tahoma"/>
                <a:cs typeface="Tahoma"/>
              </a:rPr>
              <a:t>türlü</a:t>
            </a:r>
            <a:r>
              <a:rPr sz="2400" spc="-30" dirty="0">
                <a:solidFill>
                  <a:srgbClr val="C00000"/>
                </a:solidFill>
                <a:latin typeface="Tahoma"/>
                <a:cs typeface="Tahoma"/>
              </a:rPr>
              <a:t> </a:t>
            </a:r>
            <a:r>
              <a:rPr sz="2400" spc="-10" dirty="0">
                <a:solidFill>
                  <a:srgbClr val="C00000"/>
                </a:solidFill>
                <a:latin typeface="Tahoma"/>
                <a:cs typeface="Tahoma"/>
              </a:rPr>
              <a:t>önlemi</a:t>
            </a:r>
            <a:endParaRPr sz="2400">
              <a:latin typeface="Tahoma"/>
              <a:cs typeface="Tahoma"/>
            </a:endParaRPr>
          </a:p>
          <a:p>
            <a:pPr marL="297180">
              <a:lnSpc>
                <a:spcPts val="2735"/>
              </a:lnSpc>
            </a:pPr>
            <a:r>
              <a:rPr sz="2400" spc="-10" dirty="0">
                <a:solidFill>
                  <a:srgbClr val="C00000"/>
                </a:solidFill>
                <a:latin typeface="Tahoma"/>
                <a:cs typeface="Tahoma"/>
              </a:rPr>
              <a:t>almak,</a:t>
            </a:r>
            <a:endParaRPr sz="2400">
              <a:latin typeface="Tahoma"/>
              <a:cs typeface="Tahoma"/>
            </a:endParaRPr>
          </a:p>
          <a:p>
            <a:pPr marL="299085" indent="-286385">
              <a:lnSpc>
                <a:spcPts val="2735"/>
              </a:lnSpc>
              <a:spcBef>
                <a:spcPts val="310"/>
              </a:spcBef>
              <a:buClr>
                <a:srgbClr val="FF0000"/>
              </a:buClr>
              <a:buFont typeface="Arial"/>
              <a:buChar char="•"/>
              <a:tabLst>
                <a:tab pos="299085" algn="l"/>
              </a:tabLst>
            </a:pPr>
            <a:r>
              <a:rPr sz="2400" dirty="0">
                <a:solidFill>
                  <a:srgbClr val="311111"/>
                </a:solidFill>
                <a:latin typeface="Tahoma"/>
                <a:cs typeface="Tahoma"/>
              </a:rPr>
              <a:t>Araç</a:t>
            </a:r>
            <a:r>
              <a:rPr sz="2400" spc="-70" dirty="0">
                <a:solidFill>
                  <a:srgbClr val="311111"/>
                </a:solidFill>
                <a:latin typeface="Tahoma"/>
                <a:cs typeface="Tahoma"/>
              </a:rPr>
              <a:t> </a:t>
            </a:r>
            <a:r>
              <a:rPr sz="2400" dirty="0">
                <a:solidFill>
                  <a:srgbClr val="311111"/>
                </a:solidFill>
                <a:latin typeface="Tahoma"/>
                <a:cs typeface="Tahoma"/>
              </a:rPr>
              <a:t>ve</a:t>
            </a:r>
            <a:r>
              <a:rPr sz="2400" spc="-70" dirty="0">
                <a:solidFill>
                  <a:srgbClr val="311111"/>
                </a:solidFill>
                <a:latin typeface="Tahoma"/>
                <a:cs typeface="Tahoma"/>
              </a:rPr>
              <a:t> </a:t>
            </a:r>
            <a:r>
              <a:rPr sz="2400" dirty="0">
                <a:solidFill>
                  <a:srgbClr val="311111"/>
                </a:solidFill>
                <a:latin typeface="Tahoma"/>
                <a:cs typeface="Tahoma"/>
              </a:rPr>
              <a:t>gereçleri</a:t>
            </a:r>
            <a:r>
              <a:rPr sz="2400" spc="-55" dirty="0">
                <a:solidFill>
                  <a:srgbClr val="311111"/>
                </a:solidFill>
                <a:latin typeface="Tahoma"/>
                <a:cs typeface="Tahoma"/>
              </a:rPr>
              <a:t> </a:t>
            </a:r>
            <a:r>
              <a:rPr sz="2400" spc="-10" dirty="0">
                <a:solidFill>
                  <a:srgbClr val="C00000"/>
                </a:solidFill>
                <a:latin typeface="Tahoma"/>
                <a:cs typeface="Tahoma"/>
              </a:rPr>
              <a:t>noksansız</a:t>
            </a:r>
            <a:endParaRPr sz="2400">
              <a:latin typeface="Tahoma"/>
              <a:cs typeface="Tahoma"/>
            </a:endParaRPr>
          </a:p>
          <a:p>
            <a:pPr marL="297180">
              <a:lnSpc>
                <a:spcPts val="2735"/>
              </a:lnSpc>
            </a:pPr>
            <a:r>
              <a:rPr sz="2400" spc="-10" dirty="0">
                <a:solidFill>
                  <a:srgbClr val="C00000"/>
                </a:solidFill>
                <a:latin typeface="Tahoma"/>
                <a:cs typeface="Tahoma"/>
              </a:rPr>
              <a:t>bulundurmak,</a:t>
            </a:r>
            <a:endParaRPr sz="2400">
              <a:latin typeface="Tahoma"/>
              <a:cs typeface="Tahoma"/>
            </a:endParaRPr>
          </a:p>
          <a:p>
            <a:pPr marL="297180" marR="425450" indent="-285115">
              <a:lnSpc>
                <a:spcPts val="2590"/>
              </a:lnSpc>
              <a:spcBef>
                <a:spcPts val="640"/>
              </a:spcBef>
              <a:buChar char="•"/>
              <a:tabLst>
                <a:tab pos="297180" algn="l"/>
                <a:tab pos="299085" algn="l"/>
              </a:tabLst>
            </a:pPr>
            <a:r>
              <a:rPr sz="2400" dirty="0">
                <a:solidFill>
                  <a:srgbClr val="FF0000"/>
                </a:solidFill>
                <a:latin typeface="Arial"/>
                <a:cs typeface="Arial"/>
              </a:rPr>
              <a:t>	</a:t>
            </a:r>
            <a:r>
              <a:rPr sz="2400" dirty="0">
                <a:solidFill>
                  <a:srgbClr val="311111"/>
                </a:solidFill>
                <a:latin typeface="Tahoma"/>
                <a:cs typeface="Tahoma"/>
              </a:rPr>
              <a:t>İSG</a:t>
            </a:r>
            <a:r>
              <a:rPr sz="2400" spc="-45" dirty="0">
                <a:solidFill>
                  <a:srgbClr val="311111"/>
                </a:solidFill>
                <a:latin typeface="Tahoma"/>
                <a:cs typeface="Tahoma"/>
              </a:rPr>
              <a:t> </a:t>
            </a:r>
            <a:r>
              <a:rPr sz="2400" dirty="0">
                <a:solidFill>
                  <a:srgbClr val="311111"/>
                </a:solidFill>
                <a:latin typeface="Tahoma"/>
                <a:cs typeface="Tahoma"/>
              </a:rPr>
              <a:t>önlemlerine</a:t>
            </a:r>
            <a:r>
              <a:rPr sz="2400" spc="-55" dirty="0">
                <a:solidFill>
                  <a:srgbClr val="311111"/>
                </a:solidFill>
                <a:latin typeface="Tahoma"/>
                <a:cs typeface="Tahoma"/>
              </a:rPr>
              <a:t> </a:t>
            </a:r>
            <a:r>
              <a:rPr sz="2400" spc="-10" dirty="0">
                <a:solidFill>
                  <a:srgbClr val="311111"/>
                </a:solidFill>
                <a:latin typeface="Tahoma"/>
                <a:cs typeface="Tahoma"/>
              </a:rPr>
              <a:t>uyulup </a:t>
            </a:r>
            <a:r>
              <a:rPr sz="2400" dirty="0">
                <a:solidFill>
                  <a:srgbClr val="311111"/>
                </a:solidFill>
                <a:latin typeface="Tahoma"/>
                <a:cs typeface="Tahoma"/>
              </a:rPr>
              <a:t>uyulmadığını</a:t>
            </a:r>
            <a:r>
              <a:rPr sz="2400" spc="-140" dirty="0">
                <a:solidFill>
                  <a:srgbClr val="311111"/>
                </a:solidFill>
                <a:latin typeface="Tahoma"/>
                <a:cs typeface="Tahoma"/>
              </a:rPr>
              <a:t> </a:t>
            </a:r>
            <a:r>
              <a:rPr sz="2400" spc="-10" dirty="0">
                <a:solidFill>
                  <a:srgbClr val="C00000"/>
                </a:solidFill>
                <a:latin typeface="Tahoma"/>
                <a:cs typeface="Tahoma"/>
              </a:rPr>
              <a:t>denetlemek,</a:t>
            </a:r>
            <a:endParaRPr sz="2400">
              <a:latin typeface="Tahoma"/>
              <a:cs typeface="Tahoma"/>
            </a:endParaRPr>
          </a:p>
          <a:p>
            <a:pPr marL="297180" marR="165735" indent="-285115">
              <a:lnSpc>
                <a:spcPct val="90000"/>
              </a:lnSpc>
              <a:spcBef>
                <a:spcPts val="565"/>
              </a:spcBef>
              <a:buChar char="•"/>
              <a:tabLst>
                <a:tab pos="297180" algn="l"/>
                <a:tab pos="299085" algn="l"/>
              </a:tabLst>
            </a:pPr>
            <a:r>
              <a:rPr sz="2400" dirty="0">
                <a:solidFill>
                  <a:srgbClr val="FF0000"/>
                </a:solidFill>
                <a:latin typeface="Arial"/>
                <a:cs typeface="Arial"/>
              </a:rPr>
              <a:t>	</a:t>
            </a:r>
            <a:r>
              <a:rPr sz="2400" dirty="0">
                <a:solidFill>
                  <a:srgbClr val="311111"/>
                </a:solidFill>
                <a:latin typeface="Tahoma"/>
                <a:cs typeface="Tahoma"/>
              </a:rPr>
              <a:t>Çalışanları</a:t>
            </a:r>
            <a:r>
              <a:rPr sz="2400" spc="-75" dirty="0">
                <a:solidFill>
                  <a:srgbClr val="311111"/>
                </a:solidFill>
                <a:latin typeface="Tahoma"/>
                <a:cs typeface="Tahoma"/>
              </a:rPr>
              <a:t> </a:t>
            </a:r>
            <a:r>
              <a:rPr sz="2400" dirty="0">
                <a:solidFill>
                  <a:srgbClr val="311111"/>
                </a:solidFill>
                <a:latin typeface="Tahoma"/>
                <a:cs typeface="Tahoma"/>
              </a:rPr>
              <a:t>karşı</a:t>
            </a:r>
            <a:r>
              <a:rPr sz="2400" spc="-70" dirty="0">
                <a:solidFill>
                  <a:srgbClr val="311111"/>
                </a:solidFill>
                <a:latin typeface="Tahoma"/>
                <a:cs typeface="Tahoma"/>
              </a:rPr>
              <a:t> </a:t>
            </a:r>
            <a:r>
              <a:rPr sz="2400" spc="-10" dirty="0">
                <a:solidFill>
                  <a:srgbClr val="311111"/>
                </a:solidFill>
                <a:latin typeface="Tahoma"/>
                <a:cs typeface="Tahoma"/>
              </a:rPr>
              <a:t>karşıya </a:t>
            </a:r>
            <a:r>
              <a:rPr sz="2400" dirty="0">
                <a:solidFill>
                  <a:srgbClr val="311111"/>
                </a:solidFill>
                <a:latin typeface="Tahoma"/>
                <a:cs typeface="Tahoma"/>
              </a:rPr>
              <a:t>bulundukları</a:t>
            </a:r>
            <a:r>
              <a:rPr sz="2400" spc="-105" dirty="0">
                <a:solidFill>
                  <a:srgbClr val="311111"/>
                </a:solidFill>
                <a:latin typeface="Tahoma"/>
                <a:cs typeface="Tahoma"/>
              </a:rPr>
              <a:t> </a:t>
            </a:r>
            <a:r>
              <a:rPr sz="2400" dirty="0">
                <a:solidFill>
                  <a:srgbClr val="311111"/>
                </a:solidFill>
                <a:latin typeface="Tahoma"/>
                <a:cs typeface="Tahoma"/>
              </a:rPr>
              <a:t>mesleki</a:t>
            </a:r>
            <a:r>
              <a:rPr sz="2400" spc="-60" dirty="0">
                <a:solidFill>
                  <a:srgbClr val="311111"/>
                </a:solidFill>
                <a:latin typeface="Tahoma"/>
                <a:cs typeface="Tahoma"/>
              </a:rPr>
              <a:t> </a:t>
            </a:r>
            <a:r>
              <a:rPr sz="2400" spc="-30" dirty="0">
                <a:solidFill>
                  <a:srgbClr val="311111"/>
                </a:solidFill>
                <a:latin typeface="Tahoma"/>
                <a:cs typeface="Tahoma"/>
              </a:rPr>
              <a:t>riskler, </a:t>
            </a:r>
            <a:r>
              <a:rPr sz="2400" dirty="0">
                <a:solidFill>
                  <a:srgbClr val="311111"/>
                </a:solidFill>
                <a:latin typeface="Tahoma"/>
                <a:cs typeface="Tahoma"/>
              </a:rPr>
              <a:t>alınması</a:t>
            </a:r>
            <a:r>
              <a:rPr sz="2400" spc="-80" dirty="0">
                <a:solidFill>
                  <a:srgbClr val="311111"/>
                </a:solidFill>
                <a:latin typeface="Tahoma"/>
                <a:cs typeface="Tahoma"/>
              </a:rPr>
              <a:t> </a:t>
            </a:r>
            <a:r>
              <a:rPr sz="2400" dirty="0">
                <a:solidFill>
                  <a:srgbClr val="311111"/>
                </a:solidFill>
                <a:latin typeface="Tahoma"/>
                <a:cs typeface="Tahoma"/>
              </a:rPr>
              <a:t>gerekli</a:t>
            </a:r>
            <a:r>
              <a:rPr sz="2400" spc="-65" dirty="0">
                <a:solidFill>
                  <a:srgbClr val="311111"/>
                </a:solidFill>
                <a:latin typeface="Tahoma"/>
                <a:cs typeface="Tahoma"/>
              </a:rPr>
              <a:t> </a:t>
            </a:r>
            <a:r>
              <a:rPr sz="2400" spc="-10" dirty="0">
                <a:solidFill>
                  <a:srgbClr val="311111"/>
                </a:solidFill>
                <a:latin typeface="Tahoma"/>
                <a:cs typeface="Tahoma"/>
              </a:rPr>
              <a:t>tedbirler, </a:t>
            </a:r>
            <a:r>
              <a:rPr sz="2400" dirty="0">
                <a:latin typeface="Tahoma"/>
                <a:cs typeface="Tahoma"/>
              </a:rPr>
              <a:t>yasal</a:t>
            </a:r>
            <a:r>
              <a:rPr sz="2400" spc="-55" dirty="0">
                <a:latin typeface="Tahoma"/>
                <a:cs typeface="Tahoma"/>
              </a:rPr>
              <a:t> </a:t>
            </a:r>
            <a:r>
              <a:rPr sz="2400" dirty="0">
                <a:latin typeface="Tahoma"/>
                <a:cs typeface="Tahoma"/>
              </a:rPr>
              <a:t>hak</a:t>
            </a:r>
            <a:r>
              <a:rPr sz="2400" spc="-60" dirty="0">
                <a:latin typeface="Tahoma"/>
                <a:cs typeface="Tahoma"/>
              </a:rPr>
              <a:t> </a:t>
            </a:r>
            <a:r>
              <a:rPr sz="2400" dirty="0">
                <a:latin typeface="Tahoma"/>
                <a:cs typeface="Tahoma"/>
              </a:rPr>
              <a:t>ve</a:t>
            </a:r>
            <a:r>
              <a:rPr sz="2400" spc="-60" dirty="0">
                <a:latin typeface="Tahoma"/>
                <a:cs typeface="Tahoma"/>
              </a:rPr>
              <a:t> </a:t>
            </a:r>
            <a:r>
              <a:rPr sz="2400" spc="-10" dirty="0">
                <a:latin typeface="Tahoma"/>
                <a:cs typeface="Tahoma"/>
              </a:rPr>
              <a:t>sorumlulukları </a:t>
            </a:r>
            <a:r>
              <a:rPr sz="2400" dirty="0">
                <a:latin typeface="Tahoma"/>
                <a:cs typeface="Tahoma"/>
              </a:rPr>
              <a:t>konusunda</a:t>
            </a:r>
            <a:r>
              <a:rPr sz="2400" spc="50" dirty="0">
                <a:latin typeface="Times New Roman"/>
                <a:cs typeface="Times New Roman"/>
              </a:rPr>
              <a:t> </a:t>
            </a:r>
            <a:r>
              <a:rPr sz="2400" spc="-10" dirty="0">
                <a:latin typeface="Tahoma"/>
                <a:cs typeface="Tahoma"/>
              </a:rPr>
              <a:t>bilgilendirmek,</a:t>
            </a:r>
            <a:endParaRPr sz="2400">
              <a:latin typeface="Tahoma"/>
              <a:cs typeface="Tahoma"/>
            </a:endParaRPr>
          </a:p>
          <a:p>
            <a:pPr marL="297180" marR="5080" indent="-285115">
              <a:lnSpc>
                <a:spcPts val="2590"/>
              </a:lnSpc>
              <a:spcBef>
                <a:spcPts val="640"/>
              </a:spcBef>
              <a:buChar char="•"/>
              <a:tabLst>
                <a:tab pos="297180" algn="l"/>
                <a:tab pos="299085" algn="l"/>
              </a:tabLst>
            </a:pPr>
            <a:r>
              <a:rPr sz="2400" dirty="0">
                <a:solidFill>
                  <a:srgbClr val="FF0000"/>
                </a:solidFill>
                <a:latin typeface="Arial"/>
                <a:cs typeface="Arial"/>
              </a:rPr>
              <a:t>	</a:t>
            </a:r>
            <a:r>
              <a:rPr sz="2400" dirty="0">
                <a:solidFill>
                  <a:srgbClr val="311111"/>
                </a:solidFill>
                <a:latin typeface="Tahoma"/>
                <a:cs typeface="Tahoma"/>
              </a:rPr>
              <a:t>Gerekli</a:t>
            </a:r>
            <a:r>
              <a:rPr sz="2400" spc="114" dirty="0">
                <a:solidFill>
                  <a:srgbClr val="311111"/>
                </a:solidFill>
                <a:latin typeface="Times New Roman"/>
                <a:cs typeface="Times New Roman"/>
              </a:rPr>
              <a:t> </a:t>
            </a:r>
            <a:r>
              <a:rPr sz="2400" dirty="0">
                <a:solidFill>
                  <a:srgbClr val="C00000"/>
                </a:solidFill>
                <a:latin typeface="Tahoma"/>
                <a:cs typeface="Tahoma"/>
              </a:rPr>
              <a:t>iş</a:t>
            </a:r>
            <a:r>
              <a:rPr sz="2400" spc="-40" dirty="0">
                <a:solidFill>
                  <a:srgbClr val="C00000"/>
                </a:solidFill>
                <a:latin typeface="Tahoma"/>
                <a:cs typeface="Tahoma"/>
              </a:rPr>
              <a:t> </a:t>
            </a:r>
            <a:r>
              <a:rPr sz="2400" dirty="0">
                <a:solidFill>
                  <a:srgbClr val="C00000"/>
                </a:solidFill>
                <a:latin typeface="Tahoma"/>
                <a:cs typeface="Tahoma"/>
              </a:rPr>
              <a:t>sağlığı</a:t>
            </a:r>
            <a:r>
              <a:rPr sz="2400" spc="-40" dirty="0">
                <a:solidFill>
                  <a:srgbClr val="C00000"/>
                </a:solidFill>
                <a:latin typeface="Tahoma"/>
                <a:cs typeface="Tahoma"/>
              </a:rPr>
              <a:t> </a:t>
            </a:r>
            <a:r>
              <a:rPr sz="2400" dirty="0">
                <a:solidFill>
                  <a:srgbClr val="C00000"/>
                </a:solidFill>
                <a:latin typeface="Tahoma"/>
                <a:cs typeface="Tahoma"/>
              </a:rPr>
              <a:t>ve</a:t>
            </a:r>
            <a:r>
              <a:rPr sz="2400" spc="-40" dirty="0">
                <a:solidFill>
                  <a:srgbClr val="C00000"/>
                </a:solidFill>
                <a:latin typeface="Tahoma"/>
                <a:cs typeface="Tahoma"/>
              </a:rPr>
              <a:t> </a:t>
            </a:r>
            <a:r>
              <a:rPr sz="2400" spc="-10" dirty="0">
                <a:solidFill>
                  <a:srgbClr val="C00000"/>
                </a:solidFill>
                <a:latin typeface="Tahoma"/>
                <a:cs typeface="Tahoma"/>
              </a:rPr>
              <a:t>güvenliği </a:t>
            </a:r>
            <a:r>
              <a:rPr sz="2400" dirty="0">
                <a:solidFill>
                  <a:srgbClr val="C00000"/>
                </a:solidFill>
                <a:latin typeface="Tahoma"/>
                <a:cs typeface="Tahoma"/>
              </a:rPr>
              <a:t>eğitimini</a:t>
            </a:r>
            <a:r>
              <a:rPr sz="2400" spc="-45" dirty="0">
                <a:solidFill>
                  <a:srgbClr val="C00000"/>
                </a:solidFill>
                <a:latin typeface="Tahoma"/>
                <a:cs typeface="Tahoma"/>
              </a:rPr>
              <a:t> </a:t>
            </a:r>
            <a:r>
              <a:rPr sz="2400" dirty="0">
                <a:solidFill>
                  <a:srgbClr val="311111"/>
                </a:solidFill>
                <a:latin typeface="Tahoma"/>
                <a:cs typeface="Tahoma"/>
              </a:rPr>
              <a:t>vermek</a:t>
            </a:r>
            <a:r>
              <a:rPr sz="2400" spc="120" dirty="0">
                <a:solidFill>
                  <a:srgbClr val="311111"/>
                </a:solidFill>
                <a:latin typeface="Times New Roman"/>
                <a:cs typeface="Times New Roman"/>
              </a:rPr>
              <a:t> </a:t>
            </a:r>
            <a:r>
              <a:rPr sz="2400" spc="-10" dirty="0">
                <a:solidFill>
                  <a:srgbClr val="311111"/>
                </a:solidFill>
                <a:latin typeface="Tahoma"/>
                <a:cs typeface="Tahoma"/>
              </a:rPr>
              <a:t>zorundadır.</a:t>
            </a:r>
            <a:endParaRPr sz="2400">
              <a:latin typeface="Tahoma"/>
              <a:cs typeface="Tahoma"/>
            </a:endParaRPr>
          </a:p>
        </p:txBody>
      </p:sp>
      <p:sp>
        <p:nvSpPr>
          <p:cNvPr id="7" name="object 7"/>
          <p:cNvSpPr txBox="1"/>
          <p:nvPr/>
        </p:nvSpPr>
        <p:spPr>
          <a:xfrm>
            <a:off x="258265" y="4042917"/>
            <a:ext cx="1780539" cy="391160"/>
          </a:xfrm>
          <a:prstGeom prst="rect">
            <a:avLst/>
          </a:prstGeom>
        </p:spPr>
        <p:txBody>
          <a:bodyPr vert="horz" wrap="square" lIns="0" tIns="12700" rIns="0" bIns="0" rtlCol="0">
            <a:spAutoFit/>
          </a:bodyPr>
          <a:lstStyle/>
          <a:p>
            <a:pPr marL="12700">
              <a:lnSpc>
                <a:spcPct val="100000"/>
              </a:lnSpc>
              <a:spcBef>
                <a:spcPts val="100"/>
              </a:spcBef>
              <a:tabLst>
                <a:tab pos="1560830" algn="l"/>
              </a:tabLst>
            </a:pPr>
            <a:r>
              <a:rPr sz="2400" spc="-10" dirty="0">
                <a:latin typeface="Tahoma"/>
                <a:cs typeface="Tahoma"/>
              </a:rPr>
              <a:t>Çalışanlar</a:t>
            </a:r>
            <a:r>
              <a:rPr sz="2400" dirty="0">
                <a:latin typeface="Tahoma"/>
                <a:cs typeface="Tahoma"/>
              </a:rPr>
              <a:t>	</a:t>
            </a:r>
            <a:r>
              <a:rPr sz="2400" spc="-25" dirty="0">
                <a:latin typeface="Tahoma"/>
                <a:cs typeface="Tahoma"/>
              </a:rPr>
              <a:t>iş</a:t>
            </a:r>
            <a:endParaRPr sz="2400">
              <a:latin typeface="Tahoma"/>
              <a:cs typeface="Tahoma"/>
            </a:endParaRPr>
          </a:p>
        </p:txBody>
      </p:sp>
      <p:sp>
        <p:nvSpPr>
          <p:cNvPr id="8" name="object 8"/>
          <p:cNvSpPr txBox="1"/>
          <p:nvPr/>
        </p:nvSpPr>
        <p:spPr>
          <a:xfrm>
            <a:off x="2271774" y="4042917"/>
            <a:ext cx="1435100" cy="391160"/>
          </a:xfrm>
          <a:prstGeom prst="rect">
            <a:avLst/>
          </a:prstGeom>
        </p:spPr>
        <p:txBody>
          <a:bodyPr vert="horz" wrap="square" lIns="0" tIns="12700" rIns="0" bIns="0" rtlCol="0">
            <a:spAutoFit/>
          </a:bodyPr>
          <a:lstStyle/>
          <a:p>
            <a:pPr marL="12700">
              <a:lnSpc>
                <a:spcPct val="100000"/>
              </a:lnSpc>
              <a:spcBef>
                <a:spcPts val="100"/>
              </a:spcBef>
              <a:tabLst>
                <a:tab pos="1114425" algn="l"/>
              </a:tabLst>
            </a:pPr>
            <a:r>
              <a:rPr sz="2400" spc="-10" dirty="0">
                <a:latin typeface="Tahoma"/>
                <a:cs typeface="Tahoma"/>
              </a:rPr>
              <a:t>sağlığı</a:t>
            </a:r>
            <a:r>
              <a:rPr sz="2400" dirty="0">
                <a:latin typeface="Tahoma"/>
                <a:cs typeface="Tahoma"/>
              </a:rPr>
              <a:t>	</a:t>
            </a:r>
            <a:r>
              <a:rPr sz="2400" spc="-25" dirty="0">
                <a:latin typeface="Tahoma"/>
                <a:cs typeface="Tahoma"/>
              </a:rPr>
              <a:t>ve</a:t>
            </a:r>
            <a:endParaRPr sz="2400">
              <a:latin typeface="Tahoma"/>
              <a:cs typeface="Tahoma"/>
            </a:endParaRPr>
          </a:p>
        </p:txBody>
      </p:sp>
      <p:sp>
        <p:nvSpPr>
          <p:cNvPr id="9" name="object 9"/>
          <p:cNvSpPr txBox="1"/>
          <p:nvPr/>
        </p:nvSpPr>
        <p:spPr>
          <a:xfrm>
            <a:off x="258264" y="4408678"/>
            <a:ext cx="3453129" cy="1694180"/>
          </a:xfrm>
          <a:prstGeom prst="rect">
            <a:avLst/>
          </a:prstGeom>
        </p:spPr>
        <p:txBody>
          <a:bodyPr vert="horz" wrap="square" lIns="0" tIns="19050" rIns="0" bIns="0" rtlCol="0">
            <a:spAutoFit/>
          </a:bodyPr>
          <a:lstStyle/>
          <a:p>
            <a:pPr marL="12700" marR="5080" algn="just">
              <a:lnSpc>
                <a:spcPct val="98200"/>
              </a:lnSpc>
              <a:spcBef>
                <a:spcPts val="150"/>
              </a:spcBef>
            </a:pPr>
            <a:r>
              <a:rPr sz="2400" dirty="0">
                <a:latin typeface="Tahoma"/>
                <a:cs typeface="Tahoma"/>
              </a:rPr>
              <a:t>güvenliği</a:t>
            </a:r>
            <a:r>
              <a:rPr sz="2400" spc="445" dirty="0">
                <a:latin typeface="Tahoma"/>
                <a:cs typeface="Tahoma"/>
              </a:rPr>
              <a:t>     </a:t>
            </a:r>
            <a:r>
              <a:rPr sz="2400" spc="-10" dirty="0">
                <a:latin typeface="Tahoma"/>
                <a:cs typeface="Tahoma"/>
              </a:rPr>
              <a:t>konusunda</a:t>
            </a:r>
            <a:r>
              <a:rPr sz="2400" spc="-10" dirty="0">
                <a:latin typeface="Times New Roman"/>
                <a:cs typeface="Times New Roman"/>
              </a:rPr>
              <a:t> </a:t>
            </a:r>
            <a:r>
              <a:rPr sz="2400" dirty="0">
                <a:latin typeface="Tahoma"/>
                <a:cs typeface="Tahoma"/>
              </a:rPr>
              <a:t>alınan  </a:t>
            </a:r>
            <a:r>
              <a:rPr sz="2400" dirty="0">
                <a:solidFill>
                  <a:srgbClr val="C00000"/>
                </a:solidFill>
                <a:latin typeface="Tahoma"/>
                <a:cs typeface="Tahoma"/>
              </a:rPr>
              <a:t>her</a:t>
            </a:r>
            <a:r>
              <a:rPr sz="2400" spc="150" dirty="0">
                <a:solidFill>
                  <a:srgbClr val="C00000"/>
                </a:solidFill>
                <a:latin typeface="Times New Roman"/>
                <a:cs typeface="Times New Roman"/>
              </a:rPr>
              <a:t>  </a:t>
            </a:r>
            <a:r>
              <a:rPr sz="2400" dirty="0">
                <a:solidFill>
                  <a:srgbClr val="C00000"/>
                </a:solidFill>
                <a:latin typeface="Tahoma"/>
                <a:cs typeface="Tahoma"/>
              </a:rPr>
              <a:t>türlü</a:t>
            </a:r>
            <a:r>
              <a:rPr sz="2400" spc="-5" dirty="0">
                <a:solidFill>
                  <a:srgbClr val="C00000"/>
                </a:solidFill>
                <a:latin typeface="Tahoma"/>
                <a:cs typeface="Tahoma"/>
              </a:rPr>
              <a:t>  </a:t>
            </a:r>
            <a:r>
              <a:rPr sz="2400" spc="-10" dirty="0">
                <a:solidFill>
                  <a:srgbClr val="C00000"/>
                </a:solidFill>
                <a:latin typeface="Tahoma"/>
                <a:cs typeface="Tahoma"/>
              </a:rPr>
              <a:t>önleme </a:t>
            </a:r>
            <a:r>
              <a:rPr sz="2400" dirty="0">
                <a:solidFill>
                  <a:srgbClr val="C00000"/>
                </a:solidFill>
                <a:latin typeface="Tahoma"/>
                <a:cs typeface="Tahoma"/>
              </a:rPr>
              <a:t>uymakla</a:t>
            </a:r>
            <a:r>
              <a:rPr sz="2400" spc="60" dirty="0">
                <a:solidFill>
                  <a:srgbClr val="C00000"/>
                </a:solidFill>
                <a:latin typeface="Times New Roman"/>
                <a:cs typeface="Times New Roman"/>
              </a:rPr>
              <a:t> </a:t>
            </a:r>
            <a:r>
              <a:rPr sz="2400" spc="-10" dirty="0">
                <a:latin typeface="Tahoma"/>
                <a:cs typeface="Tahoma"/>
              </a:rPr>
              <a:t>yükümlüdürler.</a:t>
            </a:r>
            <a:endParaRPr sz="2400" dirty="0">
              <a:latin typeface="Tahoma"/>
              <a:cs typeface="Tahoma"/>
            </a:endParaRPr>
          </a:p>
          <a:p>
            <a:pPr marL="884555">
              <a:lnSpc>
                <a:spcPct val="100000"/>
              </a:lnSpc>
              <a:spcBef>
                <a:spcPts val="760"/>
              </a:spcBef>
            </a:pPr>
            <a:r>
              <a:rPr sz="3200" b="1" spc="-10" dirty="0">
                <a:latin typeface="Calibri"/>
                <a:cs typeface="Calibri"/>
              </a:rPr>
              <a:t>ÇALIŞAN</a:t>
            </a:r>
            <a:endParaRPr sz="3200" dirty="0">
              <a:latin typeface="Calibri"/>
              <a:cs typeface="Calibri"/>
            </a:endParaRPr>
          </a:p>
        </p:txBody>
      </p:sp>
      <p:sp>
        <p:nvSpPr>
          <p:cNvPr id="10" name="object 10"/>
          <p:cNvSpPr txBox="1">
            <a:spLocks noGrp="1"/>
          </p:cNvSpPr>
          <p:nvPr>
            <p:ph type="title"/>
          </p:nvPr>
        </p:nvSpPr>
        <p:spPr>
          <a:xfrm>
            <a:off x="1025450" y="261873"/>
            <a:ext cx="7094855" cy="635000"/>
          </a:xfrm>
          <a:prstGeom prst="rect">
            <a:avLst/>
          </a:prstGeom>
        </p:spPr>
        <p:txBody>
          <a:bodyPr vert="horz" wrap="square" lIns="0" tIns="12065" rIns="0" bIns="0" rtlCol="0">
            <a:spAutoFit/>
          </a:bodyPr>
          <a:lstStyle/>
          <a:p>
            <a:pPr marL="12700">
              <a:lnSpc>
                <a:spcPct val="100000"/>
              </a:lnSpc>
              <a:spcBef>
                <a:spcPts val="95"/>
              </a:spcBef>
            </a:pPr>
            <a:r>
              <a:rPr dirty="0"/>
              <a:t>İş</a:t>
            </a:r>
            <a:r>
              <a:rPr spc="-100" dirty="0"/>
              <a:t> </a:t>
            </a:r>
            <a:r>
              <a:rPr dirty="0"/>
              <a:t>Sağlığı</a:t>
            </a:r>
            <a:r>
              <a:rPr spc="-85" dirty="0"/>
              <a:t> </a:t>
            </a:r>
            <a:r>
              <a:rPr dirty="0"/>
              <a:t>ve</a:t>
            </a:r>
            <a:r>
              <a:rPr b="0" spc="-200" dirty="0">
                <a:latin typeface="Times New Roman"/>
                <a:cs typeface="Times New Roman"/>
              </a:rPr>
              <a:t> </a:t>
            </a:r>
            <a:r>
              <a:rPr dirty="0"/>
              <a:t>Güvenliği</a:t>
            </a:r>
            <a:r>
              <a:rPr spc="-95" dirty="0"/>
              <a:t> </a:t>
            </a:r>
            <a:r>
              <a:rPr spc="-10" dirty="0"/>
              <a:t>Sorumluları</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0124" y="1196339"/>
            <a:ext cx="8746234" cy="5329425"/>
          </a:xfrm>
          <a:prstGeom prst="rect">
            <a:avLst/>
          </a:prstGeom>
        </p:spPr>
      </p:pic>
      <p:sp>
        <p:nvSpPr>
          <p:cNvPr id="3" name="object 3"/>
          <p:cNvSpPr txBox="1">
            <a:spLocks noGrp="1"/>
          </p:cNvSpPr>
          <p:nvPr>
            <p:ph type="title"/>
          </p:nvPr>
        </p:nvSpPr>
        <p:spPr>
          <a:prstGeom prst="rect">
            <a:avLst/>
          </a:prstGeom>
        </p:spPr>
        <p:txBody>
          <a:bodyPr vert="horz" wrap="square" lIns="0" tIns="54482" rIns="0" bIns="0" rtlCol="0">
            <a:spAutoFit/>
          </a:bodyPr>
          <a:lstStyle/>
          <a:p>
            <a:pPr algn="ctr">
              <a:lnSpc>
                <a:spcPct val="100000"/>
              </a:lnSpc>
              <a:spcBef>
                <a:spcPts val="105"/>
              </a:spcBef>
            </a:pPr>
            <a:r>
              <a:rPr sz="3200" dirty="0"/>
              <a:t>DUMANIN</a:t>
            </a:r>
            <a:r>
              <a:rPr sz="3200" spc="-55" dirty="0"/>
              <a:t> </a:t>
            </a:r>
            <a:r>
              <a:rPr sz="3200" spc="-45" dirty="0"/>
              <a:t>YAYILMAMASI</a:t>
            </a:r>
            <a:r>
              <a:rPr sz="3200" spc="-90" dirty="0"/>
              <a:t> </a:t>
            </a:r>
            <a:r>
              <a:rPr sz="3200" dirty="0"/>
              <a:t>İÇİN</a:t>
            </a:r>
            <a:r>
              <a:rPr sz="3200" spc="-55" dirty="0"/>
              <a:t> </a:t>
            </a:r>
            <a:r>
              <a:rPr sz="3200" spc="-10" dirty="0"/>
              <a:t>KAPILAR</a:t>
            </a:r>
            <a:endParaRPr sz="3200"/>
          </a:p>
          <a:p>
            <a:pPr algn="ctr">
              <a:lnSpc>
                <a:spcPct val="100000"/>
              </a:lnSpc>
            </a:pPr>
            <a:r>
              <a:rPr sz="3200" spc="-40" dirty="0"/>
              <a:t>KAPATILMALIDIR</a:t>
            </a:r>
            <a:r>
              <a:rPr sz="3200" b="0" spc="-114" dirty="0">
                <a:latin typeface="Times New Roman"/>
                <a:cs typeface="Times New Roman"/>
              </a:rPr>
              <a:t> </a:t>
            </a:r>
            <a:r>
              <a:rPr sz="3200" spc="-50" dirty="0"/>
              <a:t>!</a:t>
            </a:r>
            <a:endParaRPr sz="3200">
              <a:latin typeface="Times New Roman"/>
              <a:cs typeface="Times New Roman"/>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80</a:t>
            </a:fld>
            <a:endParaRPr spc="-25"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1354" y="1110805"/>
            <a:ext cx="8759190" cy="2564130"/>
            <a:chOff x="161354" y="1110805"/>
            <a:chExt cx="8759190" cy="2564130"/>
          </a:xfrm>
        </p:grpSpPr>
        <p:sp>
          <p:nvSpPr>
            <p:cNvPr id="3" name="object 3"/>
            <p:cNvSpPr/>
            <p:nvPr/>
          </p:nvSpPr>
          <p:spPr>
            <a:xfrm>
              <a:off x="166117" y="1115567"/>
              <a:ext cx="8749665" cy="2554605"/>
            </a:xfrm>
            <a:custGeom>
              <a:avLst/>
              <a:gdLst/>
              <a:ahLst/>
              <a:cxnLst/>
              <a:rect l="l" t="t" r="r" b="b"/>
              <a:pathLst>
                <a:path w="8749665" h="2554604">
                  <a:moveTo>
                    <a:pt x="8749284" y="0"/>
                  </a:moveTo>
                  <a:lnTo>
                    <a:pt x="0" y="0"/>
                  </a:lnTo>
                  <a:lnTo>
                    <a:pt x="0" y="2554224"/>
                  </a:lnTo>
                  <a:lnTo>
                    <a:pt x="8749284" y="2554224"/>
                  </a:lnTo>
                  <a:lnTo>
                    <a:pt x="8749284" y="0"/>
                  </a:lnTo>
                  <a:close/>
                </a:path>
              </a:pathLst>
            </a:custGeom>
            <a:solidFill>
              <a:srgbClr val="FFC000"/>
            </a:solidFill>
          </p:spPr>
          <p:txBody>
            <a:bodyPr wrap="square" lIns="0" tIns="0" rIns="0" bIns="0" rtlCol="0"/>
            <a:lstStyle/>
            <a:p>
              <a:endParaRPr/>
            </a:p>
          </p:txBody>
        </p:sp>
        <p:sp>
          <p:nvSpPr>
            <p:cNvPr id="4" name="object 4"/>
            <p:cNvSpPr/>
            <p:nvPr/>
          </p:nvSpPr>
          <p:spPr>
            <a:xfrm>
              <a:off x="166117" y="1115567"/>
              <a:ext cx="8749665" cy="2554605"/>
            </a:xfrm>
            <a:custGeom>
              <a:avLst/>
              <a:gdLst/>
              <a:ahLst/>
              <a:cxnLst/>
              <a:rect l="l" t="t" r="r" b="b"/>
              <a:pathLst>
                <a:path w="8749665" h="2554604">
                  <a:moveTo>
                    <a:pt x="0" y="2554224"/>
                  </a:moveTo>
                  <a:lnTo>
                    <a:pt x="8749284" y="2554224"/>
                  </a:lnTo>
                  <a:lnTo>
                    <a:pt x="8749284" y="0"/>
                  </a:lnTo>
                  <a:lnTo>
                    <a:pt x="0" y="0"/>
                  </a:lnTo>
                  <a:lnTo>
                    <a:pt x="0" y="2554224"/>
                  </a:lnTo>
                  <a:close/>
                </a:path>
              </a:pathLst>
            </a:custGeom>
            <a:ln w="9525">
              <a:solidFill>
                <a:srgbClr val="000000"/>
              </a:solidFill>
            </a:ln>
          </p:spPr>
          <p:txBody>
            <a:bodyPr wrap="square" lIns="0" tIns="0" rIns="0" bIns="0" rtlCol="0"/>
            <a:lstStyle/>
            <a:p>
              <a:endParaRPr/>
            </a:p>
          </p:txBody>
        </p:sp>
      </p:grpSp>
      <p:sp>
        <p:nvSpPr>
          <p:cNvPr id="5" name="object 5"/>
          <p:cNvSpPr txBox="1"/>
          <p:nvPr/>
        </p:nvSpPr>
        <p:spPr>
          <a:xfrm>
            <a:off x="245466" y="267970"/>
            <a:ext cx="8591550" cy="1869439"/>
          </a:xfrm>
          <a:prstGeom prst="rect">
            <a:avLst/>
          </a:prstGeom>
        </p:spPr>
        <p:txBody>
          <a:bodyPr vert="horz" wrap="square" lIns="0" tIns="12700" rIns="0" bIns="0" rtlCol="0">
            <a:spAutoFit/>
          </a:bodyPr>
          <a:lstStyle/>
          <a:p>
            <a:pPr marL="911225">
              <a:lnSpc>
                <a:spcPct val="100000"/>
              </a:lnSpc>
              <a:spcBef>
                <a:spcPts val="100"/>
              </a:spcBef>
            </a:pPr>
            <a:r>
              <a:rPr sz="3200" b="1" spc="-25" dirty="0">
                <a:solidFill>
                  <a:srgbClr val="C00000"/>
                </a:solidFill>
                <a:latin typeface="Calibri"/>
                <a:cs typeface="Calibri"/>
              </a:rPr>
              <a:t>YANGIN</a:t>
            </a:r>
            <a:r>
              <a:rPr sz="3200" b="1" spc="-90" dirty="0">
                <a:solidFill>
                  <a:srgbClr val="C00000"/>
                </a:solidFill>
                <a:latin typeface="Calibri"/>
                <a:cs typeface="Calibri"/>
              </a:rPr>
              <a:t> </a:t>
            </a:r>
            <a:r>
              <a:rPr sz="3200" b="1" dirty="0">
                <a:solidFill>
                  <a:srgbClr val="C00000"/>
                </a:solidFill>
                <a:latin typeface="Calibri"/>
                <a:cs typeface="Calibri"/>
              </a:rPr>
              <a:t>ALGILAMA</a:t>
            </a:r>
            <a:r>
              <a:rPr sz="3200" b="1" spc="-110" dirty="0">
                <a:solidFill>
                  <a:srgbClr val="C00000"/>
                </a:solidFill>
                <a:latin typeface="Calibri"/>
                <a:cs typeface="Calibri"/>
              </a:rPr>
              <a:t> </a:t>
            </a:r>
            <a:r>
              <a:rPr sz="3200" b="1" dirty="0">
                <a:solidFill>
                  <a:srgbClr val="C00000"/>
                </a:solidFill>
                <a:latin typeface="Calibri"/>
                <a:cs typeface="Calibri"/>
              </a:rPr>
              <a:t>VE</a:t>
            </a:r>
            <a:r>
              <a:rPr sz="3200" b="1" spc="-75" dirty="0">
                <a:solidFill>
                  <a:srgbClr val="C00000"/>
                </a:solidFill>
                <a:latin typeface="Calibri"/>
                <a:cs typeface="Calibri"/>
              </a:rPr>
              <a:t> </a:t>
            </a:r>
            <a:r>
              <a:rPr sz="3200" b="1" spc="-35" dirty="0">
                <a:solidFill>
                  <a:srgbClr val="C00000"/>
                </a:solidFill>
                <a:latin typeface="Calibri"/>
                <a:cs typeface="Calibri"/>
              </a:rPr>
              <a:t>UYARI</a:t>
            </a:r>
            <a:r>
              <a:rPr sz="3200" b="1" spc="-95" dirty="0">
                <a:solidFill>
                  <a:srgbClr val="C00000"/>
                </a:solidFill>
                <a:latin typeface="Calibri"/>
                <a:cs typeface="Calibri"/>
              </a:rPr>
              <a:t> </a:t>
            </a:r>
            <a:r>
              <a:rPr sz="3200" b="1" spc="-10" dirty="0">
                <a:solidFill>
                  <a:srgbClr val="C00000"/>
                </a:solidFill>
                <a:latin typeface="Calibri"/>
                <a:cs typeface="Calibri"/>
              </a:rPr>
              <a:t>SİSTEMLERİ</a:t>
            </a:r>
            <a:endParaRPr sz="3200">
              <a:latin typeface="Calibri"/>
              <a:cs typeface="Calibri"/>
            </a:endParaRPr>
          </a:p>
          <a:p>
            <a:pPr marL="189230" marR="5080" indent="-177165">
              <a:lnSpc>
                <a:spcPct val="100000"/>
              </a:lnSpc>
              <a:spcBef>
                <a:spcPts val="2995"/>
              </a:spcBef>
              <a:buFont typeface="Arial"/>
              <a:buChar char="•"/>
              <a:tabLst>
                <a:tab pos="190500" algn="l"/>
                <a:tab pos="3043555" algn="l"/>
                <a:tab pos="4138295" algn="l"/>
                <a:tab pos="7401559" algn="l"/>
              </a:tabLst>
            </a:pPr>
            <a:r>
              <a:rPr sz="3200" dirty="0">
                <a:latin typeface="Calibri"/>
                <a:cs typeface="Calibri"/>
              </a:rPr>
              <a:t>Belirli</a:t>
            </a:r>
            <a:r>
              <a:rPr sz="3200" spc="330" dirty="0">
                <a:latin typeface="Times New Roman"/>
                <a:cs typeface="Times New Roman"/>
              </a:rPr>
              <a:t> </a:t>
            </a:r>
            <a:r>
              <a:rPr sz="3200" spc="-10" dirty="0">
                <a:latin typeface="Calibri"/>
                <a:cs typeface="Calibri"/>
              </a:rPr>
              <a:t>aralıklarla</a:t>
            </a:r>
            <a:r>
              <a:rPr sz="3200" dirty="0">
                <a:latin typeface="Calibri"/>
                <a:cs typeface="Calibri"/>
              </a:rPr>
              <a:t>	</a:t>
            </a:r>
            <a:r>
              <a:rPr sz="3200" spc="-10" dirty="0">
                <a:latin typeface="Calibri"/>
                <a:cs typeface="Calibri"/>
              </a:rPr>
              <a:t>çalışır</a:t>
            </a:r>
            <a:r>
              <a:rPr sz="3200" dirty="0">
                <a:latin typeface="Calibri"/>
                <a:cs typeface="Calibri"/>
              </a:rPr>
              <a:t>	durumda</a:t>
            </a:r>
            <a:r>
              <a:rPr sz="3200" spc="275" dirty="0">
                <a:latin typeface="Times New Roman"/>
                <a:cs typeface="Times New Roman"/>
              </a:rPr>
              <a:t> </a:t>
            </a:r>
            <a:r>
              <a:rPr sz="3200" spc="-10" dirty="0">
                <a:latin typeface="Calibri"/>
                <a:cs typeface="Calibri"/>
              </a:rPr>
              <a:t>oldukları</a:t>
            </a:r>
            <a:r>
              <a:rPr sz="3200" dirty="0">
                <a:latin typeface="Calibri"/>
                <a:cs typeface="Calibri"/>
              </a:rPr>
              <a:t>	</a:t>
            </a:r>
            <a:r>
              <a:rPr sz="3200" spc="-35" dirty="0">
                <a:latin typeface="Calibri"/>
                <a:cs typeface="Calibri"/>
              </a:rPr>
              <a:t>kontrol</a:t>
            </a:r>
            <a:r>
              <a:rPr sz="3200" spc="-35" dirty="0">
                <a:latin typeface="Times New Roman"/>
                <a:cs typeface="Times New Roman"/>
              </a:rPr>
              <a:t> 	</a:t>
            </a:r>
            <a:r>
              <a:rPr sz="3200" dirty="0">
                <a:latin typeface="Calibri"/>
                <a:cs typeface="Calibri"/>
              </a:rPr>
              <a:t>edilmeli</a:t>
            </a:r>
            <a:r>
              <a:rPr sz="3200" spc="-155" dirty="0">
                <a:latin typeface="Times New Roman"/>
                <a:cs typeface="Times New Roman"/>
              </a:rPr>
              <a:t> </a:t>
            </a:r>
            <a:r>
              <a:rPr sz="3200" dirty="0">
                <a:latin typeface="Calibri"/>
                <a:cs typeface="Calibri"/>
              </a:rPr>
              <a:t>ve</a:t>
            </a:r>
            <a:r>
              <a:rPr sz="3200" spc="-170" dirty="0">
                <a:latin typeface="Times New Roman"/>
                <a:cs typeface="Times New Roman"/>
              </a:rPr>
              <a:t> </a:t>
            </a:r>
            <a:r>
              <a:rPr sz="3200" dirty="0">
                <a:latin typeface="Calibri"/>
                <a:cs typeface="Calibri"/>
              </a:rPr>
              <a:t>kayıt</a:t>
            </a:r>
            <a:r>
              <a:rPr sz="3200" spc="-80" dirty="0">
                <a:latin typeface="Calibri"/>
                <a:cs typeface="Calibri"/>
              </a:rPr>
              <a:t> </a:t>
            </a:r>
            <a:r>
              <a:rPr sz="3200" dirty="0">
                <a:latin typeface="Calibri"/>
                <a:cs typeface="Calibri"/>
              </a:rPr>
              <a:t>altına</a:t>
            </a:r>
            <a:r>
              <a:rPr sz="3200" spc="-75" dirty="0">
                <a:latin typeface="Calibri"/>
                <a:cs typeface="Calibri"/>
              </a:rPr>
              <a:t> </a:t>
            </a:r>
            <a:r>
              <a:rPr sz="3200" spc="-10" dirty="0">
                <a:latin typeface="Calibri"/>
                <a:cs typeface="Calibri"/>
              </a:rPr>
              <a:t>alınmalıdır.</a:t>
            </a:r>
            <a:endParaRPr sz="3200">
              <a:latin typeface="Calibri"/>
              <a:cs typeface="Calibri"/>
            </a:endParaRPr>
          </a:p>
        </p:txBody>
      </p:sp>
      <p:sp>
        <p:nvSpPr>
          <p:cNvPr id="6" name="object 6"/>
          <p:cNvSpPr txBox="1"/>
          <p:nvPr/>
        </p:nvSpPr>
        <p:spPr>
          <a:xfrm>
            <a:off x="245468" y="2110816"/>
            <a:ext cx="3056255" cy="514350"/>
          </a:xfrm>
          <a:prstGeom prst="rect">
            <a:avLst/>
          </a:prstGeom>
        </p:spPr>
        <p:txBody>
          <a:bodyPr vert="horz" wrap="square" lIns="0" tIns="13335" rIns="0" bIns="0" rtlCol="0">
            <a:spAutoFit/>
          </a:bodyPr>
          <a:lstStyle/>
          <a:p>
            <a:pPr marL="190500" indent="-177800">
              <a:lnSpc>
                <a:spcPct val="100000"/>
              </a:lnSpc>
              <a:spcBef>
                <a:spcPts val="105"/>
              </a:spcBef>
              <a:buFont typeface="Arial"/>
              <a:buChar char="•"/>
              <a:tabLst>
                <a:tab pos="190500" algn="l"/>
                <a:tab pos="1369695" algn="l"/>
              </a:tabLst>
            </a:pPr>
            <a:r>
              <a:rPr sz="3200" b="1" spc="-10" dirty="0">
                <a:latin typeface="Calibri"/>
                <a:cs typeface="Calibri"/>
              </a:rPr>
              <a:t>Arıza</a:t>
            </a:r>
            <a:r>
              <a:rPr sz="3200" b="1" dirty="0">
                <a:latin typeface="Calibri"/>
                <a:cs typeface="Calibri"/>
              </a:rPr>
              <a:t>	</a:t>
            </a:r>
            <a:r>
              <a:rPr sz="3200" b="1" spc="-10" dirty="0">
                <a:latin typeface="Calibri"/>
                <a:cs typeface="Calibri"/>
              </a:rPr>
              <a:t>durumları</a:t>
            </a:r>
            <a:endParaRPr sz="3200">
              <a:latin typeface="Calibri"/>
              <a:cs typeface="Calibri"/>
            </a:endParaRPr>
          </a:p>
        </p:txBody>
      </p:sp>
      <p:sp>
        <p:nvSpPr>
          <p:cNvPr id="7" name="object 7"/>
          <p:cNvSpPr txBox="1"/>
          <p:nvPr/>
        </p:nvSpPr>
        <p:spPr>
          <a:xfrm>
            <a:off x="5020817" y="2110816"/>
            <a:ext cx="1741170" cy="514350"/>
          </a:xfrm>
          <a:prstGeom prst="rect">
            <a:avLst/>
          </a:prstGeom>
        </p:spPr>
        <p:txBody>
          <a:bodyPr vert="horz" wrap="square" lIns="0" tIns="13335" rIns="0" bIns="0" rtlCol="0">
            <a:spAutoFit/>
          </a:bodyPr>
          <a:lstStyle/>
          <a:p>
            <a:pPr marL="12700">
              <a:lnSpc>
                <a:spcPct val="100000"/>
              </a:lnSpc>
              <a:spcBef>
                <a:spcPts val="105"/>
              </a:spcBef>
            </a:pPr>
            <a:r>
              <a:rPr sz="3200" b="1" spc="-10" dirty="0">
                <a:latin typeface="Calibri"/>
                <a:cs typeface="Calibri"/>
              </a:rPr>
              <a:t>onarılmalı</a:t>
            </a:r>
            <a:endParaRPr sz="3200">
              <a:latin typeface="Calibri"/>
              <a:cs typeface="Calibri"/>
            </a:endParaRPr>
          </a:p>
        </p:txBody>
      </p:sp>
      <p:sp>
        <p:nvSpPr>
          <p:cNvPr id="8" name="object 8"/>
          <p:cNvSpPr txBox="1"/>
          <p:nvPr/>
        </p:nvSpPr>
        <p:spPr>
          <a:xfrm>
            <a:off x="423772" y="2110816"/>
            <a:ext cx="4602480" cy="1002665"/>
          </a:xfrm>
          <a:prstGeom prst="rect">
            <a:avLst/>
          </a:prstGeom>
        </p:spPr>
        <p:txBody>
          <a:bodyPr vert="horz" wrap="square" lIns="0" tIns="13335" rIns="0" bIns="0" rtlCol="0">
            <a:spAutoFit/>
          </a:bodyPr>
          <a:lstStyle/>
          <a:p>
            <a:pPr marL="12700" marR="5080" indent="3180715">
              <a:lnSpc>
                <a:spcPct val="100000"/>
              </a:lnSpc>
              <a:spcBef>
                <a:spcPts val="105"/>
              </a:spcBef>
              <a:tabLst>
                <a:tab pos="1713230" algn="l"/>
                <a:tab pos="3178175" algn="l"/>
              </a:tabLst>
            </a:pPr>
            <a:r>
              <a:rPr sz="3200" b="1" spc="-10" dirty="0">
                <a:latin typeface="Calibri"/>
                <a:cs typeface="Calibri"/>
              </a:rPr>
              <a:t>derhal</a:t>
            </a:r>
            <a:r>
              <a:rPr sz="3200" spc="-10" dirty="0">
                <a:latin typeface="Times New Roman"/>
                <a:cs typeface="Times New Roman"/>
              </a:rPr>
              <a:t> </a:t>
            </a:r>
            <a:r>
              <a:rPr sz="3200" b="1" spc="-10" dirty="0">
                <a:latin typeface="Calibri"/>
                <a:cs typeface="Calibri"/>
              </a:rPr>
              <a:t>kullanan</a:t>
            </a:r>
            <a:r>
              <a:rPr sz="3200" dirty="0">
                <a:latin typeface="Times New Roman"/>
                <a:cs typeface="Times New Roman"/>
              </a:rPr>
              <a:t>	</a:t>
            </a:r>
            <a:r>
              <a:rPr sz="3200" b="1" spc="-10" dirty="0">
                <a:latin typeface="Calibri"/>
                <a:cs typeface="Calibri"/>
              </a:rPr>
              <a:t>kişilere</a:t>
            </a:r>
            <a:r>
              <a:rPr sz="3200" b="1" dirty="0">
                <a:latin typeface="Calibri"/>
                <a:cs typeface="Calibri"/>
              </a:rPr>
              <a:t>	</a:t>
            </a:r>
            <a:r>
              <a:rPr sz="3200" b="1" spc="-20" dirty="0">
                <a:latin typeface="Calibri"/>
                <a:cs typeface="Calibri"/>
              </a:rPr>
              <a:t>sistemin</a:t>
            </a:r>
            <a:endParaRPr sz="3200">
              <a:latin typeface="Calibri"/>
              <a:cs typeface="Calibri"/>
            </a:endParaRPr>
          </a:p>
        </p:txBody>
      </p:sp>
      <p:sp>
        <p:nvSpPr>
          <p:cNvPr id="9" name="object 9"/>
          <p:cNvSpPr txBox="1"/>
          <p:nvPr/>
        </p:nvSpPr>
        <p:spPr>
          <a:xfrm>
            <a:off x="5257290" y="2599183"/>
            <a:ext cx="1637030" cy="513715"/>
          </a:xfrm>
          <a:prstGeom prst="rect">
            <a:avLst/>
          </a:prstGeom>
        </p:spPr>
        <p:txBody>
          <a:bodyPr vert="horz" wrap="square" lIns="0" tIns="13335" rIns="0" bIns="0" rtlCol="0">
            <a:spAutoFit/>
          </a:bodyPr>
          <a:lstStyle/>
          <a:p>
            <a:pPr marL="12700">
              <a:lnSpc>
                <a:spcPct val="100000"/>
              </a:lnSpc>
              <a:spcBef>
                <a:spcPts val="105"/>
              </a:spcBef>
              <a:tabLst>
                <a:tab pos="1243965" algn="l"/>
              </a:tabLst>
            </a:pPr>
            <a:r>
              <a:rPr sz="3200" b="1" spc="-10" dirty="0">
                <a:latin typeface="Calibri"/>
                <a:cs typeface="Calibri"/>
              </a:rPr>
              <a:t>çalışır</a:t>
            </a:r>
            <a:r>
              <a:rPr sz="3200" b="1" dirty="0">
                <a:latin typeface="Calibri"/>
                <a:cs typeface="Calibri"/>
              </a:rPr>
              <a:t>	</a:t>
            </a:r>
            <a:r>
              <a:rPr sz="3200" b="1" spc="-25" dirty="0">
                <a:latin typeface="Calibri"/>
                <a:cs typeface="Calibri"/>
              </a:rPr>
              <a:t>ya</a:t>
            </a:r>
            <a:endParaRPr sz="3200">
              <a:latin typeface="Calibri"/>
              <a:cs typeface="Calibri"/>
            </a:endParaRPr>
          </a:p>
        </p:txBody>
      </p:sp>
      <p:sp>
        <p:nvSpPr>
          <p:cNvPr id="10" name="object 10"/>
          <p:cNvSpPr txBox="1"/>
          <p:nvPr/>
        </p:nvSpPr>
        <p:spPr>
          <a:xfrm>
            <a:off x="7064756" y="2110816"/>
            <a:ext cx="1772920" cy="1002665"/>
          </a:xfrm>
          <a:prstGeom prst="rect">
            <a:avLst/>
          </a:prstGeom>
        </p:spPr>
        <p:txBody>
          <a:bodyPr vert="horz" wrap="square" lIns="0" tIns="13335" rIns="0" bIns="0" rtlCol="0">
            <a:spAutoFit/>
          </a:bodyPr>
          <a:lstStyle/>
          <a:p>
            <a:pPr marL="12700">
              <a:lnSpc>
                <a:spcPct val="100000"/>
              </a:lnSpc>
              <a:spcBef>
                <a:spcPts val="105"/>
              </a:spcBef>
              <a:tabLst>
                <a:tab pos="736600" algn="l"/>
              </a:tabLst>
            </a:pPr>
            <a:r>
              <a:rPr sz="3200" b="1" spc="-25" dirty="0">
                <a:latin typeface="Calibri"/>
                <a:cs typeface="Calibri"/>
              </a:rPr>
              <a:t>ve</a:t>
            </a:r>
            <a:r>
              <a:rPr sz="3200" dirty="0">
                <a:latin typeface="Times New Roman"/>
                <a:cs typeface="Times New Roman"/>
              </a:rPr>
              <a:t>	</a:t>
            </a:r>
            <a:r>
              <a:rPr sz="3200" b="1" spc="-10" dirty="0">
                <a:latin typeface="Calibri"/>
                <a:cs typeface="Calibri"/>
              </a:rPr>
              <a:t>binayı</a:t>
            </a:r>
            <a:endParaRPr sz="3200">
              <a:latin typeface="Calibri"/>
              <a:cs typeface="Calibri"/>
            </a:endParaRPr>
          </a:p>
          <a:p>
            <a:pPr marL="81280">
              <a:lnSpc>
                <a:spcPct val="100000"/>
              </a:lnSpc>
              <a:spcBef>
                <a:spcPts val="5"/>
              </a:spcBef>
              <a:tabLst>
                <a:tab pos="756285" algn="l"/>
              </a:tabLst>
            </a:pPr>
            <a:r>
              <a:rPr sz="3200" b="1" spc="-25" dirty="0">
                <a:latin typeface="Calibri"/>
                <a:cs typeface="Calibri"/>
              </a:rPr>
              <a:t>da</a:t>
            </a:r>
            <a:r>
              <a:rPr sz="3200" dirty="0">
                <a:latin typeface="Times New Roman"/>
                <a:cs typeface="Times New Roman"/>
              </a:rPr>
              <a:t>	</a:t>
            </a:r>
            <a:r>
              <a:rPr sz="3200" b="1" spc="-10" dirty="0">
                <a:latin typeface="Calibri"/>
                <a:cs typeface="Calibri"/>
              </a:rPr>
              <a:t>arızalı</a:t>
            </a:r>
            <a:endParaRPr sz="3200">
              <a:latin typeface="Calibri"/>
              <a:cs typeface="Calibri"/>
            </a:endParaRPr>
          </a:p>
        </p:txBody>
      </p:sp>
      <p:grpSp>
        <p:nvGrpSpPr>
          <p:cNvPr id="11" name="object 11"/>
          <p:cNvGrpSpPr/>
          <p:nvPr/>
        </p:nvGrpSpPr>
        <p:grpSpPr>
          <a:xfrm>
            <a:off x="611123" y="4076700"/>
            <a:ext cx="4114800" cy="2486025"/>
            <a:chOff x="611123" y="4076700"/>
            <a:chExt cx="4114800" cy="2486025"/>
          </a:xfrm>
        </p:grpSpPr>
        <p:pic>
          <p:nvPicPr>
            <p:cNvPr id="12" name="object 12">
              <a:hlinkClick r:id="rId2"/>
            </p:cNvPr>
            <p:cNvPicPr/>
            <p:nvPr/>
          </p:nvPicPr>
          <p:blipFill>
            <a:blip r:embed="rId3" cstate="print"/>
            <a:stretch>
              <a:fillRect/>
            </a:stretch>
          </p:blipFill>
          <p:spPr>
            <a:xfrm>
              <a:off x="611123" y="4076700"/>
              <a:ext cx="2124454" cy="2485642"/>
            </a:xfrm>
            <a:prstGeom prst="rect">
              <a:avLst/>
            </a:prstGeom>
          </p:spPr>
        </p:pic>
        <p:pic>
          <p:nvPicPr>
            <p:cNvPr id="13" name="object 13">
              <a:hlinkClick r:id="rId4"/>
            </p:cNvPr>
            <p:cNvPicPr/>
            <p:nvPr/>
          </p:nvPicPr>
          <p:blipFill>
            <a:blip r:embed="rId5" cstate="print"/>
            <a:stretch>
              <a:fillRect/>
            </a:stretch>
          </p:blipFill>
          <p:spPr>
            <a:xfrm>
              <a:off x="2682240" y="5320283"/>
              <a:ext cx="2043683" cy="1242058"/>
            </a:xfrm>
            <a:prstGeom prst="rect">
              <a:avLst/>
            </a:prstGeom>
          </p:spPr>
        </p:pic>
      </p:grpSp>
      <p:pic>
        <p:nvPicPr>
          <p:cNvPr id="14" name="object 14"/>
          <p:cNvPicPr/>
          <p:nvPr/>
        </p:nvPicPr>
        <p:blipFill>
          <a:blip r:embed="rId6" cstate="print"/>
          <a:stretch>
            <a:fillRect/>
          </a:stretch>
        </p:blipFill>
        <p:spPr>
          <a:xfrm>
            <a:off x="7019544" y="4724401"/>
            <a:ext cx="1696211" cy="1560574"/>
          </a:xfrm>
          <a:prstGeom prst="rect">
            <a:avLst/>
          </a:prstGeom>
        </p:spPr>
      </p:pic>
      <p:pic>
        <p:nvPicPr>
          <p:cNvPr id="15" name="object 15"/>
          <p:cNvPicPr/>
          <p:nvPr/>
        </p:nvPicPr>
        <p:blipFill>
          <a:blip r:embed="rId7" cstate="print"/>
          <a:stretch>
            <a:fillRect/>
          </a:stretch>
        </p:blipFill>
        <p:spPr>
          <a:xfrm>
            <a:off x="5507735" y="4940808"/>
            <a:ext cx="1368551" cy="1386837"/>
          </a:xfrm>
          <a:prstGeom prst="rect">
            <a:avLst/>
          </a:prstGeom>
        </p:spPr>
      </p:pic>
      <p:sp>
        <p:nvSpPr>
          <p:cNvPr id="16" name="object 16"/>
          <p:cNvSpPr txBox="1"/>
          <p:nvPr/>
        </p:nvSpPr>
        <p:spPr>
          <a:xfrm>
            <a:off x="423773" y="3086863"/>
            <a:ext cx="8435340" cy="1450975"/>
          </a:xfrm>
          <a:prstGeom prst="rect">
            <a:avLst/>
          </a:prstGeom>
        </p:spPr>
        <p:txBody>
          <a:bodyPr vert="horz" wrap="square" lIns="0" tIns="13335" rIns="0" bIns="0" rtlCol="0">
            <a:spAutoFit/>
          </a:bodyPr>
          <a:lstStyle/>
          <a:p>
            <a:pPr marL="12700">
              <a:lnSpc>
                <a:spcPct val="100000"/>
              </a:lnSpc>
              <a:spcBef>
                <a:spcPts val="105"/>
              </a:spcBef>
            </a:pPr>
            <a:r>
              <a:rPr sz="3200" b="1" dirty="0">
                <a:latin typeface="Calibri"/>
                <a:cs typeface="Calibri"/>
              </a:rPr>
              <a:t>olduğu</a:t>
            </a:r>
            <a:r>
              <a:rPr sz="3200" b="1" spc="-40" dirty="0">
                <a:latin typeface="Calibri"/>
                <a:cs typeface="Calibri"/>
              </a:rPr>
              <a:t> </a:t>
            </a:r>
            <a:r>
              <a:rPr sz="3200" b="1" spc="-10" dirty="0">
                <a:latin typeface="Calibri"/>
                <a:cs typeface="Calibri"/>
              </a:rPr>
              <a:t>bildirilmelidir.</a:t>
            </a:r>
            <a:endParaRPr sz="3200">
              <a:latin typeface="Calibri"/>
              <a:cs typeface="Calibri"/>
            </a:endParaRPr>
          </a:p>
          <a:p>
            <a:pPr marL="4888230">
              <a:lnSpc>
                <a:spcPct val="100000"/>
              </a:lnSpc>
              <a:spcBef>
                <a:spcPts val="3529"/>
              </a:spcBef>
            </a:pPr>
            <a:r>
              <a:rPr sz="3200" b="1" dirty="0">
                <a:solidFill>
                  <a:srgbClr val="C00000"/>
                </a:solidFill>
                <a:latin typeface="Calibri"/>
                <a:cs typeface="Calibri"/>
              </a:rPr>
              <a:t>Acil</a:t>
            </a:r>
            <a:r>
              <a:rPr sz="3200" b="1" spc="-25" dirty="0">
                <a:solidFill>
                  <a:srgbClr val="C00000"/>
                </a:solidFill>
                <a:latin typeface="Calibri"/>
                <a:cs typeface="Calibri"/>
              </a:rPr>
              <a:t> </a:t>
            </a:r>
            <a:r>
              <a:rPr sz="3200" b="1" dirty="0">
                <a:solidFill>
                  <a:srgbClr val="C00000"/>
                </a:solidFill>
                <a:latin typeface="Calibri"/>
                <a:cs typeface="Calibri"/>
              </a:rPr>
              <a:t>Durum</a:t>
            </a:r>
            <a:r>
              <a:rPr sz="3200" b="1" spc="-30" dirty="0">
                <a:solidFill>
                  <a:srgbClr val="C00000"/>
                </a:solidFill>
                <a:latin typeface="Calibri"/>
                <a:cs typeface="Calibri"/>
              </a:rPr>
              <a:t> </a:t>
            </a:r>
            <a:r>
              <a:rPr sz="3200" b="1" spc="-10" dirty="0">
                <a:solidFill>
                  <a:srgbClr val="C00000"/>
                </a:solidFill>
                <a:latin typeface="Calibri"/>
                <a:cs typeface="Calibri"/>
              </a:rPr>
              <a:t>Butonları</a:t>
            </a:r>
            <a:endParaRPr sz="3200">
              <a:latin typeface="Calibri"/>
              <a:cs typeface="Calibri"/>
            </a:endParaRP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81</a:t>
            </a:fld>
            <a:endParaRPr spc="-25"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36290" y="2409700"/>
            <a:ext cx="5641340" cy="4271645"/>
            <a:chOff x="3336290" y="2409700"/>
            <a:chExt cx="5641340" cy="4271645"/>
          </a:xfrm>
        </p:grpSpPr>
        <p:sp>
          <p:nvSpPr>
            <p:cNvPr id="3" name="object 3"/>
            <p:cNvSpPr/>
            <p:nvPr/>
          </p:nvSpPr>
          <p:spPr>
            <a:xfrm>
              <a:off x="3348990" y="2422400"/>
              <a:ext cx="5615940" cy="4246245"/>
            </a:xfrm>
            <a:custGeom>
              <a:avLst/>
              <a:gdLst/>
              <a:ahLst/>
              <a:cxnLst/>
              <a:rect l="l" t="t" r="r" b="b"/>
              <a:pathLst>
                <a:path w="5615940" h="4246245">
                  <a:moveTo>
                    <a:pt x="5615940" y="0"/>
                  </a:moveTo>
                  <a:lnTo>
                    <a:pt x="0" y="0"/>
                  </a:lnTo>
                  <a:lnTo>
                    <a:pt x="0" y="4245864"/>
                  </a:lnTo>
                  <a:lnTo>
                    <a:pt x="5615940" y="4245864"/>
                  </a:lnTo>
                  <a:lnTo>
                    <a:pt x="5615940" y="0"/>
                  </a:lnTo>
                  <a:close/>
                </a:path>
              </a:pathLst>
            </a:custGeom>
            <a:solidFill>
              <a:srgbClr val="FFC000"/>
            </a:solidFill>
          </p:spPr>
          <p:txBody>
            <a:bodyPr wrap="square" lIns="0" tIns="0" rIns="0" bIns="0" rtlCol="0"/>
            <a:lstStyle/>
            <a:p>
              <a:endParaRPr/>
            </a:p>
          </p:txBody>
        </p:sp>
        <p:sp>
          <p:nvSpPr>
            <p:cNvPr id="4" name="object 4"/>
            <p:cNvSpPr/>
            <p:nvPr/>
          </p:nvSpPr>
          <p:spPr>
            <a:xfrm>
              <a:off x="3348990" y="2422400"/>
              <a:ext cx="5615940" cy="4246245"/>
            </a:xfrm>
            <a:custGeom>
              <a:avLst/>
              <a:gdLst/>
              <a:ahLst/>
              <a:cxnLst/>
              <a:rect l="l" t="t" r="r" b="b"/>
              <a:pathLst>
                <a:path w="5615940" h="4246245">
                  <a:moveTo>
                    <a:pt x="0" y="4245864"/>
                  </a:moveTo>
                  <a:lnTo>
                    <a:pt x="5615940" y="4245864"/>
                  </a:lnTo>
                  <a:lnTo>
                    <a:pt x="5615940" y="0"/>
                  </a:lnTo>
                  <a:lnTo>
                    <a:pt x="0" y="0"/>
                  </a:lnTo>
                  <a:lnTo>
                    <a:pt x="0" y="4245864"/>
                  </a:lnTo>
                  <a:close/>
                </a:path>
              </a:pathLst>
            </a:custGeom>
            <a:ln w="25400">
              <a:solidFill>
                <a:srgbClr val="000000"/>
              </a:solidFill>
            </a:ln>
          </p:spPr>
          <p:txBody>
            <a:bodyPr wrap="square" lIns="0" tIns="0" rIns="0" bIns="0" rtlCol="0"/>
            <a:lstStyle/>
            <a:p>
              <a:endParaRPr/>
            </a:p>
          </p:txBody>
        </p:sp>
      </p:grpSp>
      <p:sp>
        <p:nvSpPr>
          <p:cNvPr id="5" name="object 5"/>
          <p:cNvSpPr txBox="1"/>
          <p:nvPr/>
        </p:nvSpPr>
        <p:spPr>
          <a:xfrm>
            <a:off x="3427220" y="2430271"/>
            <a:ext cx="5459095" cy="1397635"/>
          </a:xfrm>
          <a:prstGeom prst="rect">
            <a:avLst/>
          </a:prstGeom>
        </p:spPr>
        <p:txBody>
          <a:bodyPr vert="horz" wrap="square" lIns="0" tIns="12700" rIns="0" bIns="0" rtlCol="0">
            <a:spAutoFit/>
          </a:bodyPr>
          <a:lstStyle/>
          <a:p>
            <a:pPr marL="12700" marR="5080" algn="just">
              <a:lnSpc>
                <a:spcPct val="100000"/>
              </a:lnSpc>
              <a:spcBef>
                <a:spcPts val="100"/>
              </a:spcBef>
            </a:pPr>
            <a:r>
              <a:rPr sz="3000" dirty="0">
                <a:latin typeface="Calibri"/>
                <a:cs typeface="Calibri"/>
              </a:rPr>
              <a:t>Binada</a:t>
            </a:r>
            <a:r>
              <a:rPr sz="3000" spc="45" dirty="0">
                <a:latin typeface="Times New Roman"/>
                <a:cs typeface="Times New Roman"/>
              </a:rPr>
              <a:t>  </a:t>
            </a:r>
            <a:r>
              <a:rPr sz="3000" dirty="0">
                <a:latin typeface="Calibri"/>
                <a:cs typeface="Calibri"/>
              </a:rPr>
              <a:t>Yangın</a:t>
            </a:r>
            <a:r>
              <a:rPr sz="3000" spc="114" dirty="0">
                <a:latin typeface="Calibri"/>
                <a:cs typeface="Calibri"/>
              </a:rPr>
              <a:t>  </a:t>
            </a:r>
            <a:r>
              <a:rPr sz="3000" dirty="0">
                <a:latin typeface="Calibri"/>
                <a:cs typeface="Calibri"/>
              </a:rPr>
              <a:t>Algılama</a:t>
            </a:r>
            <a:r>
              <a:rPr sz="3000" spc="120" dirty="0">
                <a:latin typeface="Calibri"/>
                <a:cs typeface="Calibri"/>
              </a:rPr>
              <a:t>  </a:t>
            </a:r>
            <a:r>
              <a:rPr sz="3000" dirty="0">
                <a:latin typeface="Calibri"/>
                <a:cs typeface="Calibri"/>
              </a:rPr>
              <a:t>ve</a:t>
            </a:r>
            <a:r>
              <a:rPr sz="3000" spc="35" dirty="0">
                <a:latin typeface="Times New Roman"/>
                <a:cs typeface="Times New Roman"/>
              </a:rPr>
              <a:t>  </a:t>
            </a:r>
            <a:r>
              <a:rPr sz="3000" spc="-10" dirty="0">
                <a:latin typeface="Calibri"/>
                <a:cs typeface="Calibri"/>
              </a:rPr>
              <a:t>Uyarı </a:t>
            </a:r>
            <a:r>
              <a:rPr sz="3000" dirty="0">
                <a:latin typeface="Calibri"/>
                <a:cs typeface="Calibri"/>
              </a:rPr>
              <a:t>Sistemi</a:t>
            </a:r>
            <a:r>
              <a:rPr sz="3000" spc="-90" dirty="0">
                <a:latin typeface="Times New Roman"/>
                <a:cs typeface="Times New Roman"/>
              </a:rPr>
              <a:t> </a:t>
            </a:r>
            <a:r>
              <a:rPr sz="3000" dirty="0">
                <a:latin typeface="Calibri"/>
                <a:cs typeface="Calibri"/>
              </a:rPr>
              <a:t>olsa</a:t>
            </a:r>
            <a:r>
              <a:rPr sz="3000" spc="-70" dirty="0">
                <a:latin typeface="Times New Roman"/>
                <a:cs typeface="Times New Roman"/>
              </a:rPr>
              <a:t> </a:t>
            </a:r>
            <a:r>
              <a:rPr sz="3000" dirty="0">
                <a:latin typeface="Calibri"/>
                <a:cs typeface="Calibri"/>
              </a:rPr>
              <a:t>da</a:t>
            </a:r>
            <a:r>
              <a:rPr sz="3000" spc="-90" dirty="0">
                <a:latin typeface="Times New Roman"/>
                <a:cs typeface="Times New Roman"/>
              </a:rPr>
              <a:t> </a:t>
            </a:r>
            <a:r>
              <a:rPr sz="3000" dirty="0">
                <a:latin typeface="Calibri"/>
                <a:cs typeface="Calibri"/>
              </a:rPr>
              <a:t>sistemin</a:t>
            </a:r>
            <a:r>
              <a:rPr sz="3000" spc="-80" dirty="0">
                <a:latin typeface="Times New Roman"/>
                <a:cs typeface="Times New Roman"/>
              </a:rPr>
              <a:t> </a:t>
            </a:r>
            <a:r>
              <a:rPr sz="3000" dirty="0">
                <a:latin typeface="Calibri"/>
                <a:cs typeface="Calibri"/>
              </a:rPr>
              <a:t>arıza</a:t>
            </a:r>
            <a:r>
              <a:rPr sz="3000" spc="-5" dirty="0">
                <a:latin typeface="Calibri"/>
                <a:cs typeface="Calibri"/>
              </a:rPr>
              <a:t> </a:t>
            </a:r>
            <a:r>
              <a:rPr sz="3000" dirty="0">
                <a:latin typeface="Calibri"/>
                <a:cs typeface="Calibri"/>
              </a:rPr>
              <a:t>ya</a:t>
            </a:r>
            <a:r>
              <a:rPr sz="3000" spc="-75" dirty="0">
                <a:latin typeface="Times New Roman"/>
                <a:cs typeface="Times New Roman"/>
              </a:rPr>
              <a:t> </a:t>
            </a:r>
            <a:r>
              <a:rPr sz="3000" spc="-25" dirty="0">
                <a:latin typeface="Calibri"/>
                <a:cs typeface="Calibri"/>
              </a:rPr>
              <a:t>da</a:t>
            </a:r>
            <a:r>
              <a:rPr sz="3000" spc="-25" dirty="0">
                <a:latin typeface="Times New Roman"/>
                <a:cs typeface="Times New Roman"/>
              </a:rPr>
              <a:t> </a:t>
            </a:r>
            <a:r>
              <a:rPr sz="3000" dirty="0">
                <a:latin typeface="Calibri"/>
                <a:cs typeface="Calibri"/>
              </a:rPr>
              <a:t>devre</a:t>
            </a:r>
            <a:r>
              <a:rPr sz="3000" spc="-150" dirty="0">
                <a:latin typeface="Times New Roman"/>
                <a:cs typeface="Times New Roman"/>
              </a:rPr>
              <a:t> </a:t>
            </a:r>
            <a:r>
              <a:rPr sz="3000" dirty="0">
                <a:latin typeface="Calibri"/>
                <a:cs typeface="Calibri"/>
              </a:rPr>
              <a:t>dışı</a:t>
            </a:r>
            <a:r>
              <a:rPr sz="3000" spc="-60" dirty="0">
                <a:latin typeface="Calibri"/>
                <a:cs typeface="Calibri"/>
              </a:rPr>
              <a:t> </a:t>
            </a:r>
            <a:r>
              <a:rPr sz="3000" dirty="0">
                <a:latin typeface="Calibri"/>
                <a:cs typeface="Calibri"/>
              </a:rPr>
              <a:t>kalma</a:t>
            </a:r>
            <a:r>
              <a:rPr sz="3000" spc="-150" dirty="0">
                <a:latin typeface="Times New Roman"/>
                <a:cs typeface="Times New Roman"/>
              </a:rPr>
              <a:t> </a:t>
            </a:r>
            <a:r>
              <a:rPr sz="3000" dirty="0">
                <a:latin typeface="Calibri"/>
                <a:cs typeface="Calibri"/>
              </a:rPr>
              <a:t>ihtimaline</a:t>
            </a:r>
            <a:r>
              <a:rPr sz="3000" spc="-135" dirty="0">
                <a:latin typeface="Times New Roman"/>
                <a:cs typeface="Times New Roman"/>
              </a:rPr>
              <a:t> </a:t>
            </a:r>
            <a:r>
              <a:rPr sz="3000" spc="-10" dirty="0">
                <a:latin typeface="Calibri"/>
                <a:cs typeface="Calibri"/>
              </a:rPr>
              <a:t>karşı,</a:t>
            </a:r>
            <a:endParaRPr sz="3000">
              <a:latin typeface="Calibri"/>
              <a:cs typeface="Calibri"/>
            </a:endParaRPr>
          </a:p>
        </p:txBody>
      </p:sp>
      <p:sp>
        <p:nvSpPr>
          <p:cNvPr id="6" name="object 6"/>
          <p:cNvSpPr txBox="1"/>
          <p:nvPr/>
        </p:nvSpPr>
        <p:spPr>
          <a:xfrm>
            <a:off x="5686171" y="4030724"/>
            <a:ext cx="937260" cy="940435"/>
          </a:xfrm>
          <a:prstGeom prst="rect">
            <a:avLst/>
          </a:prstGeom>
        </p:spPr>
        <p:txBody>
          <a:bodyPr vert="horz" wrap="square" lIns="0" tIns="12700" rIns="0" bIns="0" rtlCol="0">
            <a:spAutoFit/>
          </a:bodyPr>
          <a:lstStyle/>
          <a:p>
            <a:pPr marL="177165">
              <a:lnSpc>
                <a:spcPct val="100000"/>
              </a:lnSpc>
              <a:spcBef>
                <a:spcPts val="100"/>
              </a:spcBef>
            </a:pPr>
            <a:r>
              <a:rPr sz="3000" spc="-20" dirty="0">
                <a:latin typeface="Calibri"/>
                <a:cs typeface="Calibri"/>
              </a:rPr>
              <a:t>fark</a:t>
            </a:r>
            <a:endParaRPr sz="3000">
              <a:latin typeface="Calibri"/>
              <a:cs typeface="Calibri"/>
            </a:endParaRPr>
          </a:p>
          <a:p>
            <a:pPr marL="12700">
              <a:lnSpc>
                <a:spcPct val="100000"/>
              </a:lnSpc>
            </a:pPr>
            <a:r>
              <a:rPr sz="3000" b="1" spc="-10" dirty="0">
                <a:latin typeface="Calibri"/>
                <a:cs typeface="Calibri"/>
              </a:rPr>
              <a:t>alarm</a:t>
            </a:r>
            <a:endParaRPr sz="3000">
              <a:latin typeface="Calibri"/>
              <a:cs typeface="Calibri"/>
            </a:endParaRPr>
          </a:p>
        </p:txBody>
      </p:sp>
      <p:sp>
        <p:nvSpPr>
          <p:cNvPr id="7" name="object 7"/>
          <p:cNvSpPr txBox="1"/>
          <p:nvPr/>
        </p:nvSpPr>
        <p:spPr>
          <a:xfrm>
            <a:off x="7117639" y="4030724"/>
            <a:ext cx="1769110" cy="940435"/>
          </a:xfrm>
          <a:prstGeom prst="rect">
            <a:avLst/>
          </a:prstGeom>
        </p:spPr>
        <p:txBody>
          <a:bodyPr vert="horz" wrap="square" lIns="0" tIns="12700" rIns="0" bIns="0" rtlCol="0">
            <a:spAutoFit/>
          </a:bodyPr>
          <a:lstStyle/>
          <a:p>
            <a:pPr marR="6350" algn="r">
              <a:lnSpc>
                <a:spcPct val="100000"/>
              </a:lnSpc>
              <a:spcBef>
                <a:spcPts val="100"/>
              </a:spcBef>
            </a:pPr>
            <a:r>
              <a:rPr sz="3000" spc="-10" dirty="0">
                <a:latin typeface="Calibri"/>
                <a:cs typeface="Calibri"/>
              </a:rPr>
              <a:t>edilmesiyle</a:t>
            </a:r>
            <a:endParaRPr sz="3000">
              <a:latin typeface="Calibri"/>
              <a:cs typeface="Calibri"/>
            </a:endParaRPr>
          </a:p>
          <a:p>
            <a:pPr marR="5080" algn="r">
              <a:lnSpc>
                <a:spcPct val="100000"/>
              </a:lnSpc>
            </a:pPr>
            <a:r>
              <a:rPr sz="3000" b="1" spc="-10" dirty="0">
                <a:latin typeface="Calibri"/>
                <a:cs typeface="Calibri"/>
              </a:rPr>
              <a:t>butonuna</a:t>
            </a:r>
            <a:endParaRPr sz="3000">
              <a:latin typeface="Calibri"/>
              <a:cs typeface="Calibri"/>
            </a:endParaRPr>
          </a:p>
        </p:txBody>
      </p:sp>
      <p:sp>
        <p:nvSpPr>
          <p:cNvPr id="8" name="object 8"/>
          <p:cNvSpPr txBox="1"/>
          <p:nvPr/>
        </p:nvSpPr>
        <p:spPr>
          <a:xfrm>
            <a:off x="3427221" y="4030724"/>
            <a:ext cx="1895475" cy="2083435"/>
          </a:xfrm>
          <a:prstGeom prst="rect">
            <a:avLst/>
          </a:prstGeom>
        </p:spPr>
        <p:txBody>
          <a:bodyPr vert="horz" wrap="square" lIns="0" tIns="12700" rIns="0" bIns="0" rtlCol="0">
            <a:spAutoFit/>
          </a:bodyPr>
          <a:lstStyle/>
          <a:p>
            <a:pPr marL="469900" marR="5080" indent="-457200">
              <a:lnSpc>
                <a:spcPct val="100000"/>
              </a:lnSpc>
              <a:spcBef>
                <a:spcPts val="100"/>
              </a:spcBef>
              <a:buFont typeface="Arial"/>
              <a:buChar char="•"/>
              <a:tabLst>
                <a:tab pos="469900" algn="l"/>
              </a:tabLst>
            </a:pPr>
            <a:r>
              <a:rPr sz="3000" spc="-10" dirty="0">
                <a:latin typeface="Calibri"/>
                <a:cs typeface="Calibri"/>
              </a:rPr>
              <a:t>Yangının hemen</a:t>
            </a:r>
            <a:r>
              <a:rPr sz="3000" spc="-10" dirty="0">
                <a:latin typeface="Times New Roman"/>
                <a:cs typeface="Times New Roman"/>
              </a:rPr>
              <a:t> </a:t>
            </a:r>
            <a:r>
              <a:rPr sz="3000" b="1" spc="-10" dirty="0">
                <a:latin typeface="Calibri"/>
                <a:cs typeface="Calibri"/>
              </a:rPr>
              <a:t>basılmalı</a:t>
            </a:r>
            <a:endParaRPr sz="3000">
              <a:latin typeface="Calibri"/>
              <a:cs typeface="Calibri"/>
            </a:endParaRPr>
          </a:p>
          <a:p>
            <a:pPr marL="469265" indent="-456565">
              <a:lnSpc>
                <a:spcPct val="100000"/>
              </a:lnSpc>
              <a:spcBef>
                <a:spcPts val="1800"/>
              </a:spcBef>
              <a:buFont typeface="Arial"/>
              <a:buChar char="•"/>
              <a:tabLst>
                <a:tab pos="469265" algn="l"/>
              </a:tabLst>
            </a:pPr>
            <a:r>
              <a:rPr sz="3000" spc="-10" dirty="0">
                <a:latin typeface="Calibri"/>
                <a:cs typeface="Calibri"/>
              </a:rPr>
              <a:t>Yangın</a:t>
            </a:r>
            <a:endParaRPr sz="3000">
              <a:latin typeface="Calibri"/>
              <a:cs typeface="Calibri"/>
            </a:endParaRPr>
          </a:p>
        </p:txBody>
      </p:sp>
      <p:sp>
        <p:nvSpPr>
          <p:cNvPr id="9" name="object 9"/>
          <p:cNvSpPr txBox="1"/>
          <p:nvPr/>
        </p:nvSpPr>
        <p:spPr>
          <a:xfrm>
            <a:off x="5507332" y="5631277"/>
            <a:ext cx="3380104" cy="482600"/>
          </a:xfrm>
          <a:prstGeom prst="rect">
            <a:avLst/>
          </a:prstGeom>
        </p:spPr>
        <p:txBody>
          <a:bodyPr vert="horz" wrap="square" lIns="0" tIns="12700" rIns="0" bIns="0" rtlCol="0">
            <a:spAutoFit/>
          </a:bodyPr>
          <a:lstStyle/>
          <a:p>
            <a:pPr marL="12700">
              <a:lnSpc>
                <a:spcPct val="100000"/>
              </a:lnSpc>
              <a:spcBef>
                <a:spcPts val="100"/>
              </a:spcBef>
              <a:tabLst>
                <a:tab pos="1692275" algn="l"/>
              </a:tabLst>
            </a:pPr>
            <a:r>
              <a:rPr sz="3000" spc="-10" dirty="0">
                <a:latin typeface="Calibri"/>
                <a:cs typeface="Calibri"/>
              </a:rPr>
              <a:t>olduğu</a:t>
            </a:r>
            <a:r>
              <a:rPr sz="3000" dirty="0">
                <a:latin typeface="Calibri"/>
                <a:cs typeface="Calibri"/>
              </a:rPr>
              <a:t>	</a:t>
            </a:r>
            <a:r>
              <a:rPr sz="3000" b="1" spc="-10" dirty="0">
                <a:latin typeface="Calibri"/>
                <a:cs typeface="Calibri"/>
              </a:rPr>
              <a:t>bağırılarak</a:t>
            </a:r>
            <a:endParaRPr sz="3000">
              <a:latin typeface="Calibri"/>
              <a:cs typeface="Calibri"/>
            </a:endParaRPr>
          </a:p>
        </p:txBody>
      </p:sp>
      <p:sp>
        <p:nvSpPr>
          <p:cNvPr id="10" name="object 10"/>
          <p:cNvSpPr txBox="1"/>
          <p:nvPr/>
        </p:nvSpPr>
        <p:spPr>
          <a:xfrm>
            <a:off x="3884421" y="6088172"/>
            <a:ext cx="3959225" cy="483234"/>
          </a:xfrm>
          <a:prstGeom prst="rect">
            <a:avLst/>
          </a:prstGeom>
        </p:spPr>
        <p:txBody>
          <a:bodyPr vert="horz" wrap="square" lIns="0" tIns="12700" rIns="0" bIns="0" rtlCol="0">
            <a:spAutoFit/>
          </a:bodyPr>
          <a:lstStyle/>
          <a:p>
            <a:pPr marL="12700">
              <a:lnSpc>
                <a:spcPct val="100000"/>
              </a:lnSpc>
              <a:spcBef>
                <a:spcPts val="100"/>
              </a:spcBef>
            </a:pPr>
            <a:r>
              <a:rPr sz="3000" b="1" spc="-10" dirty="0">
                <a:latin typeface="Calibri"/>
                <a:cs typeface="Calibri"/>
              </a:rPr>
              <a:t>insanlara</a:t>
            </a:r>
            <a:r>
              <a:rPr sz="3000" spc="-105" dirty="0">
                <a:latin typeface="Times New Roman"/>
                <a:cs typeface="Times New Roman"/>
              </a:rPr>
              <a:t> </a:t>
            </a:r>
            <a:r>
              <a:rPr sz="3000" b="1" spc="-20" dirty="0">
                <a:latin typeface="Calibri"/>
                <a:cs typeface="Calibri"/>
              </a:rPr>
              <a:t>duyurulmalıdır.</a:t>
            </a:r>
            <a:endParaRPr sz="3000">
              <a:latin typeface="Calibri"/>
              <a:cs typeface="Calibri"/>
            </a:endParaRPr>
          </a:p>
        </p:txBody>
      </p:sp>
      <p:sp>
        <p:nvSpPr>
          <p:cNvPr id="11" name="object 11"/>
          <p:cNvSpPr txBox="1"/>
          <p:nvPr/>
        </p:nvSpPr>
        <p:spPr>
          <a:xfrm>
            <a:off x="8349233" y="6427113"/>
            <a:ext cx="2597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108</a:t>
            </a:r>
            <a:endParaRPr sz="1200">
              <a:latin typeface="Calibri"/>
              <a:cs typeface="Calibri"/>
            </a:endParaRPr>
          </a:p>
        </p:txBody>
      </p:sp>
      <p:sp>
        <p:nvSpPr>
          <p:cNvPr id="12" name="object 12"/>
          <p:cNvSpPr txBox="1">
            <a:spLocks noGrp="1"/>
          </p:cNvSpPr>
          <p:nvPr>
            <p:ph type="title"/>
          </p:nvPr>
        </p:nvSpPr>
        <p:spPr>
          <a:xfrm>
            <a:off x="638963" y="232409"/>
            <a:ext cx="7865745" cy="513715"/>
          </a:xfrm>
          <a:prstGeom prst="rect">
            <a:avLst/>
          </a:prstGeom>
        </p:spPr>
        <p:txBody>
          <a:bodyPr vert="horz" wrap="square" lIns="0" tIns="12700" rIns="0" bIns="0" rtlCol="0">
            <a:spAutoFit/>
          </a:bodyPr>
          <a:lstStyle/>
          <a:p>
            <a:pPr marL="12700">
              <a:lnSpc>
                <a:spcPct val="100000"/>
              </a:lnSpc>
              <a:spcBef>
                <a:spcPts val="100"/>
              </a:spcBef>
            </a:pPr>
            <a:r>
              <a:rPr sz="3200" spc="-35" dirty="0"/>
              <a:t>YANGIN</a:t>
            </a:r>
            <a:r>
              <a:rPr sz="3200" b="0" spc="-155" dirty="0">
                <a:latin typeface="Times New Roman"/>
                <a:cs typeface="Times New Roman"/>
              </a:rPr>
              <a:t> </a:t>
            </a:r>
            <a:r>
              <a:rPr sz="3200" dirty="0"/>
              <a:t>OLMASI</a:t>
            </a:r>
            <a:r>
              <a:rPr sz="3200" b="0" spc="-150" dirty="0">
                <a:latin typeface="Times New Roman"/>
                <a:cs typeface="Times New Roman"/>
              </a:rPr>
              <a:t> </a:t>
            </a:r>
            <a:r>
              <a:rPr sz="3200" dirty="0"/>
              <a:t>DURUMUNDA</a:t>
            </a:r>
            <a:r>
              <a:rPr sz="3200" b="0" spc="-145" dirty="0">
                <a:latin typeface="Times New Roman"/>
                <a:cs typeface="Times New Roman"/>
              </a:rPr>
              <a:t> </a:t>
            </a:r>
            <a:r>
              <a:rPr sz="3200" spc="-20" dirty="0"/>
              <a:t>YAPILACAKLAR</a:t>
            </a:r>
            <a:endParaRPr sz="3200">
              <a:latin typeface="Times New Roman"/>
              <a:cs typeface="Times New Roman"/>
            </a:endParaRPr>
          </a:p>
        </p:txBody>
      </p:sp>
      <p:sp>
        <p:nvSpPr>
          <p:cNvPr id="13" name="object 13"/>
          <p:cNvSpPr txBox="1"/>
          <p:nvPr/>
        </p:nvSpPr>
        <p:spPr>
          <a:xfrm>
            <a:off x="447243" y="842010"/>
            <a:ext cx="2346325" cy="452120"/>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001F5F"/>
                </a:solidFill>
                <a:latin typeface="Calibri"/>
                <a:cs typeface="Calibri"/>
              </a:rPr>
              <a:t>Önce</a:t>
            </a:r>
            <a:r>
              <a:rPr sz="2800" b="1" spc="-80" dirty="0">
                <a:solidFill>
                  <a:srgbClr val="001F5F"/>
                </a:solidFill>
                <a:latin typeface="Calibri"/>
                <a:cs typeface="Calibri"/>
              </a:rPr>
              <a:t> </a:t>
            </a:r>
            <a:r>
              <a:rPr sz="2800" b="1" dirty="0">
                <a:solidFill>
                  <a:srgbClr val="001F5F"/>
                </a:solidFill>
                <a:latin typeface="Calibri"/>
                <a:cs typeface="Calibri"/>
              </a:rPr>
              <a:t>haber</a:t>
            </a:r>
            <a:r>
              <a:rPr sz="2800" b="1" spc="-45" dirty="0">
                <a:solidFill>
                  <a:srgbClr val="001F5F"/>
                </a:solidFill>
                <a:latin typeface="Calibri"/>
                <a:cs typeface="Calibri"/>
              </a:rPr>
              <a:t> </a:t>
            </a:r>
            <a:r>
              <a:rPr sz="2800" b="1" spc="-25" dirty="0">
                <a:solidFill>
                  <a:srgbClr val="001F5F"/>
                </a:solidFill>
                <a:latin typeface="Calibri"/>
                <a:cs typeface="Calibri"/>
              </a:rPr>
              <a:t>ver,</a:t>
            </a:r>
            <a:endParaRPr sz="2800">
              <a:latin typeface="Calibri"/>
              <a:cs typeface="Calibri"/>
            </a:endParaRPr>
          </a:p>
        </p:txBody>
      </p:sp>
      <p:sp>
        <p:nvSpPr>
          <p:cNvPr id="14" name="object 14"/>
          <p:cNvSpPr txBox="1"/>
          <p:nvPr/>
        </p:nvSpPr>
        <p:spPr>
          <a:xfrm>
            <a:off x="491439" y="3829558"/>
            <a:ext cx="2256790" cy="452120"/>
          </a:xfrm>
          <a:prstGeom prst="rect">
            <a:avLst/>
          </a:prstGeom>
        </p:spPr>
        <p:txBody>
          <a:bodyPr vert="horz" wrap="square" lIns="0" tIns="12065" rIns="0" bIns="0" rtlCol="0">
            <a:spAutoFit/>
          </a:bodyPr>
          <a:lstStyle/>
          <a:p>
            <a:pPr marL="12700">
              <a:lnSpc>
                <a:spcPct val="100000"/>
              </a:lnSpc>
              <a:spcBef>
                <a:spcPts val="95"/>
              </a:spcBef>
            </a:pPr>
            <a:r>
              <a:rPr sz="2800" b="1" spc="-30" dirty="0">
                <a:solidFill>
                  <a:srgbClr val="001F5F"/>
                </a:solidFill>
                <a:latin typeface="Calibri"/>
                <a:cs typeface="Calibri"/>
              </a:rPr>
              <a:t>Tahliyeyi</a:t>
            </a:r>
            <a:r>
              <a:rPr sz="2800" b="1" spc="-110" dirty="0">
                <a:solidFill>
                  <a:srgbClr val="001F5F"/>
                </a:solidFill>
                <a:latin typeface="Calibri"/>
                <a:cs typeface="Calibri"/>
              </a:rPr>
              <a:t> </a:t>
            </a:r>
            <a:r>
              <a:rPr sz="2800" b="1" spc="-10" dirty="0">
                <a:solidFill>
                  <a:srgbClr val="001F5F"/>
                </a:solidFill>
                <a:latin typeface="Calibri"/>
                <a:cs typeface="Calibri"/>
              </a:rPr>
              <a:t>Sağla,</a:t>
            </a:r>
            <a:endParaRPr sz="2800">
              <a:latin typeface="Calibri"/>
              <a:cs typeface="Calibri"/>
            </a:endParaRPr>
          </a:p>
        </p:txBody>
      </p:sp>
      <p:sp>
        <p:nvSpPr>
          <p:cNvPr id="15" name="object 15"/>
          <p:cNvSpPr txBox="1"/>
          <p:nvPr/>
        </p:nvSpPr>
        <p:spPr>
          <a:xfrm>
            <a:off x="393902" y="5750458"/>
            <a:ext cx="2451100" cy="44307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001F5F"/>
                </a:solidFill>
                <a:latin typeface="Calibri"/>
                <a:cs typeface="Calibri"/>
              </a:rPr>
              <a:t>Ve</a:t>
            </a:r>
            <a:r>
              <a:rPr sz="2800" b="1" spc="-140" dirty="0">
                <a:solidFill>
                  <a:srgbClr val="001F5F"/>
                </a:solidFill>
                <a:latin typeface="Calibri"/>
                <a:cs typeface="Calibri"/>
              </a:rPr>
              <a:t> </a:t>
            </a:r>
            <a:r>
              <a:rPr sz="2800" b="1" dirty="0">
                <a:solidFill>
                  <a:srgbClr val="001F5F"/>
                </a:solidFill>
                <a:latin typeface="Calibri"/>
                <a:cs typeface="Calibri"/>
              </a:rPr>
              <a:t>müdahale</a:t>
            </a:r>
            <a:r>
              <a:rPr sz="2800" b="1" spc="-120" dirty="0">
                <a:solidFill>
                  <a:srgbClr val="001F5F"/>
                </a:solidFill>
                <a:latin typeface="Calibri"/>
                <a:cs typeface="Calibri"/>
              </a:rPr>
              <a:t> </a:t>
            </a:r>
            <a:r>
              <a:rPr sz="2800" b="1" spc="-25" dirty="0">
                <a:solidFill>
                  <a:srgbClr val="001F5F"/>
                </a:solidFill>
                <a:latin typeface="Calibri"/>
                <a:cs typeface="Calibri"/>
              </a:rPr>
              <a:t>et!</a:t>
            </a:r>
            <a:endParaRPr sz="2800" dirty="0">
              <a:latin typeface="Calibri"/>
              <a:cs typeface="Calibri"/>
            </a:endParaRPr>
          </a:p>
        </p:txBody>
      </p:sp>
      <p:pic>
        <p:nvPicPr>
          <p:cNvPr id="16" name="object 16"/>
          <p:cNvPicPr/>
          <p:nvPr/>
        </p:nvPicPr>
        <p:blipFill>
          <a:blip r:embed="rId2" cstate="print"/>
          <a:stretch>
            <a:fillRect/>
          </a:stretch>
        </p:blipFill>
        <p:spPr>
          <a:xfrm>
            <a:off x="323088" y="1368554"/>
            <a:ext cx="1255774" cy="1155189"/>
          </a:xfrm>
          <a:prstGeom prst="rect">
            <a:avLst/>
          </a:prstGeom>
        </p:spPr>
      </p:pic>
      <p:pic>
        <p:nvPicPr>
          <p:cNvPr id="17" name="object 17"/>
          <p:cNvPicPr/>
          <p:nvPr/>
        </p:nvPicPr>
        <p:blipFill>
          <a:blip r:embed="rId3" cstate="print"/>
          <a:stretch>
            <a:fillRect/>
          </a:stretch>
        </p:blipFill>
        <p:spPr>
          <a:xfrm>
            <a:off x="2167127" y="1484375"/>
            <a:ext cx="1028699" cy="1042415"/>
          </a:xfrm>
          <a:prstGeom prst="rect">
            <a:avLst/>
          </a:prstGeom>
        </p:spPr>
      </p:pic>
      <p:pic>
        <p:nvPicPr>
          <p:cNvPr id="18" name="object 18"/>
          <p:cNvPicPr/>
          <p:nvPr/>
        </p:nvPicPr>
        <p:blipFill>
          <a:blip r:embed="rId4" cstate="print"/>
          <a:stretch>
            <a:fillRect/>
          </a:stretch>
        </p:blipFill>
        <p:spPr>
          <a:xfrm>
            <a:off x="4355591" y="693419"/>
            <a:ext cx="2647187" cy="1691639"/>
          </a:xfrm>
          <a:prstGeom prst="rect">
            <a:avLst/>
          </a:prstGeom>
        </p:spPr>
      </p:pic>
      <p:pic>
        <p:nvPicPr>
          <p:cNvPr id="19" name="object 19"/>
          <p:cNvPicPr/>
          <p:nvPr/>
        </p:nvPicPr>
        <p:blipFill>
          <a:blip r:embed="rId5" cstate="print"/>
          <a:stretch>
            <a:fillRect/>
          </a:stretch>
        </p:blipFill>
        <p:spPr>
          <a:xfrm>
            <a:off x="1097280" y="4581144"/>
            <a:ext cx="1583435" cy="1063752"/>
          </a:xfrm>
          <a:prstGeom prst="rect">
            <a:avLst/>
          </a:prstGeom>
        </p:spPr>
      </p:pic>
      <p:pic>
        <p:nvPicPr>
          <p:cNvPr id="20" name="object 20"/>
          <p:cNvPicPr/>
          <p:nvPr/>
        </p:nvPicPr>
        <p:blipFill>
          <a:blip r:embed="rId6" cstate="print"/>
          <a:stretch>
            <a:fillRect/>
          </a:stretch>
        </p:blipFill>
        <p:spPr>
          <a:xfrm>
            <a:off x="2025395" y="2740155"/>
            <a:ext cx="1223769" cy="585212"/>
          </a:xfrm>
          <a:prstGeom prst="rect">
            <a:avLst/>
          </a:prstGeom>
        </p:spPr>
      </p:pic>
      <p:pic>
        <p:nvPicPr>
          <p:cNvPr id="21" name="object 21"/>
          <p:cNvPicPr/>
          <p:nvPr/>
        </p:nvPicPr>
        <p:blipFill>
          <a:blip r:embed="rId7" cstate="print"/>
          <a:stretch>
            <a:fillRect/>
          </a:stretch>
        </p:blipFill>
        <p:spPr>
          <a:xfrm>
            <a:off x="530354" y="2648711"/>
            <a:ext cx="1008885" cy="723899"/>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26870" y="1255018"/>
            <a:ext cx="3233420" cy="1494790"/>
          </a:xfrm>
          <a:prstGeom prst="rect">
            <a:avLst/>
          </a:prstGeom>
        </p:spPr>
        <p:txBody>
          <a:bodyPr vert="horz" wrap="square" lIns="0" tIns="161925" rIns="0" bIns="0" rtlCol="0">
            <a:spAutoFit/>
          </a:bodyPr>
          <a:lstStyle/>
          <a:p>
            <a:pPr marL="12700">
              <a:lnSpc>
                <a:spcPct val="100000"/>
              </a:lnSpc>
              <a:spcBef>
                <a:spcPts val="1275"/>
              </a:spcBef>
            </a:pPr>
            <a:r>
              <a:rPr sz="2400" b="1" spc="-10" dirty="0">
                <a:latin typeface="Calibri"/>
                <a:cs typeface="Calibri"/>
              </a:rPr>
              <a:t>söndürülür.</a:t>
            </a:r>
            <a:endParaRPr sz="2400">
              <a:latin typeface="Calibri"/>
              <a:cs typeface="Calibri"/>
            </a:endParaRPr>
          </a:p>
          <a:p>
            <a:pPr marL="12700">
              <a:lnSpc>
                <a:spcPct val="100000"/>
              </a:lnSpc>
              <a:spcBef>
                <a:spcPts val="1175"/>
              </a:spcBef>
            </a:pPr>
            <a:r>
              <a:rPr sz="2400" dirty="0">
                <a:latin typeface="Calibri"/>
                <a:cs typeface="Calibri"/>
              </a:rPr>
              <a:t>Sıvı</a:t>
            </a:r>
            <a:r>
              <a:rPr sz="2400" spc="-40" dirty="0">
                <a:latin typeface="Calibri"/>
                <a:cs typeface="Calibri"/>
              </a:rPr>
              <a:t> </a:t>
            </a:r>
            <a:r>
              <a:rPr sz="2400" spc="-20" dirty="0">
                <a:latin typeface="Calibri"/>
                <a:cs typeface="Calibri"/>
              </a:rPr>
              <a:t>Yangınları,</a:t>
            </a:r>
            <a:r>
              <a:rPr sz="2400" spc="-30" dirty="0">
                <a:latin typeface="Calibri"/>
                <a:cs typeface="Calibri"/>
              </a:rPr>
              <a:t> </a:t>
            </a:r>
            <a:r>
              <a:rPr sz="2400" b="1" spc="-10" dirty="0">
                <a:latin typeface="Calibri"/>
                <a:cs typeface="Calibri"/>
              </a:rPr>
              <a:t>yanan</a:t>
            </a:r>
            <a:endParaRPr sz="2400">
              <a:latin typeface="Calibri"/>
              <a:cs typeface="Calibri"/>
            </a:endParaRPr>
          </a:p>
          <a:p>
            <a:pPr marL="12700">
              <a:lnSpc>
                <a:spcPct val="100000"/>
              </a:lnSpc>
              <a:spcBef>
                <a:spcPts val="575"/>
              </a:spcBef>
              <a:tabLst>
                <a:tab pos="1029335" algn="l"/>
              </a:tabLst>
            </a:pPr>
            <a:r>
              <a:rPr sz="2400" b="1" spc="-10" dirty="0">
                <a:latin typeface="Calibri"/>
                <a:cs typeface="Calibri"/>
              </a:rPr>
              <a:t>madde</a:t>
            </a:r>
            <a:r>
              <a:rPr sz="2400" b="1" dirty="0">
                <a:latin typeface="Calibri"/>
                <a:cs typeface="Calibri"/>
              </a:rPr>
              <a:t>	ile</a:t>
            </a:r>
            <a:r>
              <a:rPr sz="2400" b="1" spc="-65" dirty="0">
                <a:latin typeface="Calibri"/>
                <a:cs typeface="Calibri"/>
              </a:rPr>
              <a:t> </a:t>
            </a:r>
            <a:r>
              <a:rPr sz="2400" b="1" dirty="0">
                <a:latin typeface="Calibri"/>
                <a:cs typeface="Calibri"/>
              </a:rPr>
              <a:t>oksijen</a:t>
            </a:r>
            <a:r>
              <a:rPr sz="2400" b="1" spc="-55" dirty="0">
                <a:latin typeface="Calibri"/>
                <a:cs typeface="Calibri"/>
              </a:rPr>
              <a:t> </a:t>
            </a:r>
            <a:r>
              <a:rPr sz="2400" b="1" spc="-10" dirty="0">
                <a:latin typeface="Calibri"/>
                <a:cs typeface="Calibri"/>
              </a:rPr>
              <a:t>teması</a:t>
            </a:r>
            <a:endParaRPr sz="2400">
              <a:latin typeface="Calibri"/>
              <a:cs typeface="Calibri"/>
            </a:endParaRPr>
          </a:p>
        </p:txBody>
      </p:sp>
      <p:sp>
        <p:nvSpPr>
          <p:cNvPr id="3" name="object 3"/>
          <p:cNvSpPr txBox="1"/>
          <p:nvPr/>
        </p:nvSpPr>
        <p:spPr>
          <a:xfrm>
            <a:off x="1626870" y="2619254"/>
            <a:ext cx="3049905" cy="3458210"/>
          </a:xfrm>
          <a:prstGeom prst="rect">
            <a:avLst/>
          </a:prstGeom>
        </p:spPr>
        <p:txBody>
          <a:bodyPr vert="horz" wrap="square" lIns="0" tIns="190500" rIns="0" bIns="0" rtlCol="0">
            <a:spAutoFit/>
          </a:bodyPr>
          <a:lstStyle/>
          <a:p>
            <a:pPr marL="12700">
              <a:lnSpc>
                <a:spcPct val="100000"/>
              </a:lnSpc>
              <a:spcBef>
                <a:spcPts val="1500"/>
              </a:spcBef>
            </a:pPr>
            <a:r>
              <a:rPr sz="2400" b="1" spc="-10" dirty="0">
                <a:latin typeface="Calibri"/>
                <a:cs typeface="Calibri"/>
              </a:rPr>
              <a:t>kesilerek</a:t>
            </a:r>
            <a:r>
              <a:rPr sz="2400" b="1" spc="-105" dirty="0">
                <a:latin typeface="Calibri"/>
                <a:cs typeface="Calibri"/>
              </a:rPr>
              <a:t> </a:t>
            </a:r>
            <a:r>
              <a:rPr sz="2400" b="1" spc="-10" dirty="0">
                <a:latin typeface="Calibri"/>
                <a:cs typeface="Calibri"/>
              </a:rPr>
              <a:t>söndürülür.</a:t>
            </a:r>
            <a:endParaRPr sz="2400">
              <a:latin typeface="Calibri"/>
              <a:cs typeface="Calibri"/>
            </a:endParaRPr>
          </a:p>
          <a:p>
            <a:pPr marL="12700" marR="108585">
              <a:lnSpc>
                <a:spcPct val="100000"/>
              </a:lnSpc>
              <a:spcBef>
                <a:spcPts val="1405"/>
              </a:spcBef>
            </a:pPr>
            <a:r>
              <a:rPr sz="2400" dirty="0">
                <a:latin typeface="Calibri"/>
                <a:cs typeface="Calibri"/>
              </a:rPr>
              <a:t>Gaz</a:t>
            </a:r>
            <a:r>
              <a:rPr sz="2400" spc="-50" dirty="0">
                <a:latin typeface="Calibri"/>
                <a:cs typeface="Calibri"/>
              </a:rPr>
              <a:t> </a:t>
            </a:r>
            <a:r>
              <a:rPr sz="2400" spc="-20" dirty="0">
                <a:latin typeface="Calibri"/>
                <a:cs typeface="Calibri"/>
              </a:rPr>
              <a:t>Yangınları,</a:t>
            </a:r>
            <a:r>
              <a:rPr sz="2400" spc="-30" dirty="0">
                <a:latin typeface="Calibri"/>
                <a:cs typeface="Calibri"/>
              </a:rPr>
              <a:t> </a:t>
            </a:r>
            <a:r>
              <a:rPr sz="2400" b="1" dirty="0">
                <a:latin typeface="Calibri"/>
                <a:cs typeface="Calibri"/>
              </a:rPr>
              <a:t>gaz</a:t>
            </a:r>
            <a:r>
              <a:rPr sz="2400" b="1" spc="-65" dirty="0">
                <a:latin typeface="Calibri"/>
                <a:cs typeface="Calibri"/>
              </a:rPr>
              <a:t> </a:t>
            </a:r>
            <a:r>
              <a:rPr sz="2400" b="1" spc="-10" dirty="0">
                <a:latin typeface="Calibri"/>
                <a:cs typeface="Calibri"/>
              </a:rPr>
              <a:t>akışı kesilerek</a:t>
            </a:r>
            <a:r>
              <a:rPr sz="2400" b="1" spc="-75" dirty="0">
                <a:latin typeface="Calibri"/>
                <a:cs typeface="Calibri"/>
              </a:rPr>
              <a:t> </a:t>
            </a:r>
            <a:r>
              <a:rPr sz="2400" b="1" dirty="0">
                <a:latin typeface="Calibri"/>
                <a:cs typeface="Calibri"/>
              </a:rPr>
              <a:t>ve</a:t>
            </a:r>
            <a:r>
              <a:rPr sz="2400" b="1" spc="-65" dirty="0">
                <a:latin typeface="Calibri"/>
                <a:cs typeface="Calibri"/>
              </a:rPr>
              <a:t> </a:t>
            </a:r>
            <a:r>
              <a:rPr sz="2400" b="1" spc="-10" dirty="0">
                <a:latin typeface="Calibri"/>
                <a:cs typeface="Calibri"/>
              </a:rPr>
              <a:t>soğutma </a:t>
            </a:r>
            <a:r>
              <a:rPr sz="2400" b="1" dirty="0">
                <a:latin typeface="Calibri"/>
                <a:cs typeface="Calibri"/>
              </a:rPr>
              <a:t>işlemi</a:t>
            </a:r>
            <a:r>
              <a:rPr sz="2400" b="1" spc="-95" dirty="0">
                <a:latin typeface="Calibri"/>
                <a:cs typeface="Calibri"/>
              </a:rPr>
              <a:t> </a:t>
            </a:r>
            <a:r>
              <a:rPr sz="2400" b="1" spc="-10" dirty="0">
                <a:latin typeface="Calibri"/>
                <a:cs typeface="Calibri"/>
              </a:rPr>
              <a:t>yapılarak söndürülür.</a:t>
            </a:r>
            <a:endParaRPr sz="2400">
              <a:latin typeface="Calibri"/>
              <a:cs typeface="Calibri"/>
            </a:endParaRPr>
          </a:p>
          <a:p>
            <a:pPr marL="12700" marR="5080">
              <a:lnSpc>
                <a:spcPct val="100000"/>
              </a:lnSpc>
              <a:spcBef>
                <a:spcPts val="1180"/>
              </a:spcBef>
            </a:pPr>
            <a:r>
              <a:rPr sz="2400" dirty="0">
                <a:latin typeface="Calibri"/>
                <a:cs typeface="Calibri"/>
              </a:rPr>
              <a:t>Metal</a:t>
            </a:r>
            <a:r>
              <a:rPr sz="2400" spc="-114" dirty="0">
                <a:latin typeface="Calibri"/>
                <a:cs typeface="Calibri"/>
              </a:rPr>
              <a:t> </a:t>
            </a:r>
            <a:r>
              <a:rPr sz="2400" spc="-10" dirty="0">
                <a:latin typeface="Calibri"/>
                <a:cs typeface="Calibri"/>
              </a:rPr>
              <a:t>Yangınları,</a:t>
            </a:r>
            <a:r>
              <a:rPr sz="2400" spc="-90" dirty="0">
                <a:latin typeface="Calibri"/>
                <a:cs typeface="Calibri"/>
              </a:rPr>
              <a:t> </a:t>
            </a:r>
            <a:r>
              <a:rPr sz="2400" b="1" spc="-20" dirty="0">
                <a:latin typeface="Calibri"/>
                <a:cs typeface="Calibri"/>
              </a:rPr>
              <a:t>özel </a:t>
            </a:r>
            <a:r>
              <a:rPr sz="2400" b="1" dirty="0">
                <a:latin typeface="Calibri"/>
                <a:cs typeface="Calibri"/>
              </a:rPr>
              <a:t>amaçla</a:t>
            </a:r>
            <a:r>
              <a:rPr sz="2400" b="1" spc="-65" dirty="0">
                <a:latin typeface="Calibri"/>
                <a:cs typeface="Calibri"/>
              </a:rPr>
              <a:t> </a:t>
            </a:r>
            <a:r>
              <a:rPr sz="2400" b="1" dirty="0">
                <a:latin typeface="Calibri"/>
                <a:cs typeface="Calibri"/>
              </a:rPr>
              <a:t>üretilmiş</a:t>
            </a:r>
            <a:r>
              <a:rPr sz="2400" b="1" spc="-40" dirty="0">
                <a:latin typeface="Calibri"/>
                <a:cs typeface="Calibri"/>
              </a:rPr>
              <a:t> </a:t>
            </a:r>
            <a:r>
              <a:rPr sz="2400" b="1" dirty="0">
                <a:latin typeface="Calibri"/>
                <a:cs typeface="Calibri"/>
              </a:rPr>
              <a:t>D</a:t>
            </a:r>
            <a:r>
              <a:rPr sz="2400" b="1" spc="-45" dirty="0">
                <a:latin typeface="Calibri"/>
                <a:cs typeface="Calibri"/>
              </a:rPr>
              <a:t> </a:t>
            </a:r>
            <a:r>
              <a:rPr sz="2400" b="1" spc="-10" dirty="0">
                <a:latin typeface="Calibri"/>
                <a:cs typeface="Calibri"/>
              </a:rPr>
              <a:t>sınıfı </a:t>
            </a:r>
            <a:r>
              <a:rPr sz="2400" b="1" dirty="0">
                <a:latin typeface="Calibri"/>
                <a:cs typeface="Calibri"/>
              </a:rPr>
              <a:t>Kuru</a:t>
            </a:r>
            <a:r>
              <a:rPr sz="2400" b="1" spc="-40" dirty="0">
                <a:latin typeface="Calibri"/>
                <a:cs typeface="Calibri"/>
              </a:rPr>
              <a:t> </a:t>
            </a:r>
            <a:r>
              <a:rPr sz="2400" b="1" spc="-70" dirty="0">
                <a:latin typeface="Calibri"/>
                <a:cs typeface="Calibri"/>
              </a:rPr>
              <a:t>Toz</a:t>
            </a:r>
            <a:r>
              <a:rPr sz="2400" b="1" spc="-55" dirty="0">
                <a:latin typeface="Calibri"/>
                <a:cs typeface="Calibri"/>
              </a:rPr>
              <a:t> </a:t>
            </a:r>
            <a:r>
              <a:rPr sz="2400" b="1" dirty="0">
                <a:latin typeface="Calibri"/>
                <a:cs typeface="Calibri"/>
              </a:rPr>
              <a:t>ile</a:t>
            </a:r>
            <a:r>
              <a:rPr sz="2400" b="1" spc="-30" dirty="0">
                <a:latin typeface="Calibri"/>
                <a:cs typeface="Calibri"/>
              </a:rPr>
              <a:t> </a:t>
            </a:r>
            <a:r>
              <a:rPr sz="2400" b="1" spc="-10" dirty="0">
                <a:latin typeface="Calibri"/>
                <a:cs typeface="Calibri"/>
              </a:rPr>
              <a:t>söndürülür.</a:t>
            </a:r>
            <a:endParaRPr sz="2400">
              <a:latin typeface="Calibri"/>
              <a:cs typeface="Calibri"/>
            </a:endParaRPr>
          </a:p>
        </p:txBody>
      </p:sp>
      <p:pic>
        <p:nvPicPr>
          <p:cNvPr id="4" name="object 4">
            <a:hlinkClick r:id="rId2"/>
          </p:cNvPr>
          <p:cNvPicPr/>
          <p:nvPr/>
        </p:nvPicPr>
        <p:blipFill>
          <a:blip r:embed="rId3" cstate="print"/>
          <a:stretch>
            <a:fillRect/>
          </a:stretch>
        </p:blipFill>
        <p:spPr>
          <a:xfrm>
            <a:off x="370334" y="912875"/>
            <a:ext cx="880869" cy="906779"/>
          </a:xfrm>
          <a:prstGeom prst="rect">
            <a:avLst/>
          </a:prstGeom>
        </p:spPr>
      </p:pic>
      <p:pic>
        <p:nvPicPr>
          <p:cNvPr id="5" name="object 5">
            <a:hlinkClick r:id="rId4"/>
          </p:cNvPr>
          <p:cNvPicPr/>
          <p:nvPr/>
        </p:nvPicPr>
        <p:blipFill>
          <a:blip r:embed="rId5" cstate="print"/>
          <a:stretch>
            <a:fillRect/>
          </a:stretch>
        </p:blipFill>
        <p:spPr>
          <a:xfrm>
            <a:off x="370334" y="2020823"/>
            <a:ext cx="931161" cy="958595"/>
          </a:xfrm>
          <a:prstGeom prst="rect">
            <a:avLst/>
          </a:prstGeom>
        </p:spPr>
      </p:pic>
      <p:pic>
        <p:nvPicPr>
          <p:cNvPr id="6" name="object 6">
            <a:hlinkClick r:id="rId6"/>
          </p:cNvPr>
          <p:cNvPicPr/>
          <p:nvPr/>
        </p:nvPicPr>
        <p:blipFill>
          <a:blip r:embed="rId7" cstate="print"/>
          <a:stretch>
            <a:fillRect/>
          </a:stretch>
        </p:blipFill>
        <p:spPr>
          <a:xfrm>
            <a:off x="370334" y="3421379"/>
            <a:ext cx="931161" cy="957071"/>
          </a:xfrm>
          <a:prstGeom prst="rect">
            <a:avLst/>
          </a:prstGeom>
        </p:spPr>
      </p:pic>
      <p:pic>
        <p:nvPicPr>
          <p:cNvPr id="7" name="object 7">
            <a:hlinkClick r:id="rId8"/>
          </p:cNvPr>
          <p:cNvPicPr/>
          <p:nvPr/>
        </p:nvPicPr>
        <p:blipFill>
          <a:blip r:embed="rId9" cstate="print"/>
          <a:stretch>
            <a:fillRect/>
          </a:stretch>
        </p:blipFill>
        <p:spPr>
          <a:xfrm>
            <a:off x="370334" y="4937759"/>
            <a:ext cx="973832" cy="1008885"/>
          </a:xfrm>
          <a:prstGeom prst="rect">
            <a:avLst/>
          </a:prstGeom>
        </p:spPr>
      </p:pic>
      <p:pic>
        <p:nvPicPr>
          <p:cNvPr id="8" name="object 8">
            <a:hlinkClick r:id="rId10"/>
          </p:cNvPr>
          <p:cNvPicPr/>
          <p:nvPr/>
        </p:nvPicPr>
        <p:blipFill>
          <a:blip r:embed="rId11" cstate="print"/>
          <a:stretch>
            <a:fillRect/>
          </a:stretch>
        </p:blipFill>
        <p:spPr>
          <a:xfrm>
            <a:off x="5164835" y="1342644"/>
            <a:ext cx="1136902" cy="1156715"/>
          </a:xfrm>
          <a:prstGeom prst="rect">
            <a:avLst/>
          </a:prstGeom>
        </p:spPr>
      </p:pic>
      <p:grpSp>
        <p:nvGrpSpPr>
          <p:cNvPr id="9" name="object 9"/>
          <p:cNvGrpSpPr/>
          <p:nvPr/>
        </p:nvGrpSpPr>
        <p:grpSpPr>
          <a:xfrm>
            <a:off x="4668011" y="2660904"/>
            <a:ext cx="4424680" cy="4197350"/>
            <a:chOff x="4668011" y="2660904"/>
            <a:chExt cx="4424680" cy="4197350"/>
          </a:xfrm>
        </p:grpSpPr>
        <p:pic>
          <p:nvPicPr>
            <p:cNvPr id="10" name="object 10"/>
            <p:cNvPicPr/>
            <p:nvPr/>
          </p:nvPicPr>
          <p:blipFill>
            <a:blip r:embed="rId12" cstate="print"/>
            <a:stretch>
              <a:fillRect/>
            </a:stretch>
          </p:blipFill>
          <p:spPr>
            <a:xfrm>
              <a:off x="4668011" y="2731008"/>
              <a:ext cx="4338828" cy="4000500"/>
            </a:xfrm>
            <a:prstGeom prst="rect">
              <a:avLst/>
            </a:prstGeom>
          </p:spPr>
        </p:pic>
        <p:pic>
          <p:nvPicPr>
            <p:cNvPr id="11" name="object 11"/>
            <p:cNvPicPr/>
            <p:nvPr/>
          </p:nvPicPr>
          <p:blipFill>
            <a:blip r:embed="rId13" cstate="print"/>
            <a:stretch>
              <a:fillRect/>
            </a:stretch>
          </p:blipFill>
          <p:spPr>
            <a:xfrm>
              <a:off x="4672583" y="2660904"/>
              <a:ext cx="4419600" cy="2884932"/>
            </a:xfrm>
            <a:prstGeom prst="rect">
              <a:avLst/>
            </a:prstGeom>
          </p:spPr>
        </p:pic>
        <p:sp>
          <p:nvSpPr>
            <p:cNvPr id="12" name="object 12"/>
            <p:cNvSpPr/>
            <p:nvPr/>
          </p:nvSpPr>
          <p:spPr>
            <a:xfrm>
              <a:off x="4715256" y="2758438"/>
              <a:ext cx="4249420" cy="3910965"/>
            </a:xfrm>
            <a:custGeom>
              <a:avLst/>
              <a:gdLst/>
              <a:ahLst/>
              <a:cxnLst/>
              <a:rect l="l" t="t" r="r" b="b"/>
              <a:pathLst>
                <a:path w="4249420" h="3910965">
                  <a:moveTo>
                    <a:pt x="4248912" y="0"/>
                  </a:moveTo>
                  <a:lnTo>
                    <a:pt x="0" y="0"/>
                  </a:lnTo>
                  <a:lnTo>
                    <a:pt x="0" y="3910584"/>
                  </a:lnTo>
                  <a:lnTo>
                    <a:pt x="4248912" y="3910584"/>
                  </a:lnTo>
                  <a:lnTo>
                    <a:pt x="4248912" y="0"/>
                  </a:lnTo>
                  <a:close/>
                </a:path>
              </a:pathLst>
            </a:custGeom>
            <a:solidFill>
              <a:srgbClr val="FFC000"/>
            </a:solidFill>
          </p:spPr>
          <p:txBody>
            <a:bodyPr wrap="square" lIns="0" tIns="0" rIns="0" bIns="0" rtlCol="0"/>
            <a:lstStyle/>
            <a:p>
              <a:endParaRPr/>
            </a:p>
          </p:txBody>
        </p:sp>
        <p:pic>
          <p:nvPicPr>
            <p:cNvPr id="13" name="object 13"/>
            <p:cNvPicPr/>
            <p:nvPr/>
          </p:nvPicPr>
          <p:blipFill>
            <a:blip r:embed="rId14" cstate="print"/>
            <a:stretch>
              <a:fillRect/>
            </a:stretch>
          </p:blipFill>
          <p:spPr>
            <a:xfrm>
              <a:off x="5625083" y="4149850"/>
              <a:ext cx="3043428" cy="2708149"/>
            </a:xfrm>
            <a:prstGeom prst="rect">
              <a:avLst/>
            </a:prstGeom>
          </p:spPr>
        </p:pic>
      </p:grpSp>
      <p:sp>
        <p:nvSpPr>
          <p:cNvPr id="14" name="object 14"/>
          <p:cNvSpPr txBox="1"/>
          <p:nvPr/>
        </p:nvSpPr>
        <p:spPr>
          <a:xfrm>
            <a:off x="809650" y="232409"/>
            <a:ext cx="7526655" cy="1123950"/>
          </a:xfrm>
          <a:prstGeom prst="rect">
            <a:avLst/>
          </a:prstGeom>
        </p:spPr>
        <p:txBody>
          <a:bodyPr vert="horz" wrap="square" lIns="0" tIns="12700" rIns="0" bIns="0" rtlCol="0">
            <a:spAutoFit/>
          </a:bodyPr>
          <a:lstStyle/>
          <a:p>
            <a:pPr marL="12700">
              <a:lnSpc>
                <a:spcPct val="100000"/>
              </a:lnSpc>
              <a:spcBef>
                <a:spcPts val="100"/>
              </a:spcBef>
            </a:pPr>
            <a:r>
              <a:rPr sz="3200" b="1" spc="-25" dirty="0">
                <a:solidFill>
                  <a:srgbClr val="C00000"/>
                </a:solidFill>
                <a:latin typeface="Calibri"/>
                <a:cs typeface="Calibri"/>
              </a:rPr>
              <a:t>YANGIN</a:t>
            </a:r>
            <a:r>
              <a:rPr sz="3200" b="1" spc="-70" dirty="0">
                <a:solidFill>
                  <a:srgbClr val="C00000"/>
                </a:solidFill>
                <a:latin typeface="Calibri"/>
                <a:cs typeface="Calibri"/>
              </a:rPr>
              <a:t> </a:t>
            </a:r>
            <a:r>
              <a:rPr sz="3200" b="1" dirty="0">
                <a:solidFill>
                  <a:srgbClr val="C00000"/>
                </a:solidFill>
                <a:latin typeface="Calibri"/>
                <a:cs typeface="Calibri"/>
              </a:rPr>
              <a:t>TÜRLERİ</a:t>
            </a:r>
            <a:r>
              <a:rPr sz="3200" b="1" spc="-55" dirty="0">
                <a:solidFill>
                  <a:srgbClr val="C00000"/>
                </a:solidFill>
                <a:latin typeface="Calibri"/>
                <a:cs typeface="Calibri"/>
              </a:rPr>
              <a:t> </a:t>
            </a:r>
            <a:r>
              <a:rPr sz="3200" b="1" dirty="0">
                <a:solidFill>
                  <a:srgbClr val="C00000"/>
                </a:solidFill>
                <a:latin typeface="Calibri"/>
                <a:cs typeface="Calibri"/>
              </a:rPr>
              <a:t>VE</a:t>
            </a:r>
            <a:r>
              <a:rPr sz="3200" b="1" spc="-65" dirty="0">
                <a:solidFill>
                  <a:srgbClr val="C00000"/>
                </a:solidFill>
                <a:latin typeface="Calibri"/>
                <a:cs typeface="Calibri"/>
              </a:rPr>
              <a:t> </a:t>
            </a:r>
            <a:r>
              <a:rPr sz="3200" b="1" dirty="0">
                <a:solidFill>
                  <a:srgbClr val="C00000"/>
                </a:solidFill>
                <a:latin typeface="Calibri"/>
                <a:cs typeface="Calibri"/>
              </a:rPr>
              <a:t>SÖNDÜRME</a:t>
            </a:r>
            <a:r>
              <a:rPr sz="3200" b="1" spc="-40" dirty="0">
                <a:solidFill>
                  <a:srgbClr val="C00000"/>
                </a:solidFill>
                <a:latin typeface="Calibri"/>
                <a:cs typeface="Calibri"/>
              </a:rPr>
              <a:t> </a:t>
            </a:r>
            <a:r>
              <a:rPr sz="3200" b="1" spc="-10" dirty="0">
                <a:solidFill>
                  <a:srgbClr val="C00000"/>
                </a:solidFill>
                <a:latin typeface="Calibri"/>
                <a:cs typeface="Calibri"/>
              </a:rPr>
              <a:t>TEKNİKLERİ</a:t>
            </a:r>
            <a:endParaRPr sz="3200">
              <a:latin typeface="Calibri"/>
              <a:cs typeface="Calibri"/>
            </a:endParaRPr>
          </a:p>
          <a:p>
            <a:pPr marL="829310">
              <a:lnSpc>
                <a:spcPct val="100000"/>
              </a:lnSpc>
              <a:spcBef>
                <a:spcPts val="1925"/>
              </a:spcBef>
            </a:pPr>
            <a:r>
              <a:rPr sz="2400" dirty="0">
                <a:latin typeface="Calibri"/>
                <a:cs typeface="Calibri"/>
              </a:rPr>
              <a:t>Katı</a:t>
            </a:r>
            <a:r>
              <a:rPr sz="2400" spc="-114" dirty="0">
                <a:latin typeface="Calibri"/>
                <a:cs typeface="Calibri"/>
              </a:rPr>
              <a:t> </a:t>
            </a:r>
            <a:r>
              <a:rPr sz="2400" spc="-10" dirty="0">
                <a:latin typeface="Calibri"/>
                <a:cs typeface="Calibri"/>
              </a:rPr>
              <a:t>Yangınları,</a:t>
            </a:r>
            <a:r>
              <a:rPr sz="2400" spc="-95" dirty="0">
                <a:latin typeface="Calibri"/>
                <a:cs typeface="Calibri"/>
              </a:rPr>
              <a:t> </a:t>
            </a:r>
            <a:r>
              <a:rPr sz="2400" b="1" spc="-10" dirty="0">
                <a:latin typeface="Calibri"/>
                <a:cs typeface="Calibri"/>
              </a:rPr>
              <a:t>soğutularak</a:t>
            </a:r>
            <a:endParaRPr sz="2400">
              <a:latin typeface="Calibri"/>
              <a:cs typeface="Calibri"/>
            </a:endParaRPr>
          </a:p>
        </p:txBody>
      </p:sp>
      <p:sp>
        <p:nvSpPr>
          <p:cNvPr id="15" name="object 15"/>
          <p:cNvSpPr txBox="1"/>
          <p:nvPr/>
        </p:nvSpPr>
        <p:spPr>
          <a:xfrm>
            <a:off x="6321044" y="1334515"/>
            <a:ext cx="2630170" cy="1123315"/>
          </a:xfrm>
          <a:prstGeom prst="rect">
            <a:avLst/>
          </a:prstGeom>
        </p:spPr>
        <p:txBody>
          <a:bodyPr vert="horz" wrap="square" lIns="0" tIns="12700" rIns="0" bIns="0" rtlCol="0">
            <a:spAutoFit/>
          </a:bodyPr>
          <a:lstStyle/>
          <a:p>
            <a:pPr marL="12700" marR="5080" algn="just">
              <a:lnSpc>
                <a:spcPct val="100000"/>
              </a:lnSpc>
              <a:spcBef>
                <a:spcPts val="100"/>
              </a:spcBef>
            </a:pPr>
            <a:r>
              <a:rPr sz="2400" b="1" dirty="0">
                <a:latin typeface="Calibri"/>
                <a:cs typeface="Calibri"/>
              </a:rPr>
              <a:t>Pişirmede</a:t>
            </a:r>
            <a:r>
              <a:rPr sz="2400" b="1" spc="-120" dirty="0">
                <a:latin typeface="Calibri"/>
                <a:cs typeface="Calibri"/>
              </a:rPr>
              <a:t> </a:t>
            </a:r>
            <a:r>
              <a:rPr sz="2400" b="1" spc="-10" dirty="0">
                <a:latin typeface="Calibri"/>
                <a:cs typeface="Calibri"/>
              </a:rPr>
              <a:t>kullanılan </a:t>
            </a:r>
            <a:r>
              <a:rPr sz="2400" b="1" dirty="0">
                <a:latin typeface="Calibri"/>
                <a:cs typeface="Calibri"/>
              </a:rPr>
              <a:t>bitkisel</a:t>
            </a:r>
            <a:r>
              <a:rPr sz="2400" spc="-105" dirty="0">
                <a:latin typeface="Times New Roman"/>
                <a:cs typeface="Times New Roman"/>
              </a:rPr>
              <a:t> </a:t>
            </a:r>
            <a:r>
              <a:rPr sz="2400" b="1" dirty="0">
                <a:latin typeface="Calibri"/>
                <a:cs typeface="Calibri"/>
              </a:rPr>
              <a:t>ve</a:t>
            </a:r>
            <a:r>
              <a:rPr sz="2400" spc="-120" dirty="0">
                <a:latin typeface="Times New Roman"/>
                <a:cs typeface="Times New Roman"/>
              </a:rPr>
              <a:t> </a:t>
            </a:r>
            <a:r>
              <a:rPr sz="2400" b="1" spc="-10" dirty="0">
                <a:latin typeface="Calibri"/>
                <a:cs typeface="Calibri"/>
              </a:rPr>
              <a:t>hayvansal</a:t>
            </a:r>
            <a:r>
              <a:rPr sz="2400" spc="-10" dirty="0">
                <a:latin typeface="Times New Roman"/>
                <a:cs typeface="Times New Roman"/>
              </a:rPr>
              <a:t> </a:t>
            </a:r>
            <a:r>
              <a:rPr sz="2400" b="1" dirty="0">
                <a:latin typeface="Calibri"/>
                <a:cs typeface="Calibri"/>
              </a:rPr>
              <a:t>yağların</a:t>
            </a:r>
            <a:r>
              <a:rPr sz="2400" b="1" spc="-60" dirty="0">
                <a:latin typeface="Calibri"/>
                <a:cs typeface="Calibri"/>
              </a:rPr>
              <a:t> </a:t>
            </a:r>
            <a:r>
              <a:rPr sz="2400" b="1" spc="-10" dirty="0">
                <a:latin typeface="Calibri"/>
                <a:cs typeface="Calibri"/>
              </a:rPr>
              <a:t>yangını</a:t>
            </a:r>
            <a:endParaRPr sz="2400">
              <a:latin typeface="Calibri"/>
              <a:cs typeface="Calibri"/>
            </a:endParaRPr>
          </a:p>
        </p:txBody>
      </p:sp>
      <p:sp>
        <p:nvSpPr>
          <p:cNvPr id="16" name="object 16"/>
          <p:cNvSpPr txBox="1"/>
          <p:nvPr/>
        </p:nvSpPr>
        <p:spPr>
          <a:xfrm>
            <a:off x="4715255" y="2758438"/>
            <a:ext cx="4249420" cy="3910965"/>
          </a:xfrm>
          <a:prstGeom prst="rect">
            <a:avLst/>
          </a:prstGeom>
          <a:ln w="9525">
            <a:solidFill>
              <a:srgbClr val="000000"/>
            </a:solidFill>
          </a:ln>
        </p:spPr>
        <p:txBody>
          <a:bodyPr vert="horz" wrap="square" lIns="0" tIns="20320" rIns="0" bIns="0" rtlCol="0">
            <a:spAutoFit/>
          </a:bodyPr>
          <a:lstStyle/>
          <a:p>
            <a:pPr marL="243840" marR="233679" indent="-1270" algn="ctr">
              <a:lnSpc>
                <a:spcPct val="100000"/>
              </a:lnSpc>
              <a:spcBef>
                <a:spcPts val="160"/>
              </a:spcBef>
            </a:pPr>
            <a:r>
              <a:rPr sz="3200" b="1" dirty="0">
                <a:latin typeface="Calibri"/>
                <a:cs typeface="Calibri"/>
              </a:rPr>
              <a:t>"F</a:t>
            </a:r>
            <a:r>
              <a:rPr sz="3200" spc="-95" dirty="0">
                <a:latin typeface="Times New Roman"/>
                <a:cs typeface="Times New Roman"/>
              </a:rPr>
              <a:t> </a:t>
            </a:r>
            <a:r>
              <a:rPr sz="3200" b="1" dirty="0">
                <a:latin typeface="Calibri"/>
                <a:cs typeface="Calibri"/>
              </a:rPr>
              <a:t>SINIFI</a:t>
            </a:r>
            <a:r>
              <a:rPr sz="3200" spc="-80" dirty="0">
                <a:latin typeface="Times New Roman"/>
                <a:cs typeface="Times New Roman"/>
              </a:rPr>
              <a:t> </a:t>
            </a:r>
            <a:r>
              <a:rPr sz="3200" b="1" spc="-10" dirty="0">
                <a:latin typeface="Calibri"/>
                <a:cs typeface="Calibri"/>
              </a:rPr>
              <a:t>YANGINLARI</a:t>
            </a:r>
            <a:r>
              <a:rPr sz="3200" spc="-10" dirty="0">
                <a:latin typeface="Times New Roman"/>
                <a:cs typeface="Times New Roman"/>
              </a:rPr>
              <a:t> </a:t>
            </a:r>
            <a:r>
              <a:rPr sz="3200" b="1" dirty="0">
                <a:latin typeface="Calibri"/>
                <a:cs typeface="Calibri"/>
              </a:rPr>
              <a:t>ASLA</a:t>
            </a:r>
            <a:r>
              <a:rPr sz="3200" b="1" spc="-15" dirty="0">
                <a:latin typeface="Calibri"/>
                <a:cs typeface="Calibri"/>
              </a:rPr>
              <a:t> </a:t>
            </a:r>
            <a:r>
              <a:rPr sz="3200" b="1" dirty="0">
                <a:latin typeface="Calibri"/>
                <a:cs typeface="Calibri"/>
              </a:rPr>
              <a:t>SU</a:t>
            </a:r>
            <a:r>
              <a:rPr sz="3200" b="1" spc="-15" dirty="0">
                <a:latin typeface="Calibri"/>
                <a:cs typeface="Calibri"/>
              </a:rPr>
              <a:t> </a:t>
            </a:r>
            <a:r>
              <a:rPr sz="3200" b="1" spc="-25" dirty="0">
                <a:latin typeface="Calibri"/>
                <a:cs typeface="Calibri"/>
              </a:rPr>
              <a:t>İLE </a:t>
            </a:r>
            <a:r>
              <a:rPr sz="3200" b="1" spc="-10" dirty="0">
                <a:latin typeface="Calibri"/>
                <a:cs typeface="Calibri"/>
              </a:rPr>
              <a:t>SÖNDÜRMEYİNİZ. </a:t>
            </a:r>
            <a:r>
              <a:rPr sz="3200" b="1" dirty="0">
                <a:latin typeface="Calibri"/>
                <a:cs typeface="Calibri"/>
              </a:rPr>
              <a:t>AKSİ</a:t>
            </a:r>
            <a:r>
              <a:rPr sz="3200" b="1" spc="-45" dirty="0">
                <a:latin typeface="Calibri"/>
                <a:cs typeface="Calibri"/>
              </a:rPr>
              <a:t> </a:t>
            </a:r>
            <a:r>
              <a:rPr sz="3200" b="1" dirty="0">
                <a:latin typeface="Calibri"/>
                <a:cs typeface="Calibri"/>
              </a:rPr>
              <a:t>HALDE</a:t>
            </a:r>
            <a:r>
              <a:rPr sz="3200" b="1" spc="-30" dirty="0">
                <a:latin typeface="Calibri"/>
                <a:cs typeface="Calibri"/>
              </a:rPr>
              <a:t> </a:t>
            </a:r>
            <a:r>
              <a:rPr sz="3200" b="1" spc="-25" dirty="0">
                <a:latin typeface="Calibri"/>
                <a:cs typeface="Calibri"/>
              </a:rPr>
              <a:t>PARLAMA</a:t>
            </a:r>
            <a:endParaRPr sz="3200">
              <a:latin typeface="Calibri"/>
              <a:cs typeface="Calibri"/>
            </a:endParaRPr>
          </a:p>
          <a:p>
            <a:pPr marL="3175" algn="ctr">
              <a:lnSpc>
                <a:spcPts val="6205"/>
              </a:lnSpc>
            </a:pPr>
            <a:r>
              <a:rPr sz="3200" b="1" dirty="0">
                <a:latin typeface="Calibri"/>
                <a:cs typeface="Calibri"/>
              </a:rPr>
              <a:t>VE </a:t>
            </a:r>
            <a:r>
              <a:rPr sz="3200" b="1" spc="-229" dirty="0">
                <a:latin typeface="Calibri"/>
                <a:cs typeface="Calibri"/>
              </a:rPr>
              <a:t>P</a:t>
            </a:r>
            <a:r>
              <a:rPr sz="3200" b="1" spc="-254" dirty="0">
                <a:latin typeface="Calibri"/>
                <a:cs typeface="Calibri"/>
              </a:rPr>
              <a:t>A</a:t>
            </a:r>
            <a:r>
              <a:rPr sz="3200" b="1" spc="-5" dirty="0">
                <a:latin typeface="Calibri"/>
                <a:cs typeface="Calibri"/>
              </a:rPr>
              <a:t>TLA</a:t>
            </a:r>
            <a:r>
              <a:rPr sz="3200" b="1" spc="-1935" dirty="0">
                <a:latin typeface="Calibri"/>
                <a:cs typeface="Calibri"/>
              </a:rPr>
              <a:t>M</a:t>
            </a:r>
            <a:r>
              <a:rPr sz="22500" spc="-4665" baseline="-42222" dirty="0">
                <a:latin typeface="Times New Roman"/>
                <a:cs typeface="Times New Roman"/>
              </a:rPr>
              <a:t>!</a:t>
            </a:r>
            <a:r>
              <a:rPr sz="3200" b="1" spc="-5" dirty="0">
                <a:latin typeface="Calibri"/>
                <a:cs typeface="Calibri"/>
              </a:rPr>
              <a:t>A</a:t>
            </a:r>
            <a:r>
              <a:rPr sz="3200" b="1" spc="-15" dirty="0">
                <a:latin typeface="Calibri"/>
                <a:cs typeface="Calibri"/>
              </a:rPr>
              <a:t> </a:t>
            </a:r>
            <a:r>
              <a:rPr sz="3200" b="1" spc="-10" dirty="0">
                <a:latin typeface="Calibri"/>
                <a:cs typeface="Calibri"/>
              </a:rPr>
              <a:t>OLUR.”</a:t>
            </a:r>
            <a:endParaRPr sz="3200">
              <a:latin typeface="Calibri"/>
              <a:cs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63979" y="3419678"/>
            <a:ext cx="6877684" cy="75755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müdahalesi</a:t>
            </a:r>
            <a:r>
              <a:rPr sz="2400" spc="65" dirty="0">
                <a:latin typeface="Calibri"/>
                <a:cs typeface="Calibri"/>
              </a:rPr>
              <a:t> </a:t>
            </a:r>
            <a:r>
              <a:rPr sz="2400" dirty="0">
                <a:latin typeface="Calibri"/>
                <a:cs typeface="Calibri"/>
              </a:rPr>
              <a:t>yetersiz</a:t>
            </a:r>
            <a:r>
              <a:rPr sz="2400" spc="-20" dirty="0">
                <a:latin typeface="Times New Roman"/>
                <a:cs typeface="Times New Roman"/>
              </a:rPr>
              <a:t> </a:t>
            </a:r>
            <a:r>
              <a:rPr sz="2400" spc="-10" dirty="0">
                <a:latin typeface="Calibri"/>
                <a:cs typeface="Calibri"/>
              </a:rPr>
              <a:t>kalabilir.</a:t>
            </a:r>
            <a:r>
              <a:rPr sz="2400" spc="-5" dirty="0">
                <a:latin typeface="Times New Roman"/>
                <a:cs typeface="Times New Roman"/>
              </a:rPr>
              <a:t> </a:t>
            </a:r>
            <a:r>
              <a:rPr sz="2400" b="1" dirty="0">
                <a:latin typeface="Calibri"/>
                <a:cs typeface="Calibri"/>
              </a:rPr>
              <a:t>Özellikle</a:t>
            </a:r>
            <a:r>
              <a:rPr sz="2400" b="1" spc="65" dirty="0">
                <a:latin typeface="Calibri"/>
                <a:cs typeface="Calibri"/>
              </a:rPr>
              <a:t> </a:t>
            </a:r>
            <a:r>
              <a:rPr sz="2400" b="1" dirty="0">
                <a:latin typeface="Calibri"/>
                <a:cs typeface="Calibri"/>
              </a:rPr>
              <a:t>su</a:t>
            </a:r>
            <a:r>
              <a:rPr sz="2400" spc="-5" dirty="0">
                <a:latin typeface="Times New Roman"/>
                <a:cs typeface="Times New Roman"/>
              </a:rPr>
              <a:t> </a:t>
            </a:r>
            <a:r>
              <a:rPr sz="2400" b="1" dirty="0">
                <a:latin typeface="Calibri"/>
                <a:cs typeface="Calibri"/>
              </a:rPr>
              <a:t>ile</a:t>
            </a:r>
            <a:r>
              <a:rPr sz="2400" spc="5" dirty="0">
                <a:latin typeface="Times New Roman"/>
                <a:cs typeface="Times New Roman"/>
              </a:rPr>
              <a:t> </a:t>
            </a:r>
            <a:r>
              <a:rPr sz="2400" b="1" spc="-10" dirty="0">
                <a:latin typeface="Calibri"/>
                <a:cs typeface="Calibri"/>
              </a:rPr>
              <a:t>müdahale</a:t>
            </a:r>
            <a:endParaRPr sz="2400">
              <a:latin typeface="Calibri"/>
              <a:cs typeface="Calibri"/>
            </a:endParaRPr>
          </a:p>
          <a:p>
            <a:pPr marL="12700">
              <a:lnSpc>
                <a:spcPct val="100000"/>
              </a:lnSpc>
              <a:spcBef>
                <a:spcPts val="5"/>
              </a:spcBef>
            </a:pPr>
            <a:r>
              <a:rPr sz="2400" b="1" dirty="0">
                <a:latin typeface="Calibri"/>
                <a:cs typeface="Calibri"/>
              </a:rPr>
              <a:t>de</a:t>
            </a:r>
            <a:r>
              <a:rPr sz="2400" spc="-100" dirty="0">
                <a:latin typeface="Times New Roman"/>
                <a:cs typeface="Times New Roman"/>
              </a:rPr>
              <a:t> </a:t>
            </a:r>
            <a:r>
              <a:rPr sz="2400" b="1" dirty="0">
                <a:solidFill>
                  <a:srgbClr val="C00000"/>
                </a:solidFill>
                <a:latin typeface="Calibri"/>
                <a:cs typeface="Calibri"/>
              </a:rPr>
              <a:t>elektriğe</a:t>
            </a:r>
            <a:r>
              <a:rPr sz="2400" b="1" spc="-45" dirty="0">
                <a:solidFill>
                  <a:srgbClr val="C00000"/>
                </a:solidFill>
                <a:latin typeface="Calibri"/>
                <a:cs typeface="Calibri"/>
              </a:rPr>
              <a:t> </a:t>
            </a:r>
            <a:r>
              <a:rPr sz="2400" b="1" dirty="0">
                <a:solidFill>
                  <a:srgbClr val="C00000"/>
                </a:solidFill>
                <a:latin typeface="Calibri"/>
                <a:cs typeface="Calibri"/>
              </a:rPr>
              <a:t>çarpılma</a:t>
            </a:r>
            <a:r>
              <a:rPr sz="2400" b="1" spc="-55" dirty="0">
                <a:solidFill>
                  <a:srgbClr val="C00000"/>
                </a:solidFill>
                <a:latin typeface="Calibri"/>
                <a:cs typeface="Calibri"/>
              </a:rPr>
              <a:t> </a:t>
            </a:r>
            <a:r>
              <a:rPr sz="2400" b="1" dirty="0">
                <a:solidFill>
                  <a:srgbClr val="C00000"/>
                </a:solidFill>
                <a:latin typeface="Calibri"/>
                <a:cs typeface="Calibri"/>
              </a:rPr>
              <a:t>riski</a:t>
            </a:r>
            <a:r>
              <a:rPr sz="2400" spc="-125" dirty="0">
                <a:solidFill>
                  <a:srgbClr val="C00000"/>
                </a:solidFill>
                <a:latin typeface="Times New Roman"/>
                <a:cs typeface="Times New Roman"/>
              </a:rPr>
              <a:t> </a:t>
            </a:r>
            <a:r>
              <a:rPr sz="2400" b="1" spc="-20" dirty="0">
                <a:latin typeface="Calibri"/>
                <a:cs typeface="Calibri"/>
              </a:rPr>
              <a:t>ortaya</a:t>
            </a:r>
            <a:r>
              <a:rPr sz="2400" spc="-100" dirty="0">
                <a:latin typeface="Times New Roman"/>
                <a:cs typeface="Times New Roman"/>
              </a:rPr>
              <a:t> </a:t>
            </a:r>
            <a:r>
              <a:rPr sz="2400" b="1" spc="-10" dirty="0">
                <a:latin typeface="Calibri"/>
                <a:cs typeface="Calibri"/>
              </a:rPr>
              <a:t>çıkabilir.</a:t>
            </a:r>
            <a:endParaRPr sz="2400">
              <a:latin typeface="Calibri"/>
              <a:cs typeface="Calibri"/>
            </a:endParaRPr>
          </a:p>
        </p:txBody>
      </p:sp>
      <p:sp>
        <p:nvSpPr>
          <p:cNvPr id="3" name="object 3"/>
          <p:cNvSpPr txBox="1"/>
          <p:nvPr/>
        </p:nvSpPr>
        <p:spPr>
          <a:xfrm>
            <a:off x="818793" y="-41098"/>
            <a:ext cx="7924800" cy="3486785"/>
          </a:xfrm>
          <a:prstGeom prst="rect">
            <a:avLst/>
          </a:prstGeom>
        </p:spPr>
        <p:txBody>
          <a:bodyPr vert="horz" wrap="square" lIns="0" tIns="286385" rIns="0" bIns="0" rtlCol="0">
            <a:spAutoFit/>
          </a:bodyPr>
          <a:lstStyle/>
          <a:p>
            <a:pPr marL="12700">
              <a:lnSpc>
                <a:spcPct val="100000"/>
              </a:lnSpc>
              <a:spcBef>
                <a:spcPts val="2255"/>
              </a:spcBef>
            </a:pPr>
            <a:r>
              <a:rPr sz="3200" b="1" spc="-25" dirty="0">
                <a:solidFill>
                  <a:srgbClr val="C00000"/>
                </a:solidFill>
                <a:latin typeface="Calibri"/>
                <a:cs typeface="Calibri"/>
              </a:rPr>
              <a:t>YANGIN</a:t>
            </a:r>
            <a:r>
              <a:rPr sz="3200" b="1" spc="-114" dirty="0">
                <a:solidFill>
                  <a:srgbClr val="C00000"/>
                </a:solidFill>
                <a:latin typeface="Calibri"/>
                <a:cs typeface="Calibri"/>
              </a:rPr>
              <a:t> </a:t>
            </a:r>
            <a:r>
              <a:rPr sz="3200" b="1" dirty="0">
                <a:solidFill>
                  <a:srgbClr val="C00000"/>
                </a:solidFill>
                <a:latin typeface="Calibri"/>
                <a:cs typeface="Calibri"/>
              </a:rPr>
              <a:t>SÖNDÜRMEDE</a:t>
            </a:r>
            <a:r>
              <a:rPr sz="3200" b="1" spc="-110" dirty="0">
                <a:solidFill>
                  <a:srgbClr val="C00000"/>
                </a:solidFill>
                <a:latin typeface="Calibri"/>
                <a:cs typeface="Calibri"/>
              </a:rPr>
              <a:t> </a:t>
            </a:r>
            <a:r>
              <a:rPr sz="3200" b="1" spc="-25" dirty="0">
                <a:solidFill>
                  <a:srgbClr val="C00000"/>
                </a:solidFill>
                <a:latin typeface="Calibri"/>
                <a:cs typeface="Calibri"/>
              </a:rPr>
              <a:t>DİKKAT</a:t>
            </a:r>
            <a:r>
              <a:rPr sz="3200" b="1" spc="-100" dirty="0">
                <a:solidFill>
                  <a:srgbClr val="C00000"/>
                </a:solidFill>
                <a:latin typeface="Calibri"/>
                <a:cs typeface="Calibri"/>
              </a:rPr>
              <a:t> </a:t>
            </a:r>
            <a:r>
              <a:rPr sz="3200" b="1" spc="-10" dirty="0">
                <a:solidFill>
                  <a:srgbClr val="C00000"/>
                </a:solidFill>
                <a:latin typeface="Calibri"/>
                <a:cs typeface="Calibri"/>
              </a:rPr>
              <a:t>EDİLECEKLER</a:t>
            </a:r>
            <a:endParaRPr sz="3200">
              <a:latin typeface="Calibri"/>
              <a:cs typeface="Calibri"/>
            </a:endParaRPr>
          </a:p>
          <a:p>
            <a:pPr marL="1054735" indent="-340360" algn="just">
              <a:lnSpc>
                <a:spcPct val="100000"/>
              </a:lnSpc>
              <a:spcBef>
                <a:spcPts val="1620"/>
              </a:spcBef>
              <a:buFont typeface="Arial"/>
              <a:buChar char="•"/>
              <a:tabLst>
                <a:tab pos="1054735" algn="l"/>
              </a:tabLst>
            </a:pPr>
            <a:r>
              <a:rPr sz="2400" dirty="0">
                <a:latin typeface="Calibri"/>
                <a:cs typeface="Calibri"/>
              </a:rPr>
              <a:t>Elektrik</a:t>
            </a:r>
            <a:r>
              <a:rPr sz="2400" spc="515" dirty="0">
                <a:latin typeface="Times New Roman"/>
                <a:cs typeface="Times New Roman"/>
              </a:rPr>
              <a:t> </a:t>
            </a:r>
            <a:r>
              <a:rPr sz="2400" dirty="0">
                <a:latin typeface="Calibri"/>
                <a:cs typeface="Calibri"/>
              </a:rPr>
              <a:t>kaynaklı</a:t>
            </a:r>
            <a:r>
              <a:rPr sz="2400" spc="565" dirty="0">
                <a:latin typeface="Calibri"/>
                <a:cs typeface="Calibri"/>
              </a:rPr>
              <a:t> </a:t>
            </a:r>
            <a:r>
              <a:rPr sz="2400" dirty="0">
                <a:latin typeface="Calibri"/>
                <a:cs typeface="Calibri"/>
              </a:rPr>
              <a:t>Yangınlarda</a:t>
            </a:r>
            <a:r>
              <a:rPr sz="2400" spc="580" dirty="0">
                <a:latin typeface="Calibri"/>
                <a:cs typeface="Calibri"/>
              </a:rPr>
              <a:t> </a:t>
            </a:r>
            <a:r>
              <a:rPr sz="2400" b="1" dirty="0">
                <a:solidFill>
                  <a:srgbClr val="C00000"/>
                </a:solidFill>
                <a:latin typeface="Calibri"/>
                <a:cs typeface="Calibri"/>
              </a:rPr>
              <a:t>ilk</a:t>
            </a:r>
            <a:r>
              <a:rPr sz="2400" spc="509" dirty="0">
                <a:solidFill>
                  <a:srgbClr val="C00000"/>
                </a:solidFill>
                <a:latin typeface="Times New Roman"/>
                <a:cs typeface="Times New Roman"/>
              </a:rPr>
              <a:t> </a:t>
            </a:r>
            <a:r>
              <a:rPr sz="2400" b="1" dirty="0">
                <a:solidFill>
                  <a:srgbClr val="C00000"/>
                </a:solidFill>
                <a:latin typeface="Calibri"/>
                <a:cs typeface="Calibri"/>
              </a:rPr>
              <a:t>olarak</a:t>
            </a:r>
            <a:r>
              <a:rPr sz="2400" spc="530" dirty="0">
                <a:solidFill>
                  <a:srgbClr val="C00000"/>
                </a:solidFill>
                <a:latin typeface="Times New Roman"/>
                <a:cs typeface="Times New Roman"/>
              </a:rPr>
              <a:t> </a:t>
            </a:r>
            <a:r>
              <a:rPr sz="2400" b="1" dirty="0">
                <a:latin typeface="Calibri"/>
                <a:cs typeface="Calibri"/>
              </a:rPr>
              <a:t>yangın</a:t>
            </a:r>
            <a:r>
              <a:rPr sz="2400" b="1" spc="550" dirty="0">
                <a:latin typeface="Calibri"/>
                <a:cs typeface="Calibri"/>
              </a:rPr>
              <a:t> </a:t>
            </a:r>
            <a:r>
              <a:rPr sz="2400" b="1" spc="-10" dirty="0">
                <a:latin typeface="Calibri"/>
                <a:cs typeface="Calibri"/>
              </a:rPr>
              <a:t>çıkan</a:t>
            </a:r>
            <a:endParaRPr sz="2400">
              <a:latin typeface="Calibri"/>
              <a:cs typeface="Calibri"/>
            </a:endParaRPr>
          </a:p>
          <a:p>
            <a:pPr marL="1057275" algn="just">
              <a:lnSpc>
                <a:spcPct val="100000"/>
              </a:lnSpc>
            </a:pPr>
            <a:r>
              <a:rPr sz="2400" b="1" spc="-10" dirty="0">
                <a:latin typeface="Calibri"/>
                <a:cs typeface="Calibri"/>
              </a:rPr>
              <a:t>ortamın/tesisatın</a:t>
            </a:r>
            <a:r>
              <a:rPr sz="2400" b="1" spc="-50" dirty="0">
                <a:latin typeface="Calibri"/>
                <a:cs typeface="Calibri"/>
              </a:rPr>
              <a:t> </a:t>
            </a:r>
            <a:r>
              <a:rPr sz="2400" b="1" dirty="0">
                <a:latin typeface="Calibri"/>
                <a:cs typeface="Calibri"/>
              </a:rPr>
              <a:t>Elektrik</a:t>
            </a:r>
            <a:r>
              <a:rPr sz="2400" spc="-125" dirty="0">
                <a:latin typeface="Times New Roman"/>
                <a:cs typeface="Times New Roman"/>
              </a:rPr>
              <a:t> </a:t>
            </a:r>
            <a:r>
              <a:rPr sz="2400" b="1" dirty="0">
                <a:latin typeface="Calibri"/>
                <a:cs typeface="Calibri"/>
              </a:rPr>
              <a:t>enerjisi</a:t>
            </a:r>
            <a:r>
              <a:rPr sz="2400" spc="-125" dirty="0">
                <a:latin typeface="Times New Roman"/>
                <a:cs typeface="Times New Roman"/>
              </a:rPr>
              <a:t> </a:t>
            </a:r>
            <a:r>
              <a:rPr sz="2400" b="1" spc="-10" dirty="0">
                <a:latin typeface="Calibri"/>
                <a:cs typeface="Calibri"/>
              </a:rPr>
              <a:t>kesilir.</a:t>
            </a:r>
            <a:endParaRPr sz="2400">
              <a:latin typeface="Calibri"/>
              <a:cs typeface="Calibri"/>
            </a:endParaRPr>
          </a:p>
          <a:p>
            <a:pPr marL="1054735" marR="5080" indent="-340360" algn="just">
              <a:lnSpc>
                <a:spcPct val="100000"/>
              </a:lnSpc>
              <a:spcBef>
                <a:spcPts val="1175"/>
              </a:spcBef>
              <a:buFont typeface="Arial"/>
              <a:buChar char="•"/>
              <a:tabLst>
                <a:tab pos="1057275" algn="l"/>
              </a:tabLst>
            </a:pPr>
            <a:r>
              <a:rPr sz="2400" dirty="0">
                <a:latin typeface="Calibri"/>
                <a:cs typeface="Calibri"/>
              </a:rPr>
              <a:t>Elektrik</a:t>
            </a:r>
            <a:r>
              <a:rPr sz="2400" spc="550" dirty="0">
                <a:latin typeface="Times New Roman"/>
                <a:cs typeface="Times New Roman"/>
              </a:rPr>
              <a:t> </a:t>
            </a:r>
            <a:r>
              <a:rPr sz="2400" dirty="0">
                <a:latin typeface="Calibri"/>
                <a:cs typeface="Calibri"/>
              </a:rPr>
              <a:t>enerjisi</a:t>
            </a:r>
            <a:r>
              <a:rPr sz="2400" spc="535" dirty="0">
                <a:latin typeface="Times New Roman"/>
                <a:cs typeface="Times New Roman"/>
              </a:rPr>
              <a:t> </a:t>
            </a:r>
            <a:r>
              <a:rPr sz="2400" dirty="0">
                <a:latin typeface="Calibri"/>
                <a:cs typeface="Calibri"/>
              </a:rPr>
              <a:t>kesildikten</a:t>
            </a:r>
            <a:r>
              <a:rPr sz="2400" spc="550" dirty="0">
                <a:latin typeface="Times New Roman"/>
                <a:cs typeface="Times New Roman"/>
              </a:rPr>
              <a:t> </a:t>
            </a:r>
            <a:r>
              <a:rPr sz="2400" dirty="0">
                <a:latin typeface="Calibri"/>
                <a:cs typeface="Calibri"/>
              </a:rPr>
              <a:t>sonra</a:t>
            </a:r>
            <a:r>
              <a:rPr sz="2400" spc="560" dirty="0">
                <a:latin typeface="Times New Roman"/>
                <a:cs typeface="Times New Roman"/>
              </a:rPr>
              <a:t> </a:t>
            </a:r>
            <a:r>
              <a:rPr sz="2400" b="1" dirty="0">
                <a:latin typeface="Calibri"/>
                <a:cs typeface="Calibri"/>
              </a:rPr>
              <a:t>yanan</a:t>
            </a:r>
            <a:r>
              <a:rPr sz="2400" spc="545" dirty="0">
                <a:latin typeface="Times New Roman"/>
                <a:cs typeface="Times New Roman"/>
              </a:rPr>
              <a:t> </a:t>
            </a:r>
            <a:r>
              <a:rPr sz="2400" b="1" spc="-10" dirty="0">
                <a:latin typeface="Calibri"/>
                <a:cs typeface="Calibri"/>
              </a:rPr>
              <a:t>maddelerin</a:t>
            </a:r>
            <a:r>
              <a:rPr sz="2400" spc="-10" dirty="0">
                <a:latin typeface="Times New Roman"/>
                <a:cs typeface="Times New Roman"/>
              </a:rPr>
              <a:t> 	</a:t>
            </a:r>
            <a:r>
              <a:rPr sz="2400" b="1" dirty="0">
                <a:latin typeface="Calibri"/>
                <a:cs typeface="Calibri"/>
              </a:rPr>
              <a:t>türüne</a:t>
            </a:r>
            <a:r>
              <a:rPr sz="2400" b="1" spc="229" dirty="0">
                <a:latin typeface="Calibri"/>
                <a:cs typeface="Calibri"/>
              </a:rPr>
              <a:t>  </a:t>
            </a:r>
            <a:r>
              <a:rPr sz="2400" b="1" dirty="0">
                <a:latin typeface="Calibri"/>
                <a:cs typeface="Calibri"/>
              </a:rPr>
              <a:t>göre</a:t>
            </a:r>
            <a:r>
              <a:rPr sz="2400" b="1" spc="235" dirty="0">
                <a:latin typeface="Calibri"/>
                <a:cs typeface="Calibri"/>
              </a:rPr>
              <a:t>  </a:t>
            </a:r>
            <a:r>
              <a:rPr sz="2400" dirty="0">
                <a:latin typeface="Calibri"/>
                <a:cs typeface="Calibri"/>
              </a:rPr>
              <a:t>uygun</a:t>
            </a:r>
            <a:r>
              <a:rPr sz="2400" spc="170" dirty="0">
                <a:latin typeface="Times New Roman"/>
                <a:cs typeface="Times New Roman"/>
              </a:rPr>
              <a:t>  </a:t>
            </a:r>
            <a:r>
              <a:rPr sz="2400" dirty="0">
                <a:latin typeface="Calibri"/>
                <a:cs typeface="Calibri"/>
              </a:rPr>
              <a:t>söndürücü/söndürme</a:t>
            </a:r>
            <a:r>
              <a:rPr sz="2400" spc="235" dirty="0">
                <a:latin typeface="Calibri"/>
                <a:cs typeface="Calibri"/>
              </a:rPr>
              <a:t>  </a:t>
            </a:r>
            <a:r>
              <a:rPr sz="2400" spc="-10" dirty="0">
                <a:latin typeface="Calibri"/>
                <a:cs typeface="Calibri"/>
              </a:rPr>
              <a:t>teknikleri</a:t>
            </a:r>
            <a:r>
              <a:rPr sz="2400" spc="-10" dirty="0">
                <a:latin typeface="Times New Roman"/>
                <a:cs typeface="Times New Roman"/>
              </a:rPr>
              <a:t> 	</a:t>
            </a:r>
            <a:r>
              <a:rPr sz="2400" spc="-10" dirty="0">
                <a:latin typeface="Calibri"/>
                <a:cs typeface="Calibri"/>
              </a:rPr>
              <a:t>kullanılarak</a:t>
            </a:r>
            <a:r>
              <a:rPr sz="2400" spc="-70" dirty="0">
                <a:latin typeface="Calibri"/>
                <a:cs typeface="Calibri"/>
              </a:rPr>
              <a:t> </a:t>
            </a:r>
            <a:r>
              <a:rPr sz="2400" b="1" dirty="0">
                <a:latin typeface="Calibri"/>
                <a:cs typeface="Calibri"/>
              </a:rPr>
              <a:t>yangın</a:t>
            </a:r>
            <a:r>
              <a:rPr sz="2400" b="1" spc="-50" dirty="0">
                <a:latin typeface="Calibri"/>
                <a:cs typeface="Calibri"/>
              </a:rPr>
              <a:t> </a:t>
            </a:r>
            <a:r>
              <a:rPr sz="2400" b="1" spc="-10" dirty="0">
                <a:latin typeface="Calibri"/>
                <a:cs typeface="Calibri"/>
              </a:rPr>
              <a:t>söndürülür.</a:t>
            </a:r>
            <a:endParaRPr sz="2400">
              <a:latin typeface="Calibri"/>
              <a:cs typeface="Calibri"/>
            </a:endParaRPr>
          </a:p>
          <a:p>
            <a:pPr marL="1054735" indent="-340360" algn="just">
              <a:lnSpc>
                <a:spcPct val="100000"/>
              </a:lnSpc>
              <a:spcBef>
                <a:spcPts val="1180"/>
              </a:spcBef>
              <a:buFont typeface="Arial"/>
              <a:buChar char="•"/>
              <a:tabLst>
                <a:tab pos="1054735" algn="l"/>
              </a:tabLst>
            </a:pPr>
            <a:r>
              <a:rPr sz="2400" dirty="0">
                <a:latin typeface="Calibri"/>
                <a:cs typeface="Calibri"/>
              </a:rPr>
              <a:t>Elektrik</a:t>
            </a:r>
            <a:r>
              <a:rPr sz="2400" spc="520" dirty="0">
                <a:latin typeface="Times New Roman"/>
                <a:cs typeface="Times New Roman"/>
              </a:rPr>
              <a:t>   </a:t>
            </a:r>
            <a:r>
              <a:rPr sz="2400" dirty="0">
                <a:latin typeface="Calibri"/>
                <a:cs typeface="Calibri"/>
              </a:rPr>
              <a:t>enerjisi</a:t>
            </a:r>
            <a:r>
              <a:rPr sz="2400" spc="525" dirty="0">
                <a:latin typeface="Times New Roman"/>
                <a:cs typeface="Times New Roman"/>
              </a:rPr>
              <a:t>   </a:t>
            </a:r>
            <a:r>
              <a:rPr sz="2400" dirty="0">
                <a:latin typeface="Calibri"/>
                <a:cs typeface="Calibri"/>
              </a:rPr>
              <a:t>kesilmeden</a:t>
            </a:r>
            <a:r>
              <a:rPr sz="2400" spc="525" dirty="0">
                <a:latin typeface="Times New Roman"/>
                <a:cs typeface="Times New Roman"/>
              </a:rPr>
              <a:t>   </a:t>
            </a:r>
            <a:r>
              <a:rPr sz="2400" dirty="0">
                <a:latin typeface="Calibri"/>
                <a:cs typeface="Calibri"/>
              </a:rPr>
              <a:t>önce</a:t>
            </a:r>
            <a:r>
              <a:rPr sz="2400" spc="570" dirty="0">
                <a:latin typeface="Calibri"/>
                <a:cs typeface="Calibri"/>
              </a:rPr>
              <a:t>   </a:t>
            </a:r>
            <a:r>
              <a:rPr sz="2400" spc="-10" dirty="0">
                <a:latin typeface="Calibri"/>
                <a:cs typeface="Calibri"/>
              </a:rPr>
              <a:t>söndürme</a:t>
            </a:r>
            <a:endParaRPr sz="2400">
              <a:latin typeface="Calibri"/>
              <a:cs typeface="Calibri"/>
            </a:endParaRPr>
          </a:p>
        </p:txBody>
      </p:sp>
      <p:pic>
        <p:nvPicPr>
          <p:cNvPr id="4" name="object 4"/>
          <p:cNvPicPr/>
          <p:nvPr/>
        </p:nvPicPr>
        <p:blipFill>
          <a:blip r:embed="rId2" cstate="print"/>
          <a:stretch>
            <a:fillRect/>
          </a:stretch>
        </p:blipFill>
        <p:spPr>
          <a:xfrm>
            <a:off x="396240" y="973836"/>
            <a:ext cx="1045462" cy="1303019"/>
          </a:xfrm>
          <a:prstGeom prst="rect">
            <a:avLst/>
          </a:prstGeom>
        </p:spPr>
      </p:pic>
      <p:grpSp>
        <p:nvGrpSpPr>
          <p:cNvPr id="5" name="object 5"/>
          <p:cNvGrpSpPr/>
          <p:nvPr/>
        </p:nvGrpSpPr>
        <p:grpSpPr>
          <a:xfrm>
            <a:off x="384304" y="4497576"/>
            <a:ext cx="8450580" cy="2211070"/>
            <a:chOff x="384304" y="4497576"/>
            <a:chExt cx="8450580" cy="2211070"/>
          </a:xfrm>
        </p:grpSpPr>
        <p:sp>
          <p:nvSpPr>
            <p:cNvPr id="6" name="object 6"/>
            <p:cNvSpPr/>
            <p:nvPr/>
          </p:nvSpPr>
          <p:spPr>
            <a:xfrm>
              <a:off x="397004" y="4510276"/>
              <a:ext cx="8425180" cy="2185670"/>
            </a:xfrm>
            <a:custGeom>
              <a:avLst/>
              <a:gdLst/>
              <a:ahLst/>
              <a:cxnLst/>
              <a:rect l="l" t="t" r="r" b="b"/>
              <a:pathLst>
                <a:path w="8425180" h="2185670">
                  <a:moveTo>
                    <a:pt x="8424672" y="0"/>
                  </a:moveTo>
                  <a:lnTo>
                    <a:pt x="0" y="0"/>
                  </a:lnTo>
                  <a:lnTo>
                    <a:pt x="0" y="2185416"/>
                  </a:lnTo>
                  <a:lnTo>
                    <a:pt x="8424672" y="2185416"/>
                  </a:lnTo>
                  <a:lnTo>
                    <a:pt x="8424672" y="0"/>
                  </a:lnTo>
                  <a:close/>
                </a:path>
              </a:pathLst>
            </a:custGeom>
            <a:solidFill>
              <a:srgbClr val="FFC000"/>
            </a:solidFill>
          </p:spPr>
          <p:txBody>
            <a:bodyPr wrap="square" lIns="0" tIns="0" rIns="0" bIns="0" rtlCol="0"/>
            <a:lstStyle/>
            <a:p>
              <a:endParaRPr/>
            </a:p>
          </p:txBody>
        </p:sp>
        <p:sp>
          <p:nvSpPr>
            <p:cNvPr id="7" name="object 7"/>
            <p:cNvSpPr/>
            <p:nvPr/>
          </p:nvSpPr>
          <p:spPr>
            <a:xfrm>
              <a:off x="397004" y="4510276"/>
              <a:ext cx="8425180" cy="2185670"/>
            </a:xfrm>
            <a:custGeom>
              <a:avLst/>
              <a:gdLst/>
              <a:ahLst/>
              <a:cxnLst/>
              <a:rect l="l" t="t" r="r" b="b"/>
              <a:pathLst>
                <a:path w="8425180" h="2185670">
                  <a:moveTo>
                    <a:pt x="0" y="2185416"/>
                  </a:moveTo>
                  <a:lnTo>
                    <a:pt x="8424672" y="2185416"/>
                  </a:lnTo>
                  <a:lnTo>
                    <a:pt x="8424672" y="0"/>
                  </a:lnTo>
                  <a:lnTo>
                    <a:pt x="0" y="0"/>
                  </a:lnTo>
                  <a:lnTo>
                    <a:pt x="0" y="2185416"/>
                  </a:lnTo>
                  <a:close/>
                </a:path>
              </a:pathLst>
            </a:custGeom>
            <a:ln w="25400">
              <a:solidFill>
                <a:srgbClr val="000000"/>
              </a:solidFill>
            </a:ln>
          </p:spPr>
          <p:txBody>
            <a:bodyPr wrap="square" lIns="0" tIns="0" rIns="0" bIns="0" rtlCol="0"/>
            <a:lstStyle/>
            <a:p>
              <a:endParaRPr/>
            </a:p>
          </p:txBody>
        </p:sp>
      </p:grpSp>
      <p:sp>
        <p:nvSpPr>
          <p:cNvPr id="8" name="object 8"/>
          <p:cNvSpPr txBox="1"/>
          <p:nvPr/>
        </p:nvSpPr>
        <p:spPr>
          <a:xfrm>
            <a:off x="474370" y="4516958"/>
            <a:ext cx="6320155" cy="1002030"/>
          </a:xfrm>
          <a:prstGeom prst="rect">
            <a:avLst/>
          </a:prstGeom>
        </p:spPr>
        <p:txBody>
          <a:bodyPr vert="horz" wrap="square" lIns="0" tIns="13335" rIns="0" bIns="0" rtlCol="0">
            <a:spAutoFit/>
          </a:bodyPr>
          <a:lstStyle/>
          <a:p>
            <a:pPr marL="12700" marR="5080">
              <a:lnSpc>
                <a:spcPct val="100000"/>
              </a:lnSpc>
              <a:spcBef>
                <a:spcPts val="105"/>
              </a:spcBef>
            </a:pPr>
            <a:r>
              <a:rPr sz="3200" b="1" dirty="0">
                <a:latin typeface="Calibri"/>
                <a:cs typeface="Calibri"/>
              </a:rPr>
              <a:t>Elektrik</a:t>
            </a:r>
            <a:r>
              <a:rPr sz="3200" b="1" spc="-60" dirty="0">
                <a:latin typeface="Calibri"/>
                <a:cs typeface="Calibri"/>
              </a:rPr>
              <a:t> </a:t>
            </a:r>
            <a:r>
              <a:rPr sz="3200" b="1" dirty="0">
                <a:latin typeface="Calibri"/>
                <a:cs typeface="Calibri"/>
              </a:rPr>
              <a:t>ve</a:t>
            </a:r>
            <a:r>
              <a:rPr sz="3200" b="1" spc="-55" dirty="0">
                <a:latin typeface="Calibri"/>
                <a:cs typeface="Calibri"/>
              </a:rPr>
              <a:t> </a:t>
            </a:r>
            <a:r>
              <a:rPr sz="3200" b="1" dirty="0">
                <a:latin typeface="Calibri"/>
                <a:cs typeface="Calibri"/>
              </a:rPr>
              <a:t>Gaz</a:t>
            </a:r>
            <a:r>
              <a:rPr sz="3200" b="1" spc="-55" dirty="0">
                <a:latin typeface="Calibri"/>
                <a:cs typeface="Calibri"/>
              </a:rPr>
              <a:t> </a:t>
            </a:r>
            <a:r>
              <a:rPr sz="3200" b="1" dirty="0">
                <a:latin typeface="Calibri"/>
                <a:cs typeface="Calibri"/>
              </a:rPr>
              <a:t>kaynaklı</a:t>
            </a:r>
            <a:r>
              <a:rPr sz="3200" b="1" spc="-70" dirty="0">
                <a:latin typeface="Calibri"/>
                <a:cs typeface="Calibri"/>
              </a:rPr>
              <a:t> </a:t>
            </a:r>
            <a:r>
              <a:rPr sz="3200" b="1" spc="-10" dirty="0">
                <a:latin typeface="Calibri"/>
                <a:cs typeface="Calibri"/>
              </a:rPr>
              <a:t>yangınlarda </a:t>
            </a:r>
            <a:r>
              <a:rPr sz="3200" b="1" dirty="0">
                <a:latin typeface="Calibri"/>
                <a:cs typeface="Calibri"/>
              </a:rPr>
              <a:t>Söndürme</a:t>
            </a:r>
            <a:r>
              <a:rPr sz="3200" b="1" spc="-40" dirty="0">
                <a:latin typeface="Calibri"/>
                <a:cs typeface="Calibri"/>
              </a:rPr>
              <a:t> </a:t>
            </a:r>
            <a:r>
              <a:rPr sz="3200" b="1" dirty="0">
                <a:latin typeface="Calibri"/>
                <a:cs typeface="Calibri"/>
              </a:rPr>
              <a:t>işlemine</a:t>
            </a:r>
            <a:r>
              <a:rPr sz="3200" b="1" spc="-50" dirty="0">
                <a:latin typeface="Calibri"/>
                <a:cs typeface="Calibri"/>
              </a:rPr>
              <a:t> </a:t>
            </a:r>
            <a:r>
              <a:rPr sz="3200" b="1" dirty="0">
                <a:latin typeface="Calibri"/>
                <a:cs typeface="Calibri"/>
              </a:rPr>
              <a:t>başlamadan</a:t>
            </a:r>
            <a:r>
              <a:rPr sz="3200" b="1" spc="-60" dirty="0">
                <a:latin typeface="Calibri"/>
                <a:cs typeface="Calibri"/>
              </a:rPr>
              <a:t> </a:t>
            </a:r>
            <a:r>
              <a:rPr sz="3200" b="1" spc="-20" dirty="0">
                <a:latin typeface="Calibri"/>
                <a:cs typeface="Calibri"/>
              </a:rPr>
              <a:t>önce</a:t>
            </a:r>
            <a:endParaRPr sz="3200">
              <a:latin typeface="Calibri"/>
              <a:cs typeface="Calibri"/>
            </a:endParaRPr>
          </a:p>
        </p:txBody>
      </p:sp>
      <p:sp>
        <p:nvSpPr>
          <p:cNvPr id="9" name="object 9"/>
          <p:cNvSpPr txBox="1"/>
          <p:nvPr/>
        </p:nvSpPr>
        <p:spPr>
          <a:xfrm>
            <a:off x="474370" y="5974789"/>
            <a:ext cx="8017509" cy="635000"/>
          </a:xfrm>
          <a:prstGeom prst="rect">
            <a:avLst/>
          </a:prstGeom>
        </p:spPr>
        <p:txBody>
          <a:bodyPr vert="horz" wrap="square" lIns="0" tIns="12065" rIns="0" bIns="0" rtlCol="0">
            <a:spAutoFit/>
          </a:bodyPr>
          <a:lstStyle/>
          <a:p>
            <a:pPr marL="12700">
              <a:lnSpc>
                <a:spcPct val="100000"/>
              </a:lnSpc>
              <a:spcBef>
                <a:spcPts val="95"/>
              </a:spcBef>
            </a:pPr>
            <a:r>
              <a:rPr sz="4000" b="1" dirty="0">
                <a:latin typeface="Calibri"/>
                <a:cs typeface="Calibri"/>
              </a:rPr>
              <a:t>Elektrik</a:t>
            </a:r>
            <a:r>
              <a:rPr sz="4000" b="1" spc="-114" dirty="0">
                <a:latin typeface="Calibri"/>
                <a:cs typeface="Calibri"/>
              </a:rPr>
              <a:t> </a:t>
            </a:r>
            <a:r>
              <a:rPr sz="4000" b="1" dirty="0">
                <a:latin typeface="Calibri"/>
                <a:cs typeface="Calibri"/>
              </a:rPr>
              <a:t>ve</a:t>
            </a:r>
            <a:r>
              <a:rPr sz="4000" b="1" spc="-130" dirty="0">
                <a:latin typeface="Calibri"/>
                <a:cs typeface="Calibri"/>
              </a:rPr>
              <a:t> </a:t>
            </a:r>
            <a:r>
              <a:rPr sz="4000" b="1" dirty="0">
                <a:latin typeface="Calibri"/>
                <a:cs typeface="Calibri"/>
              </a:rPr>
              <a:t>Gaz</a:t>
            </a:r>
            <a:r>
              <a:rPr sz="4000" b="1" spc="-120" dirty="0">
                <a:latin typeface="Calibri"/>
                <a:cs typeface="Calibri"/>
              </a:rPr>
              <a:t> </a:t>
            </a:r>
            <a:r>
              <a:rPr sz="4000" b="1" spc="-10" dirty="0">
                <a:latin typeface="Calibri"/>
                <a:cs typeface="Calibri"/>
              </a:rPr>
              <a:t>hattı/akışı</a:t>
            </a:r>
            <a:r>
              <a:rPr sz="4000" b="1" spc="-85" dirty="0">
                <a:latin typeface="Calibri"/>
                <a:cs typeface="Calibri"/>
              </a:rPr>
              <a:t> </a:t>
            </a:r>
            <a:r>
              <a:rPr sz="4000" b="1" spc="-20" dirty="0">
                <a:latin typeface="Calibri"/>
                <a:cs typeface="Calibri"/>
              </a:rPr>
              <a:t>kesilmelidir.</a:t>
            </a:r>
            <a:endParaRPr sz="4000">
              <a:latin typeface="Calibri"/>
              <a:cs typeface="Calibri"/>
            </a:endParaRPr>
          </a:p>
        </p:txBody>
      </p:sp>
      <p:pic>
        <p:nvPicPr>
          <p:cNvPr id="10" name="object 10"/>
          <p:cNvPicPr/>
          <p:nvPr/>
        </p:nvPicPr>
        <p:blipFill>
          <a:blip r:embed="rId3" cstate="print"/>
          <a:stretch>
            <a:fillRect/>
          </a:stretch>
        </p:blipFill>
        <p:spPr>
          <a:xfrm>
            <a:off x="6772656" y="3459486"/>
            <a:ext cx="2371343" cy="3398513"/>
          </a:xfrm>
          <a:prstGeom prst="rect">
            <a:avLst/>
          </a:prstGeom>
        </p:spPr>
      </p:pic>
      <p:sp>
        <p:nvSpPr>
          <p:cNvPr id="11" name="object 11"/>
          <p:cNvSpPr txBox="1"/>
          <p:nvPr/>
        </p:nvSpPr>
        <p:spPr>
          <a:xfrm>
            <a:off x="7925181" y="3973145"/>
            <a:ext cx="660400" cy="2312670"/>
          </a:xfrm>
          <a:prstGeom prst="rect">
            <a:avLst/>
          </a:prstGeom>
        </p:spPr>
        <p:txBody>
          <a:bodyPr vert="horz" wrap="square" lIns="0" tIns="13335" rIns="0" bIns="0" rtlCol="0">
            <a:spAutoFit/>
          </a:bodyPr>
          <a:lstStyle/>
          <a:p>
            <a:pPr marL="12700">
              <a:lnSpc>
                <a:spcPct val="100000"/>
              </a:lnSpc>
              <a:spcBef>
                <a:spcPts val="105"/>
              </a:spcBef>
            </a:pPr>
            <a:r>
              <a:rPr sz="15000" spc="-50" dirty="0">
                <a:latin typeface="Times New Roman"/>
                <a:cs typeface="Times New Roman"/>
              </a:rPr>
              <a:t>!</a:t>
            </a:r>
            <a:endParaRPr sz="15000">
              <a:latin typeface="Times New Roman"/>
              <a:cs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18966" y="705688"/>
            <a:ext cx="6343015" cy="5330825"/>
          </a:xfrm>
          <a:prstGeom prst="rect">
            <a:avLst/>
          </a:prstGeom>
        </p:spPr>
        <p:txBody>
          <a:bodyPr vert="horz" wrap="square" lIns="0" tIns="12700" rIns="0" bIns="0" rtlCol="0">
            <a:spAutoFit/>
          </a:bodyPr>
          <a:lstStyle/>
          <a:p>
            <a:pPr marL="189865" indent="-177165">
              <a:lnSpc>
                <a:spcPct val="100000"/>
              </a:lnSpc>
              <a:spcBef>
                <a:spcPts val="100"/>
              </a:spcBef>
              <a:buFont typeface="Arial"/>
              <a:buChar char="•"/>
              <a:tabLst>
                <a:tab pos="189865" algn="l"/>
              </a:tabLst>
            </a:pPr>
            <a:r>
              <a:rPr sz="2400" spc="-30" dirty="0">
                <a:latin typeface="Calibri"/>
                <a:cs typeface="Calibri"/>
              </a:rPr>
              <a:t>Temel</a:t>
            </a:r>
            <a:r>
              <a:rPr sz="2400" spc="-55" dirty="0">
                <a:latin typeface="Calibri"/>
                <a:cs typeface="Calibri"/>
              </a:rPr>
              <a:t> </a:t>
            </a:r>
            <a:r>
              <a:rPr sz="2400" dirty="0">
                <a:latin typeface="Calibri"/>
                <a:cs typeface="Calibri"/>
              </a:rPr>
              <a:t>söndürme</a:t>
            </a:r>
            <a:r>
              <a:rPr sz="2400" spc="-50" dirty="0">
                <a:latin typeface="Calibri"/>
                <a:cs typeface="Calibri"/>
              </a:rPr>
              <a:t> </a:t>
            </a:r>
            <a:r>
              <a:rPr sz="2400" dirty="0">
                <a:latin typeface="Calibri"/>
                <a:cs typeface="Calibri"/>
              </a:rPr>
              <a:t>maddesi</a:t>
            </a:r>
            <a:r>
              <a:rPr sz="2400" spc="-70" dirty="0">
                <a:latin typeface="Calibri"/>
                <a:cs typeface="Calibri"/>
              </a:rPr>
              <a:t> </a:t>
            </a:r>
            <a:r>
              <a:rPr sz="2400" dirty="0">
                <a:latin typeface="Calibri"/>
                <a:cs typeface="Calibri"/>
              </a:rPr>
              <a:t>amonyum</a:t>
            </a:r>
            <a:r>
              <a:rPr sz="2400" spc="-60" dirty="0">
                <a:latin typeface="Calibri"/>
                <a:cs typeface="Calibri"/>
              </a:rPr>
              <a:t> </a:t>
            </a:r>
            <a:r>
              <a:rPr sz="2400" spc="-20" dirty="0">
                <a:latin typeface="Calibri"/>
                <a:cs typeface="Calibri"/>
              </a:rPr>
              <a:t>fosfat,</a:t>
            </a:r>
            <a:r>
              <a:rPr sz="2400" spc="-105" dirty="0">
                <a:latin typeface="Times New Roman"/>
                <a:cs typeface="Times New Roman"/>
              </a:rPr>
              <a:t> </a:t>
            </a:r>
            <a:r>
              <a:rPr sz="2400" spc="-10" dirty="0">
                <a:latin typeface="Calibri"/>
                <a:cs typeface="Calibri"/>
              </a:rPr>
              <a:t>itici</a:t>
            </a:r>
            <a:endParaRPr sz="2400">
              <a:latin typeface="Calibri"/>
              <a:cs typeface="Calibri"/>
            </a:endParaRPr>
          </a:p>
          <a:p>
            <a:pPr marL="190500">
              <a:lnSpc>
                <a:spcPct val="100000"/>
              </a:lnSpc>
              <a:spcBef>
                <a:spcPts val="5"/>
              </a:spcBef>
            </a:pPr>
            <a:r>
              <a:rPr sz="2400" dirty="0">
                <a:latin typeface="Calibri"/>
                <a:cs typeface="Calibri"/>
              </a:rPr>
              <a:t>gaz</a:t>
            </a:r>
            <a:r>
              <a:rPr sz="2400" spc="-110" dirty="0">
                <a:latin typeface="Times New Roman"/>
                <a:cs typeface="Times New Roman"/>
              </a:rPr>
              <a:t> </a:t>
            </a:r>
            <a:r>
              <a:rPr sz="2400" dirty="0">
                <a:latin typeface="Calibri"/>
                <a:cs typeface="Calibri"/>
              </a:rPr>
              <a:t>ise</a:t>
            </a:r>
            <a:r>
              <a:rPr sz="2400" spc="-105" dirty="0">
                <a:latin typeface="Times New Roman"/>
                <a:cs typeface="Times New Roman"/>
              </a:rPr>
              <a:t> </a:t>
            </a:r>
            <a:r>
              <a:rPr sz="2400" spc="-10" dirty="0">
                <a:latin typeface="Calibri"/>
                <a:cs typeface="Calibri"/>
              </a:rPr>
              <a:t>Azottur.</a:t>
            </a:r>
            <a:endParaRPr sz="2400">
              <a:latin typeface="Calibri"/>
              <a:cs typeface="Calibri"/>
            </a:endParaRPr>
          </a:p>
          <a:p>
            <a:pPr marL="189865" indent="-177165">
              <a:lnSpc>
                <a:spcPct val="100000"/>
              </a:lnSpc>
              <a:spcBef>
                <a:spcPts val="1200"/>
              </a:spcBef>
              <a:buFont typeface="Arial"/>
              <a:buChar char="•"/>
              <a:tabLst>
                <a:tab pos="189865" algn="l"/>
              </a:tabLst>
            </a:pPr>
            <a:r>
              <a:rPr sz="2400" b="1" spc="-10" dirty="0">
                <a:latin typeface="Calibri"/>
                <a:cs typeface="Calibri"/>
              </a:rPr>
              <a:t>Tüm</a:t>
            </a:r>
            <a:r>
              <a:rPr sz="2400" b="1" spc="-85" dirty="0">
                <a:latin typeface="Calibri"/>
                <a:cs typeface="Calibri"/>
              </a:rPr>
              <a:t> </a:t>
            </a:r>
            <a:r>
              <a:rPr sz="2400" b="1" dirty="0">
                <a:latin typeface="Calibri"/>
                <a:cs typeface="Calibri"/>
              </a:rPr>
              <a:t>yangın</a:t>
            </a:r>
            <a:r>
              <a:rPr sz="2400" b="1" spc="-75" dirty="0">
                <a:latin typeface="Calibri"/>
                <a:cs typeface="Calibri"/>
              </a:rPr>
              <a:t> </a:t>
            </a:r>
            <a:r>
              <a:rPr sz="2400" b="1" dirty="0">
                <a:latin typeface="Calibri"/>
                <a:cs typeface="Calibri"/>
              </a:rPr>
              <a:t>türlerinde</a:t>
            </a:r>
            <a:r>
              <a:rPr sz="2400" b="1" spc="-60" dirty="0">
                <a:latin typeface="Calibri"/>
                <a:cs typeface="Calibri"/>
              </a:rPr>
              <a:t> </a:t>
            </a:r>
            <a:r>
              <a:rPr sz="2400" b="1" spc="-10" dirty="0">
                <a:latin typeface="Calibri"/>
                <a:cs typeface="Calibri"/>
              </a:rPr>
              <a:t>etkilidir.</a:t>
            </a:r>
            <a:endParaRPr sz="2400">
              <a:latin typeface="Calibri"/>
              <a:cs typeface="Calibri"/>
            </a:endParaRPr>
          </a:p>
          <a:p>
            <a:pPr marL="189865" indent="-177165">
              <a:lnSpc>
                <a:spcPct val="100000"/>
              </a:lnSpc>
              <a:spcBef>
                <a:spcPts val="1200"/>
              </a:spcBef>
              <a:buFont typeface="Arial"/>
              <a:buChar char="•"/>
              <a:tabLst>
                <a:tab pos="189865" algn="l"/>
              </a:tabLst>
            </a:pPr>
            <a:r>
              <a:rPr sz="2400" b="1" dirty="0">
                <a:solidFill>
                  <a:srgbClr val="FF0000"/>
                </a:solidFill>
                <a:latin typeface="Calibri"/>
                <a:cs typeface="Calibri"/>
              </a:rPr>
              <a:t>Basınç</a:t>
            </a:r>
            <a:r>
              <a:rPr sz="2400" b="1" spc="-55" dirty="0">
                <a:solidFill>
                  <a:srgbClr val="FF0000"/>
                </a:solidFill>
                <a:latin typeface="Calibri"/>
                <a:cs typeface="Calibri"/>
              </a:rPr>
              <a:t> </a:t>
            </a:r>
            <a:r>
              <a:rPr sz="2400" b="1" spc="-10" dirty="0">
                <a:solidFill>
                  <a:srgbClr val="FF0000"/>
                </a:solidFill>
                <a:latin typeface="Calibri"/>
                <a:cs typeface="Calibri"/>
              </a:rPr>
              <a:t>göstergesi</a:t>
            </a:r>
            <a:r>
              <a:rPr sz="2400" b="1" spc="-55" dirty="0">
                <a:solidFill>
                  <a:srgbClr val="FF0000"/>
                </a:solidFill>
                <a:latin typeface="Calibri"/>
                <a:cs typeface="Calibri"/>
              </a:rPr>
              <a:t> </a:t>
            </a:r>
            <a:r>
              <a:rPr sz="2400" dirty="0">
                <a:latin typeface="Calibri"/>
                <a:cs typeface="Calibri"/>
              </a:rPr>
              <a:t>daima</a:t>
            </a:r>
            <a:r>
              <a:rPr sz="2400" spc="-114" dirty="0">
                <a:latin typeface="Times New Roman"/>
                <a:cs typeface="Times New Roman"/>
              </a:rPr>
              <a:t> </a:t>
            </a:r>
            <a:r>
              <a:rPr sz="2400" b="1" dirty="0">
                <a:solidFill>
                  <a:srgbClr val="00AF50"/>
                </a:solidFill>
                <a:latin typeface="Calibri"/>
                <a:cs typeface="Calibri"/>
              </a:rPr>
              <a:t>YEŞİL</a:t>
            </a:r>
            <a:r>
              <a:rPr sz="2400" b="1" spc="-55" dirty="0">
                <a:solidFill>
                  <a:srgbClr val="00AF50"/>
                </a:solidFill>
                <a:latin typeface="Calibri"/>
                <a:cs typeface="Calibri"/>
              </a:rPr>
              <a:t> </a:t>
            </a:r>
            <a:r>
              <a:rPr sz="2400" dirty="0">
                <a:latin typeface="Calibri"/>
                <a:cs typeface="Calibri"/>
              </a:rPr>
              <a:t>kısımda</a:t>
            </a:r>
            <a:r>
              <a:rPr sz="2400" spc="-80" dirty="0">
                <a:latin typeface="Calibri"/>
                <a:cs typeface="Calibri"/>
              </a:rPr>
              <a:t> </a:t>
            </a:r>
            <a:r>
              <a:rPr sz="2400" spc="-10" dirty="0">
                <a:latin typeface="Calibri"/>
                <a:cs typeface="Calibri"/>
              </a:rPr>
              <a:t>olmalıdır.</a:t>
            </a:r>
            <a:endParaRPr sz="2400">
              <a:latin typeface="Calibri"/>
              <a:cs typeface="Calibri"/>
            </a:endParaRPr>
          </a:p>
          <a:p>
            <a:pPr marL="189865" indent="-177165">
              <a:lnSpc>
                <a:spcPct val="100000"/>
              </a:lnSpc>
              <a:spcBef>
                <a:spcPts val="1200"/>
              </a:spcBef>
              <a:buFont typeface="Arial"/>
              <a:buChar char="•"/>
              <a:tabLst>
                <a:tab pos="189865" algn="l"/>
              </a:tabLst>
            </a:pPr>
            <a:r>
              <a:rPr sz="2400" b="1" spc="-25" dirty="0">
                <a:latin typeface="Calibri"/>
                <a:cs typeface="Calibri"/>
              </a:rPr>
              <a:t>Ayda</a:t>
            </a:r>
            <a:r>
              <a:rPr sz="2400" spc="-105" dirty="0">
                <a:latin typeface="Times New Roman"/>
                <a:cs typeface="Times New Roman"/>
              </a:rPr>
              <a:t> </a:t>
            </a:r>
            <a:r>
              <a:rPr sz="2400" b="1" dirty="0">
                <a:latin typeface="Calibri"/>
                <a:cs typeface="Calibri"/>
              </a:rPr>
              <a:t>bir</a:t>
            </a:r>
            <a:r>
              <a:rPr sz="2400" spc="-90" dirty="0">
                <a:latin typeface="Times New Roman"/>
                <a:cs typeface="Times New Roman"/>
              </a:rPr>
              <a:t> </a:t>
            </a:r>
            <a:r>
              <a:rPr sz="2400" spc="-10" dirty="0">
                <a:latin typeface="Calibri"/>
                <a:cs typeface="Calibri"/>
              </a:rPr>
              <a:t>yerinde</a:t>
            </a:r>
            <a:r>
              <a:rPr sz="2400" spc="-95" dirty="0">
                <a:latin typeface="Times New Roman"/>
                <a:cs typeface="Times New Roman"/>
              </a:rPr>
              <a:t> </a:t>
            </a:r>
            <a:r>
              <a:rPr sz="2400" spc="-10" dirty="0">
                <a:latin typeface="Calibri"/>
                <a:cs typeface="Calibri"/>
              </a:rPr>
              <a:t>kontrolleri</a:t>
            </a:r>
            <a:r>
              <a:rPr sz="2400" b="1" spc="-10" dirty="0">
                <a:latin typeface="Calibri"/>
                <a:cs typeface="Calibri"/>
              </a:rPr>
              <a:t>,</a:t>
            </a:r>
            <a:r>
              <a:rPr sz="2400" b="1" spc="-40" dirty="0">
                <a:latin typeface="Calibri"/>
                <a:cs typeface="Calibri"/>
              </a:rPr>
              <a:t> </a:t>
            </a:r>
            <a:r>
              <a:rPr sz="2400" b="1" dirty="0">
                <a:latin typeface="Calibri"/>
                <a:cs typeface="Calibri"/>
              </a:rPr>
              <a:t>yılda</a:t>
            </a:r>
            <a:r>
              <a:rPr sz="2400" b="1" spc="-25" dirty="0">
                <a:latin typeface="Calibri"/>
                <a:cs typeface="Calibri"/>
              </a:rPr>
              <a:t> </a:t>
            </a:r>
            <a:r>
              <a:rPr sz="2400" b="1" dirty="0">
                <a:latin typeface="Calibri"/>
                <a:cs typeface="Calibri"/>
              </a:rPr>
              <a:t>bir</a:t>
            </a:r>
            <a:r>
              <a:rPr sz="2400" b="1" spc="-30" dirty="0">
                <a:latin typeface="Calibri"/>
                <a:cs typeface="Calibri"/>
              </a:rPr>
              <a:t> </a:t>
            </a:r>
            <a:r>
              <a:rPr sz="2400" b="1" dirty="0">
                <a:latin typeface="Calibri"/>
                <a:cs typeface="Calibri"/>
              </a:rPr>
              <a:t>bakım</a:t>
            </a:r>
            <a:r>
              <a:rPr sz="2400" dirty="0">
                <a:latin typeface="Calibri"/>
                <a:cs typeface="Calibri"/>
              </a:rPr>
              <a:t>,</a:t>
            </a:r>
            <a:r>
              <a:rPr sz="2400" spc="-100" dirty="0">
                <a:latin typeface="Times New Roman"/>
                <a:cs typeface="Times New Roman"/>
              </a:rPr>
              <a:t> </a:t>
            </a:r>
            <a:r>
              <a:rPr sz="2400" spc="-25" dirty="0">
                <a:latin typeface="Calibri"/>
                <a:cs typeface="Calibri"/>
              </a:rPr>
              <a:t>en</a:t>
            </a:r>
            <a:endParaRPr sz="2400">
              <a:latin typeface="Calibri"/>
              <a:cs typeface="Calibri"/>
            </a:endParaRPr>
          </a:p>
          <a:p>
            <a:pPr marL="190500">
              <a:lnSpc>
                <a:spcPct val="100000"/>
              </a:lnSpc>
            </a:pPr>
            <a:r>
              <a:rPr sz="2400" dirty="0">
                <a:latin typeface="Calibri"/>
                <a:cs typeface="Calibri"/>
              </a:rPr>
              <a:t>geç</a:t>
            </a:r>
            <a:r>
              <a:rPr sz="2400" spc="-45" dirty="0">
                <a:latin typeface="Calibri"/>
                <a:cs typeface="Calibri"/>
              </a:rPr>
              <a:t> </a:t>
            </a:r>
            <a:r>
              <a:rPr sz="2400" b="1" dirty="0">
                <a:solidFill>
                  <a:srgbClr val="FF0000"/>
                </a:solidFill>
                <a:latin typeface="Calibri"/>
                <a:cs typeface="Calibri"/>
              </a:rPr>
              <a:t>4</a:t>
            </a:r>
            <a:r>
              <a:rPr sz="2400" b="1" spc="-45" dirty="0">
                <a:solidFill>
                  <a:srgbClr val="FF0000"/>
                </a:solidFill>
                <a:latin typeface="Calibri"/>
                <a:cs typeface="Calibri"/>
              </a:rPr>
              <a:t> </a:t>
            </a:r>
            <a:r>
              <a:rPr sz="2400" b="1" dirty="0">
                <a:solidFill>
                  <a:srgbClr val="FF0000"/>
                </a:solidFill>
                <a:latin typeface="Calibri"/>
                <a:cs typeface="Calibri"/>
              </a:rPr>
              <a:t>yılda</a:t>
            </a:r>
            <a:r>
              <a:rPr sz="2400" b="1" spc="-35" dirty="0">
                <a:solidFill>
                  <a:srgbClr val="FF0000"/>
                </a:solidFill>
                <a:latin typeface="Calibri"/>
                <a:cs typeface="Calibri"/>
              </a:rPr>
              <a:t> </a:t>
            </a:r>
            <a:r>
              <a:rPr sz="2400" b="1" dirty="0">
                <a:solidFill>
                  <a:srgbClr val="FF0000"/>
                </a:solidFill>
                <a:latin typeface="Calibri"/>
                <a:cs typeface="Calibri"/>
              </a:rPr>
              <a:t>bir</a:t>
            </a:r>
            <a:r>
              <a:rPr sz="2400" b="1" spc="-40" dirty="0">
                <a:solidFill>
                  <a:srgbClr val="FF0000"/>
                </a:solidFill>
                <a:latin typeface="Calibri"/>
                <a:cs typeface="Calibri"/>
              </a:rPr>
              <a:t> </a:t>
            </a:r>
            <a:r>
              <a:rPr sz="2400" b="1" dirty="0">
                <a:solidFill>
                  <a:srgbClr val="FF0000"/>
                </a:solidFill>
                <a:latin typeface="Calibri"/>
                <a:cs typeface="Calibri"/>
              </a:rPr>
              <a:t>tekrar</a:t>
            </a:r>
            <a:r>
              <a:rPr sz="2400" b="1" spc="-50" dirty="0">
                <a:solidFill>
                  <a:srgbClr val="FF0000"/>
                </a:solidFill>
                <a:latin typeface="Calibri"/>
                <a:cs typeface="Calibri"/>
              </a:rPr>
              <a:t> </a:t>
            </a:r>
            <a:r>
              <a:rPr sz="2400" b="1" dirty="0">
                <a:solidFill>
                  <a:srgbClr val="FF0000"/>
                </a:solidFill>
                <a:latin typeface="Calibri"/>
                <a:cs typeface="Calibri"/>
              </a:rPr>
              <a:t>dolum</a:t>
            </a:r>
            <a:r>
              <a:rPr sz="2400" b="1" spc="-40" dirty="0">
                <a:solidFill>
                  <a:srgbClr val="FF0000"/>
                </a:solidFill>
                <a:latin typeface="Calibri"/>
                <a:cs typeface="Calibri"/>
              </a:rPr>
              <a:t> </a:t>
            </a:r>
            <a:r>
              <a:rPr sz="2400" dirty="0">
                <a:latin typeface="Calibri"/>
                <a:cs typeface="Calibri"/>
              </a:rPr>
              <a:t>işlemi</a:t>
            </a:r>
            <a:r>
              <a:rPr sz="2400" spc="-45" dirty="0">
                <a:latin typeface="Calibri"/>
                <a:cs typeface="Calibri"/>
              </a:rPr>
              <a:t> </a:t>
            </a:r>
            <a:r>
              <a:rPr sz="2400" spc="-10" dirty="0">
                <a:latin typeface="Calibri"/>
                <a:cs typeface="Calibri"/>
              </a:rPr>
              <a:t>yapılmalıdır.</a:t>
            </a:r>
            <a:endParaRPr sz="2400">
              <a:latin typeface="Calibri"/>
              <a:cs typeface="Calibri"/>
            </a:endParaRPr>
          </a:p>
          <a:p>
            <a:pPr marL="189865" indent="-177165">
              <a:lnSpc>
                <a:spcPct val="100000"/>
              </a:lnSpc>
              <a:spcBef>
                <a:spcPts val="1205"/>
              </a:spcBef>
              <a:buFont typeface="Arial"/>
              <a:buChar char="•"/>
              <a:tabLst>
                <a:tab pos="189865" algn="l"/>
              </a:tabLst>
            </a:pPr>
            <a:r>
              <a:rPr sz="2400" b="1" dirty="0">
                <a:solidFill>
                  <a:srgbClr val="FF0000"/>
                </a:solidFill>
                <a:latin typeface="Calibri"/>
                <a:cs typeface="Calibri"/>
              </a:rPr>
              <a:t>Emniyet</a:t>
            </a:r>
            <a:r>
              <a:rPr sz="2400" b="1" spc="-60" dirty="0">
                <a:solidFill>
                  <a:srgbClr val="FF0000"/>
                </a:solidFill>
                <a:latin typeface="Calibri"/>
                <a:cs typeface="Calibri"/>
              </a:rPr>
              <a:t> </a:t>
            </a:r>
            <a:r>
              <a:rPr sz="2400" b="1" dirty="0">
                <a:solidFill>
                  <a:srgbClr val="FF0000"/>
                </a:solidFill>
                <a:latin typeface="Calibri"/>
                <a:cs typeface="Calibri"/>
              </a:rPr>
              <a:t>pimi</a:t>
            </a:r>
            <a:r>
              <a:rPr sz="2400" b="1" spc="-40" dirty="0">
                <a:solidFill>
                  <a:srgbClr val="FF0000"/>
                </a:solidFill>
                <a:latin typeface="Calibri"/>
                <a:cs typeface="Calibri"/>
              </a:rPr>
              <a:t> </a:t>
            </a:r>
            <a:r>
              <a:rPr sz="2400" b="1" dirty="0">
                <a:solidFill>
                  <a:srgbClr val="FF0000"/>
                </a:solidFill>
                <a:latin typeface="Calibri"/>
                <a:cs typeface="Calibri"/>
              </a:rPr>
              <a:t>çıkmış</a:t>
            </a:r>
            <a:r>
              <a:rPr sz="2400" b="1" spc="-40" dirty="0">
                <a:solidFill>
                  <a:srgbClr val="FF0000"/>
                </a:solidFill>
                <a:latin typeface="Calibri"/>
                <a:cs typeface="Calibri"/>
              </a:rPr>
              <a:t> </a:t>
            </a:r>
            <a:r>
              <a:rPr sz="2400" dirty="0">
                <a:latin typeface="Calibri"/>
                <a:cs typeface="Calibri"/>
              </a:rPr>
              <a:t>ya</a:t>
            </a:r>
            <a:r>
              <a:rPr sz="2400" spc="-110" dirty="0">
                <a:latin typeface="Times New Roman"/>
                <a:cs typeface="Times New Roman"/>
              </a:rPr>
              <a:t> </a:t>
            </a:r>
            <a:r>
              <a:rPr sz="2400" dirty="0">
                <a:latin typeface="Calibri"/>
                <a:cs typeface="Calibri"/>
              </a:rPr>
              <a:t>da</a:t>
            </a:r>
            <a:r>
              <a:rPr sz="2400" spc="-100" dirty="0">
                <a:latin typeface="Times New Roman"/>
                <a:cs typeface="Times New Roman"/>
              </a:rPr>
              <a:t> </a:t>
            </a:r>
            <a:r>
              <a:rPr sz="2400" b="1" dirty="0">
                <a:solidFill>
                  <a:srgbClr val="FF0000"/>
                </a:solidFill>
                <a:latin typeface="Calibri"/>
                <a:cs typeface="Calibri"/>
              </a:rPr>
              <a:t>mührü</a:t>
            </a:r>
            <a:r>
              <a:rPr sz="2400" b="1" spc="-50" dirty="0">
                <a:solidFill>
                  <a:srgbClr val="FF0000"/>
                </a:solidFill>
                <a:latin typeface="Calibri"/>
                <a:cs typeface="Calibri"/>
              </a:rPr>
              <a:t> </a:t>
            </a:r>
            <a:r>
              <a:rPr sz="2400" b="1" spc="-10" dirty="0">
                <a:solidFill>
                  <a:srgbClr val="FF0000"/>
                </a:solidFill>
                <a:latin typeface="Calibri"/>
                <a:cs typeface="Calibri"/>
              </a:rPr>
              <a:t>koparılmış</a:t>
            </a:r>
            <a:endParaRPr sz="2400">
              <a:latin typeface="Calibri"/>
              <a:cs typeface="Calibri"/>
            </a:endParaRPr>
          </a:p>
          <a:p>
            <a:pPr marR="5080" algn="r">
              <a:lnSpc>
                <a:spcPct val="100000"/>
              </a:lnSpc>
            </a:pPr>
            <a:r>
              <a:rPr sz="2400" spc="-25" dirty="0">
                <a:latin typeface="Calibri"/>
                <a:cs typeface="Calibri"/>
              </a:rPr>
              <a:t>tüpler,</a:t>
            </a:r>
            <a:r>
              <a:rPr sz="2400" spc="-70" dirty="0">
                <a:latin typeface="Calibri"/>
                <a:cs typeface="Calibri"/>
              </a:rPr>
              <a:t> </a:t>
            </a:r>
            <a:r>
              <a:rPr sz="2400" dirty="0">
                <a:latin typeface="Calibri"/>
                <a:cs typeface="Calibri"/>
              </a:rPr>
              <a:t>kullanılmasa</a:t>
            </a:r>
            <a:r>
              <a:rPr sz="2400" spc="-65" dirty="0">
                <a:latin typeface="Calibri"/>
                <a:cs typeface="Calibri"/>
              </a:rPr>
              <a:t> </a:t>
            </a:r>
            <a:r>
              <a:rPr sz="2400" dirty="0">
                <a:latin typeface="Calibri"/>
                <a:cs typeface="Calibri"/>
              </a:rPr>
              <a:t>bile</a:t>
            </a:r>
            <a:r>
              <a:rPr sz="2400" spc="-55" dirty="0">
                <a:latin typeface="Calibri"/>
                <a:cs typeface="Calibri"/>
              </a:rPr>
              <a:t> </a:t>
            </a:r>
            <a:r>
              <a:rPr sz="2400" dirty="0">
                <a:latin typeface="Calibri"/>
                <a:cs typeface="Calibri"/>
              </a:rPr>
              <a:t>dolum</a:t>
            </a:r>
            <a:r>
              <a:rPr sz="2400" spc="-65" dirty="0">
                <a:latin typeface="Calibri"/>
                <a:cs typeface="Calibri"/>
              </a:rPr>
              <a:t> </a:t>
            </a:r>
            <a:r>
              <a:rPr sz="2400" dirty="0">
                <a:latin typeface="Calibri"/>
                <a:cs typeface="Calibri"/>
              </a:rPr>
              <a:t>işlemi</a:t>
            </a:r>
            <a:r>
              <a:rPr sz="2400" spc="-65" dirty="0">
                <a:latin typeface="Calibri"/>
                <a:cs typeface="Calibri"/>
              </a:rPr>
              <a:t> </a:t>
            </a:r>
            <a:r>
              <a:rPr sz="2400" spc="-10" dirty="0">
                <a:latin typeface="Calibri"/>
                <a:cs typeface="Calibri"/>
              </a:rPr>
              <a:t>yapılmalıdır.</a:t>
            </a:r>
            <a:endParaRPr sz="2400">
              <a:latin typeface="Calibri"/>
              <a:cs typeface="Calibri"/>
            </a:endParaRPr>
          </a:p>
          <a:p>
            <a:pPr marL="177165" marR="30480" indent="-177165" algn="r">
              <a:lnSpc>
                <a:spcPct val="100000"/>
              </a:lnSpc>
              <a:spcBef>
                <a:spcPts val="1200"/>
              </a:spcBef>
              <a:buFont typeface="Arial"/>
              <a:buChar char="•"/>
              <a:tabLst>
                <a:tab pos="177165" algn="l"/>
              </a:tabLst>
            </a:pPr>
            <a:r>
              <a:rPr sz="2400" spc="-20" dirty="0">
                <a:latin typeface="Calibri"/>
                <a:cs typeface="Calibri"/>
              </a:rPr>
              <a:t>Yangın</a:t>
            </a:r>
            <a:r>
              <a:rPr sz="2400" spc="-85" dirty="0">
                <a:latin typeface="Calibri"/>
                <a:cs typeface="Calibri"/>
              </a:rPr>
              <a:t> </a:t>
            </a:r>
            <a:r>
              <a:rPr sz="2400" dirty="0">
                <a:latin typeface="Calibri"/>
                <a:cs typeface="Calibri"/>
              </a:rPr>
              <a:t>söndürme</a:t>
            </a:r>
            <a:r>
              <a:rPr sz="2400" spc="-80" dirty="0">
                <a:latin typeface="Calibri"/>
                <a:cs typeface="Calibri"/>
              </a:rPr>
              <a:t> </a:t>
            </a:r>
            <a:r>
              <a:rPr sz="2400" dirty="0">
                <a:latin typeface="Calibri"/>
                <a:cs typeface="Calibri"/>
              </a:rPr>
              <a:t>cihazları</a:t>
            </a:r>
            <a:r>
              <a:rPr sz="2400" spc="-90" dirty="0">
                <a:latin typeface="Calibri"/>
                <a:cs typeface="Calibri"/>
              </a:rPr>
              <a:t> </a:t>
            </a:r>
            <a:r>
              <a:rPr sz="2400" spc="-10" dirty="0">
                <a:latin typeface="Calibri"/>
                <a:cs typeface="Calibri"/>
              </a:rPr>
              <a:t>tehlikeli</a:t>
            </a:r>
            <a:r>
              <a:rPr sz="2400" spc="-100" dirty="0">
                <a:latin typeface="Calibri"/>
                <a:cs typeface="Calibri"/>
              </a:rPr>
              <a:t> </a:t>
            </a:r>
            <a:r>
              <a:rPr sz="2400" dirty="0">
                <a:latin typeface="Calibri"/>
                <a:cs typeface="Calibri"/>
              </a:rPr>
              <a:t>alanın</a:t>
            </a:r>
            <a:r>
              <a:rPr sz="2400" spc="-95" dirty="0">
                <a:latin typeface="Calibri"/>
                <a:cs typeface="Calibri"/>
              </a:rPr>
              <a:t> </a:t>
            </a:r>
            <a:r>
              <a:rPr sz="2400" spc="-10" dirty="0">
                <a:latin typeface="Calibri"/>
                <a:cs typeface="Calibri"/>
              </a:rPr>
              <a:t>dışında,</a:t>
            </a:r>
            <a:endParaRPr sz="2400">
              <a:latin typeface="Calibri"/>
              <a:cs typeface="Calibri"/>
            </a:endParaRPr>
          </a:p>
          <a:p>
            <a:pPr marR="50800" algn="r">
              <a:lnSpc>
                <a:spcPct val="100000"/>
              </a:lnSpc>
            </a:pPr>
            <a:r>
              <a:rPr sz="2400" b="1" dirty="0">
                <a:solidFill>
                  <a:srgbClr val="FF0000"/>
                </a:solidFill>
                <a:latin typeface="Calibri"/>
                <a:cs typeface="Calibri"/>
              </a:rPr>
              <a:t>her</a:t>
            </a:r>
            <a:r>
              <a:rPr sz="2400" b="1" spc="-25" dirty="0">
                <a:solidFill>
                  <a:srgbClr val="FF0000"/>
                </a:solidFill>
                <a:latin typeface="Calibri"/>
                <a:cs typeface="Calibri"/>
              </a:rPr>
              <a:t> </a:t>
            </a:r>
            <a:r>
              <a:rPr sz="2400" b="1" dirty="0">
                <a:solidFill>
                  <a:srgbClr val="FF0000"/>
                </a:solidFill>
                <a:latin typeface="Calibri"/>
                <a:cs typeface="Calibri"/>
              </a:rPr>
              <a:t>daim</a:t>
            </a:r>
            <a:r>
              <a:rPr sz="2400" b="1" spc="-40" dirty="0">
                <a:solidFill>
                  <a:srgbClr val="FF0000"/>
                </a:solidFill>
                <a:latin typeface="Calibri"/>
                <a:cs typeface="Calibri"/>
              </a:rPr>
              <a:t> </a:t>
            </a:r>
            <a:r>
              <a:rPr sz="2400" b="1" dirty="0">
                <a:solidFill>
                  <a:srgbClr val="FF0000"/>
                </a:solidFill>
                <a:latin typeface="Calibri"/>
                <a:cs typeface="Calibri"/>
              </a:rPr>
              <a:t>ulaşılır</a:t>
            </a:r>
            <a:r>
              <a:rPr sz="2400" b="1" spc="-35" dirty="0">
                <a:solidFill>
                  <a:srgbClr val="FF0000"/>
                </a:solidFill>
                <a:latin typeface="Calibri"/>
                <a:cs typeface="Calibri"/>
              </a:rPr>
              <a:t> </a:t>
            </a:r>
            <a:r>
              <a:rPr sz="2400" b="1" dirty="0">
                <a:solidFill>
                  <a:srgbClr val="FF0000"/>
                </a:solidFill>
                <a:latin typeface="Calibri"/>
                <a:cs typeface="Calibri"/>
              </a:rPr>
              <a:t>olmalı</a:t>
            </a:r>
            <a:r>
              <a:rPr sz="2400" b="1" spc="-40" dirty="0">
                <a:solidFill>
                  <a:srgbClr val="FF0000"/>
                </a:solidFill>
                <a:latin typeface="Calibri"/>
                <a:cs typeface="Calibri"/>
              </a:rPr>
              <a:t> </a:t>
            </a:r>
            <a:r>
              <a:rPr sz="2400" b="1" dirty="0">
                <a:solidFill>
                  <a:srgbClr val="FF0000"/>
                </a:solidFill>
                <a:latin typeface="Calibri"/>
                <a:cs typeface="Calibri"/>
              </a:rPr>
              <a:t>ve</a:t>
            </a:r>
            <a:r>
              <a:rPr sz="2400" b="1" spc="-20" dirty="0">
                <a:solidFill>
                  <a:srgbClr val="FF0000"/>
                </a:solidFill>
                <a:latin typeface="Calibri"/>
                <a:cs typeface="Calibri"/>
              </a:rPr>
              <a:t> </a:t>
            </a:r>
            <a:r>
              <a:rPr sz="2400" b="1" dirty="0">
                <a:solidFill>
                  <a:srgbClr val="FF0000"/>
                </a:solidFill>
                <a:latin typeface="Calibri"/>
                <a:cs typeface="Calibri"/>
              </a:rPr>
              <a:t>önü</a:t>
            </a:r>
            <a:r>
              <a:rPr sz="2400" b="1" spc="-40" dirty="0">
                <a:solidFill>
                  <a:srgbClr val="FF0000"/>
                </a:solidFill>
                <a:latin typeface="Calibri"/>
                <a:cs typeface="Calibri"/>
              </a:rPr>
              <a:t> </a:t>
            </a:r>
            <a:r>
              <a:rPr sz="2400" b="1" spc="-10" dirty="0">
                <a:solidFill>
                  <a:srgbClr val="FF0000"/>
                </a:solidFill>
                <a:latin typeface="Calibri"/>
                <a:cs typeface="Calibri"/>
              </a:rPr>
              <a:t>kapatılmamalıdır.</a:t>
            </a:r>
            <a:endParaRPr sz="2400">
              <a:latin typeface="Calibri"/>
              <a:cs typeface="Calibri"/>
            </a:endParaRPr>
          </a:p>
          <a:p>
            <a:pPr marL="189865" indent="-177165">
              <a:lnSpc>
                <a:spcPct val="100000"/>
              </a:lnSpc>
              <a:spcBef>
                <a:spcPts val="1200"/>
              </a:spcBef>
              <a:buFont typeface="Arial"/>
              <a:buChar char="•"/>
              <a:tabLst>
                <a:tab pos="189865" algn="l"/>
              </a:tabLst>
            </a:pPr>
            <a:r>
              <a:rPr sz="2400" dirty="0">
                <a:latin typeface="Calibri"/>
                <a:cs typeface="Calibri"/>
              </a:rPr>
              <a:t>6</a:t>
            </a:r>
            <a:r>
              <a:rPr sz="2400" spc="-40" dirty="0">
                <a:latin typeface="Calibri"/>
                <a:cs typeface="Calibri"/>
              </a:rPr>
              <a:t> </a:t>
            </a:r>
            <a:r>
              <a:rPr sz="2400" dirty="0">
                <a:latin typeface="Calibri"/>
                <a:cs typeface="Calibri"/>
              </a:rPr>
              <a:t>kg’lık</a:t>
            </a:r>
            <a:r>
              <a:rPr sz="2400" spc="-60" dirty="0">
                <a:latin typeface="Calibri"/>
                <a:cs typeface="Calibri"/>
              </a:rPr>
              <a:t> </a:t>
            </a:r>
            <a:r>
              <a:rPr sz="2400" dirty="0">
                <a:latin typeface="Calibri"/>
                <a:cs typeface="Calibri"/>
              </a:rPr>
              <a:t>yangın</a:t>
            </a:r>
            <a:r>
              <a:rPr sz="2400" spc="-35" dirty="0">
                <a:latin typeface="Calibri"/>
                <a:cs typeface="Calibri"/>
              </a:rPr>
              <a:t> </a:t>
            </a:r>
            <a:r>
              <a:rPr sz="2400" dirty="0">
                <a:latin typeface="Calibri"/>
                <a:cs typeface="Calibri"/>
              </a:rPr>
              <a:t>söndürme</a:t>
            </a:r>
            <a:r>
              <a:rPr sz="2400" spc="-20" dirty="0">
                <a:latin typeface="Calibri"/>
                <a:cs typeface="Calibri"/>
              </a:rPr>
              <a:t> </a:t>
            </a:r>
            <a:r>
              <a:rPr sz="2400" dirty="0">
                <a:latin typeface="Calibri"/>
                <a:cs typeface="Calibri"/>
              </a:rPr>
              <a:t>cihazları</a:t>
            </a:r>
            <a:r>
              <a:rPr sz="2400" spc="-60" dirty="0">
                <a:latin typeface="Calibri"/>
                <a:cs typeface="Calibri"/>
              </a:rPr>
              <a:t> </a:t>
            </a:r>
            <a:r>
              <a:rPr sz="2400" dirty="0">
                <a:latin typeface="Calibri"/>
                <a:cs typeface="Calibri"/>
              </a:rPr>
              <a:t>tutma</a:t>
            </a:r>
            <a:r>
              <a:rPr sz="2400" spc="-40" dirty="0">
                <a:latin typeface="Calibri"/>
                <a:cs typeface="Calibri"/>
              </a:rPr>
              <a:t> </a:t>
            </a:r>
            <a:r>
              <a:rPr sz="2400" spc="-10" dirty="0">
                <a:latin typeface="Calibri"/>
                <a:cs typeface="Calibri"/>
              </a:rPr>
              <a:t>noktası</a:t>
            </a:r>
            <a:endParaRPr sz="2400">
              <a:latin typeface="Calibri"/>
              <a:cs typeface="Calibri"/>
            </a:endParaRPr>
          </a:p>
          <a:p>
            <a:pPr marL="190500">
              <a:lnSpc>
                <a:spcPct val="100000"/>
              </a:lnSpc>
            </a:pPr>
            <a:r>
              <a:rPr sz="2400" b="1" spc="-10" dirty="0">
                <a:solidFill>
                  <a:srgbClr val="FF0000"/>
                </a:solidFill>
                <a:latin typeface="Calibri"/>
                <a:cs typeface="Calibri"/>
              </a:rPr>
              <a:t>yerden</a:t>
            </a:r>
            <a:r>
              <a:rPr sz="2400" b="1" spc="-65" dirty="0">
                <a:solidFill>
                  <a:srgbClr val="FF0000"/>
                </a:solidFill>
                <a:latin typeface="Calibri"/>
                <a:cs typeface="Calibri"/>
              </a:rPr>
              <a:t> </a:t>
            </a:r>
            <a:r>
              <a:rPr sz="2400" b="1" dirty="0">
                <a:solidFill>
                  <a:srgbClr val="FF0000"/>
                </a:solidFill>
                <a:latin typeface="Calibri"/>
                <a:cs typeface="Calibri"/>
              </a:rPr>
              <a:t>en</a:t>
            </a:r>
            <a:r>
              <a:rPr sz="2400" b="1" spc="-50" dirty="0">
                <a:solidFill>
                  <a:srgbClr val="FF0000"/>
                </a:solidFill>
                <a:latin typeface="Calibri"/>
                <a:cs typeface="Calibri"/>
              </a:rPr>
              <a:t> </a:t>
            </a:r>
            <a:r>
              <a:rPr sz="2400" b="1" dirty="0">
                <a:solidFill>
                  <a:srgbClr val="FF0000"/>
                </a:solidFill>
                <a:latin typeface="Calibri"/>
                <a:cs typeface="Calibri"/>
              </a:rPr>
              <a:t>fazla</a:t>
            </a:r>
            <a:r>
              <a:rPr sz="2400" b="1" spc="-45" dirty="0">
                <a:solidFill>
                  <a:srgbClr val="FF0000"/>
                </a:solidFill>
                <a:latin typeface="Calibri"/>
                <a:cs typeface="Calibri"/>
              </a:rPr>
              <a:t> </a:t>
            </a:r>
            <a:r>
              <a:rPr sz="2400" b="1" dirty="0">
                <a:solidFill>
                  <a:srgbClr val="FF0000"/>
                </a:solidFill>
                <a:latin typeface="Calibri"/>
                <a:cs typeface="Calibri"/>
              </a:rPr>
              <a:t>90</a:t>
            </a:r>
            <a:r>
              <a:rPr sz="2400" b="1" spc="-55" dirty="0">
                <a:solidFill>
                  <a:srgbClr val="FF0000"/>
                </a:solidFill>
                <a:latin typeface="Calibri"/>
                <a:cs typeface="Calibri"/>
              </a:rPr>
              <a:t> </a:t>
            </a:r>
            <a:r>
              <a:rPr sz="2400" b="1" dirty="0">
                <a:solidFill>
                  <a:srgbClr val="FF0000"/>
                </a:solidFill>
                <a:latin typeface="Calibri"/>
                <a:cs typeface="Calibri"/>
              </a:rPr>
              <a:t>cm</a:t>
            </a:r>
            <a:r>
              <a:rPr sz="2400" b="1" spc="-70" dirty="0">
                <a:solidFill>
                  <a:srgbClr val="FF0000"/>
                </a:solidFill>
                <a:latin typeface="Calibri"/>
                <a:cs typeface="Calibri"/>
              </a:rPr>
              <a:t> </a:t>
            </a:r>
            <a:r>
              <a:rPr sz="2400" b="1" dirty="0">
                <a:solidFill>
                  <a:srgbClr val="FF0000"/>
                </a:solidFill>
                <a:latin typeface="Calibri"/>
                <a:cs typeface="Calibri"/>
              </a:rPr>
              <a:t>yükseğe</a:t>
            </a:r>
            <a:r>
              <a:rPr sz="2400" b="1" spc="-40" dirty="0">
                <a:solidFill>
                  <a:srgbClr val="FF0000"/>
                </a:solidFill>
                <a:latin typeface="Calibri"/>
                <a:cs typeface="Calibri"/>
              </a:rPr>
              <a:t> </a:t>
            </a:r>
            <a:r>
              <a:rPr sz="2400" spc="-10" dirty="0">
                <a:latin typeface="Calibri"/>
                <a:cs typeface="Calibri"/>
              </a:rPr>
              <a:t>asılmalıdır.</a:t>
            </a:r>
            <a:endParaRPr sz="2400">
              <a:latin typeface="Calibri"/>
              <a:cs typeface="Calibri"/>
            </a:endParaRPr>
          </a:p>
        </p:txBody>
      </p:sp>
      <p:sp>
        <p:nvSpPr>
          <p:cNvPr id="3" name="object 3"/>
          <p:cNvSpPr txBox="1">
            <a:spLocks noGrp="1"/>
          </p:cNvSpPr>
          <p:nvPr>
            <p:ph type="title"/>
          </p:nvPr>
        </p:nvSpPr>
        <p:spPr>
          <a:xfrm>
            <a:off x="632866" y="249173"/>
            <a:ext cx="7879715" cy="482600"/>
          </a:xfrm>
          <a:prstGeom prst="rect">
            <a:avLst/>
          </a:prstGeom>
        </p:spPr>
        <p:txBody>
          <a:bodyPr vert="horz" wrap="square" lIns="0" tIns="12700" rIns="0" bIns="0" rtlCol="0">
            <a:spAutoFit/>
          </a:bodyPr>
          <a:lstStyle/>
          <a:p>
            <a:pPr marL="12700">
              <a:lnSpc>
                <a:spcPct val="100000"/>
              </a:lnSpc>
              <a:spcBef>
                <a:spcPts val="100"/>
              </a:spcBef>
            </a:pPr>
            <a:r>
              <a:rPr sz="3000" dirty="0"/>
              <a:t>KURU</a:t>
            </a:r>
            <a:r>
              <a:rPr sz="3000" spc="-80" dirty="0"/>
              <a:t> </a:t>
            </a:r>
            <a:r>
              <a:rPr sz="3000" spc="-30" dirty="0"/>
              <a:t>KİMYASAL</a:t>
            </a:r>
            <a:r>
              <a:rPr sz="3000" spc="-114" dirty="0"/>
              <a:t> </a:t>
            </a:r>
            <a:r>
              <a:rPr sz="3000" spc="-10" dirty="0"/>
              <a:t>TOZ</a:t>
            </a:r>
            <a:r>
              <a:rPr sz="3000" spc="-85" dirty="0"/>
              <a:t> </a:t>
            </a:r>
            <a:r>
              <a:rPr sz="3000" dirty="0"/>
              <a:t>(KKT-ABC</a:t>
            </a:r>
            <a:r>
              <a:rPr sz="3000" spc="-100" dirty="0"/>
              <a:t> </a:t>
            </a:r>
            <a:r>
              <a:rPr sz="3000" dirty="0"/>
              <a:t>TİPİ)</a:t>
            </a:r>
            <a:r>
              <a:rPr sz="3000" spc="-80" dirty="0"/>
              <a:t> </a:t>
            </a:r>
            <a:r>
              <a:rPr sz="3000" spc="-10" dirty="0"/>
              <a:t>SÖNDÜRÜCÜ</a:t>
            </a:r>
            <a:endParaRPr sz="3000"/>
          </a:p>
        </p:txBody>
      </p:sp>
      <p:pic>
        <p:nvPicPr>
          <p:cNvPr id="4" name="object 4"/>
          <p:cNvPicPr/>
          <p:nvPr/>
        </p:nvPicPr>
        <p:blipFill>
          <a:blip r:embed="rId2" cstate="print"/>
          <a:stretch>
            <a:fillRect/>
          </a:stretch>
        </p:blipFill>
        <p:spPr>
          <a:xfrm>
            <a:off x="251460" y="3069335"/>
            <a:ext cx="1700783" cy="3456429"/>
          </a:xfrm>
          <a:prstGeom prst="rect">
            <a:avLst/>
          </a:prstGeom>
        </p:spPr>
      </p:pic>
      <p:pic>
        <p:nvPicPr>
          <p:cNvPr id="5" name="object 5"/>
          <p:cNvPicPr/>
          <p:nvPr/>
        </p:nvPicPr>
        <p:blipFill>
          <a:blip r:embed="rId3" cstate="print"/>
          <a:stretch>
            <a:fillRect/>
          </a:stretch>
        </p:blipFill>
        <p:spPr>
          <a:xfrm>
            <a:off x="251460" y="981455"/>
            <a:ext cx="2016251" cy="2020823"/>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85</a:t>
            </a:fld>
            <a:endParaRPr spc="-25"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77825"/>
            <a:ext cx="8223250" cy="4406265"/>
          </a:xfrm>
          <a:prstGeom prst="rect">
            <a:avLst/>
          </a:prstGeom>
        </p:spPr>
        <p:txBody>
          <a:bodyPr vert="horz" wrap="square" lIns="0" tIns="91440" rIns="0" bIns="0" rtlCol="0">
            <a:spAutoFit/>
          </a:bodyPr>
          <a:lstStyle/>
          <a:p>
            <a:pPr marL="772160">
              <a:lnSpc>
                <a:spcPct val="100000"/>
              </a:lnSpc>
              <a:spcBef>
                <a:spcPts val="720"/>
              </a:spcBef>
            </a:pPr>
            <a:r>
              <a:rPr sz="3200" b="1" spc="-25" dirty="0">
                <a:solidFill>
                  <a:srgbClr val="C00000"/>
                </a:solidFill>
                <a:latin typeface="Calibri"/>
                <a:cs typeface="Calibri"/>
              </a:rPr>
              <a:t>YANGIN</a:t>
            </a:r>
            <a:r>
              <a:rPr sz="3200" b="1" spc="-130" dirty="0">
                <a:solidFill>
                  <a:srgbClr val="C00000"/>
                </a:solidFill>
                <a:latin typeface="Calibri"/>
                <a:cs typeface="Calibri"/>
              </a:rPr>
              <a:t> </a:t>
            </a:r>
            <a:r>
              <a:rPr sz="3200" b="1" dirty="0">
                <a:solidFill>
                  <a:srgbClr val="C00000"/>
                </a:solidFill>
                <a:latin typeface="Calibri"/>
                <a:cs typeface="Calibri"/>
              </a:rPr>
              <a:t>ANINDA</a:t>
            </a:r>
            <a:r>
              <a:rPr sz="3200" b="1" spc="-125" dirty="0">
                <a:solidFill>
                  <a:srgbClr val="C00000"/>
                </a:solidFill>
                <a:latin typeface="Calibri"/>
                <a:cs typeface="Calibri"/>
              </a:rPr>
              <a:t> </a:t>
            </a:r>
            <a:r>
              <a:rPr sz="3200" b="1" spc="-20" dirty="0">
                <a:solidFill>
                  <a:srgbClr val="C00000"/>
                </a:solidFill>
                <a:latin typeface="Calibri"/>
                <a:cs typeface="Calibri"/>
              </a:rPr>
              <a:t>ORTAM/BİNA</a:t>
            </a:r>
            <a:r>
              <a:rPr sz="3200" b="1" spc="-125" dirty="0">
                <a:solidFill>
                  <a:srgbClr val="C00000"/>
                </a:solidFill>
                <a:latin typeface="Calibri"/>
                <a:cs typeface="Calibri"/>
              </a:rPr>
              <a:t> </a:t>
            </a:r>
            <a:r>
              <a:rPr sz="3200" b="1" spc="-10" dirty="0">
                <a:solidFill>
                  <a:srgbClr val="C00000"/>
                </a:solidFill>
                <a:latin typeface="Calibri"/>
                <a:cs typeface="Calibri"/>
              </a:rPr>
              <a:t>TAHLİYESİ</a:t>
            </a:r>
            <a:endParaRPr sz="3200">
              <a:latin typeface="Calibri"/>
              <a:cs typeface="Calibri"/>
            </a:endParaRPr>
          </a:p>
          <a:p>
            <a:pPr marL="12700" marR="662305">
              <a:lnSpc>
                <a:spcPts val="3460"/>
              </a:lnSpc>
              <a:spcBef>
                <a:spcPts val="1060"/>
              </a:spcBef>
            </a:pPr>
            <a:r>
              <a:rPr sz="3200" spc="-25" dirty="0">
                <a:latin typeface="Calibri"/>
                <a:cs typeface="Calibri"/>
              </a:rPr>
              <a:t>Yangına</a:t>
            </a:r>
            <a:r>
              <a:rPr sz="3200" spc="-20" dirty="0">
                <a:latin typeface="Calibri"/>
                <a:cs typeface="Calibri"/>
              </a:rPr>
              <a:t> </a:t>
            </a:r>
            <a:r>
              <a:rPr sz="3200" dirty="0">
                <a:latin typeface="Calibri"/>
                <a:cs typeface="Calibri"/>
              </a:rPr>
              <a:t>ait</a:t>
            </a:r>
            <a:r>
              <a:rPr sz="3200" spc="-35" dirty="0">
                <a:latin typeface="Calibri"/>
                <a:cs typeface="Calibri"/>
              </a:rPr>
              <a:t> </a:t>
            </a:r>
            <a:r>
              <a:rPr sz="3200" b="1" dirty="0">
                <a:solidFill>
                  <a:srgbClr val="C00000"/>
                </a:solidFill>
                <a:latin typeface="Calibri"/>
                <a:cs typeface="Calibri"/>
              </a:rPr>
              <a:t>duman,</a:t>
            </a:r>
            <a:r>
              <a:rPr sz="3200" b="1" spc="-70" dirty="0">
                <a:solidFill>
                  <a:srgbClr val="C00000"/>
                </a:solidFill>
                <a:latin typeface="Calibri"/>
                <a:cs typeface="Calibri"/>
              </a:rPr>
              <a:t> </a:t>
            </a:r>
            <a:r>
              <a:rPr sz="3200" b="1" dirty="0">
                <a:solidFill>
                  <a:srgbClr val="C00000"/>
                </a:solidFill>
                <a:latin typeface="Calibri"/>
                <a:cs typeface="Calibri"/>
              </a:rPr>
              <a:t>ısı</a:t>
            </a:r>
            <a:r>
              <a:rPr sz="3200" b="1" spc="-50" dirty="0">
                <a:solidFill>
                  <a:srgbClr val="C00000"/>
                </a:solidFill>
                <a:latin typeface="Calibri"/>
                <a:cs typeface="Calibri"/>
              </a:rPr>
              <a:t> </a:t>
            </a:r>
            <a:r>
              <a:rPr sz="3200" b="1" dirty="0">
                <a:solidFill>
                  <a:srgbClr val="C00000"/>
                </a:solidFill>
                <a:latin typeface="Calibri"/>
                <a:cs typeface="Calibri"/>
              </a:rPr>
              <a:t>ve</a:t>
            </a:r>
            <a:r>
              <a:rPr sz="3200" b="1" spc="-45" dirty="0">
                <a:solidFill>
                  <a:srgbClr val="C00000"/>
                </a:solidFill>
                <a:latin typeface="Calibri"/>
                <a:cs typeface="Calibri"/>
              </a:rPr>
              <a:t> </a:t>
            </a:r>
            <a:r>
              <a:rPr sz="3200" b="1" dirty="0">
                <a:solidFill>
                  <a:srgbClr val="C00000"/>
                </a:solidFill>
                <a:latin typeface="Calibri"/>
                <a:cs typeface="Calibri"/>
              </a:rPr>
              <a:t>alevlerin</a:t>
            </a:r>
            <a:r>
              <a:rPr sz="3200" b="1" spc="-75" dirty="0">
                <a:solidFill>
                  <a:srgbClr val="C00000"/>
                </a:solidFill>
                <a:latin typeface="Calibri"/>
                <a:cs typeface="Calibri"/>
              </a:rPr>
              <a:t> </a:t>
            </a:r>
            <a:r>
              <a:rPr sz="3200" spc="-10" dirty="0">
                <a:latin typeface="Calibri"/>
                <a:cs typeface="Calibri"/>
              </a:rPr>
              <a:t>bulunduğu </a:t>
            </a:r>
            <a:r>
              <a:rPr sz="3200" dirty="0">
                <a:latin typeface="Calibri"/>
                <a:cs typeface="Calibri"/>
              </a:rPr>
              <a:t>noktadan</a:t>
            </a:r>
            <a:r>
              <a:rPr sz="3200" spc="-60" dirty="0">
                <a:latin typeface="Calibri"/>
                <a:cs typeface="Calibri"/>
              </a:rPr>
              <a:t> </a:t>
            </a:r>
            <a:r>
              <a:rPr sz="3200" dirty="0">
                <a:latin typeface="Calibri"/>
                <a:cs typeface="Calibri"/>
              </a:rPr>
              <a:t>dışarıya</a:t>
            </a:r>
            <a:r>
              <a:rPr sz="3200" spc="-75" dirty="0">
                <a:latin typeface="Calibri"/>
                <a:cs typeface="Calibri"/>
              </a:rPr>
              <a:t> </a:t>
            </a:r>
            <a:r>
              <a:rPr sz="3200" b="1" dirty="0">
                <a:solidFill>
                  <a:srgbClr val="C00000"/>
                </a:solidFill>
                <a:latin typeface="Calibri"/>
                <a:cs typeface="Calibri"/>
              </a:rPr>
              <a:t>yayılması</a:t>
            </a:r>
            <a:r>
              <a:rPr sz="3200" b="1" spc="-80" dirty="0">
                <a:solidFill>
                  <a:srgbClr val="C00000"/>
                </a:solidFill>
                <a:latin typeface="Calibri"/>
                <a:cs typeface="Calibri"/>
              </a:rPr>
              <a:t> </a:t>
            </a:r>
            <a:r>
              <a:rPr sz="3200" b="1" dirty="0">
                <a:solidFill>
                  <a:srgbClr val="C00000"/>
                </a:solidFill>
                <a:latin typeface="Calibri"/>
                <a:cs typeface="Calibri"/>
              </a:rPr>
              <a:t>60</a:t>
            </a:r>
            <a:r>
              <a:rPr sz="3200" b="1" spc="-95" dirty="0">
                <a:solidFill>
                  <a:srgbClr val="C00000"/>
                </a:solidFill>
                <a:latin typeface="Calibri"/>
                <a:cs typeface="Calibri"/>
              </a:rPr>
              <a:t> </a:t>
            </a:r>
            <a:r>
              <a:rPr sz="3200" b="1" dirty="0">
                <a:solidFill>
                  <a:srgbClr val="C00000"/>
                </a:solidFill>
                <a:latin typeface="Calibri"/>
                <a:cs typeface="Calibri"/>
              </a:rPr>
              <a:t>ile</a:t>
            </a:r>
            <a:r>
              <a:rPr sz="3200" b="1" spc="-90" dirty="0">
                <a:solidFill>
                  <a:srgbClr val="C00000"/>
                </a:solidFill>
                <a:latin typeface="Calibri"/>
                <a:cs typeface="Calibri"/>
              </a:rPr>
              <a:t> </a:t>
            </a:r>
            <a:r>
              <a:rPr sz="3200" b="1" dirty="0">
                <a:solidFill>
                  <a:srgbClr val="C00000"/>
                </a:solidFill>
                <a:latin typeface="Calibri"/>
                <a:cs typeface="Calibri"/>
              </a:rPr>
              <a:t>90</a:t>
            </a:r>
            <a:r>
              <a:rPr sz="3200" b="1" spc="-80" dirty="0">
                <a:solidFill>
                  <a:srgbClr val="C00000"/>
                </a:solidFill>
                <a:latin typeface="Calibri"/>
                <a:cs typeface="Calibri"/>
              </a:rPr>
              <a:t> </a:t>
            </a:r>
            <a:r>
              <a:rPr sz="3200" b="1" spc="-10" dirty="0">
                <a:solidFill>
                  <a:srgbClr val="C00000"/>
                </a:solidFill>
                <a:latin typeface="Calibri"/>
                <a:cs typeface="Calibri"/>
              </a:rPr>
              <a:t>saniye </a:t>
            </a:r>
            <a:r>
              <a:rPr sz="3200" b="1" dirty="0">
                <a:solidFill>
                  <a:srgbClr val="C00000"/>
                </a:solidFill>
                <a:latin typeface="Calibri"/>
                <a:cs typeface="Calibri"/>
              </a:rPr>
              <a:t>arasında</a:t>
            </a:r>
            <a:r>
              <a:rPr sz="3200" b="1" spc="-140" dirty="0">
                <a:solidFill>
                  <a:srgbClr val="C00000"/>
                </a:solidFill>
                <a:latin typeface="Calibri"/>
                <a:cs typeface="Calibri"/>
              </a:rPr>
              <a:t> </a:t>
            </a:r>
            <a:r>
              <a:rPr sz="3200" spc="-10" dirty="0">
                <a:latin typeface="Calibri"/>
                <a:cs typeface="Calibri"/>
              </a:rPr>
              <a:t>başlayacaktır.</a:t>
            </a:r>
            <a:endParaRPr sz="3200">
              <a:latin typeface="Calibri"/>
              <a:cs typeface="Calibri"/>
            </a:endParaRPr>
          </a:p>
          <a:p>
            <a:pPr marL="12700" marR="5080">
              <a:lnSpc>
                <a:spcPct val="90000"/>
              </a:lnSpc>
              <a:spcBef>
                <a:spcPts val="1310"/>
              </a:spcBef>
            </a:pPr>
            <a:r>
              <a:rPr sz="3200" dirty="0">
                <a:latin typeface="Calibri"/>
                <a:cs typeface="Calibri"/>
              </a:rPr>
              <a:t>Bu</a:t>
            </a:r>
            <a:r>
              <a:rPr sz="3200" spc="-100" dirty="0">
                <a:latin typeface="Calibri"/>
                <a:cs typeface="Calibri"/>
              </a:rPr>
              <a:t> </a:t>
            </a:r>
            <a:r>
              <a:rPr sz="3200" dirty="0">
                <a:latin typeface="Calibri"/>
                <a:cs typeface="Calibri"/>
              </a:rPr>
              <a:t>yüzden,</a:t>
            </a:r>
            <a:r>
              <a:rPr sz="3200" spc="-90" dirty="0">
                <a:latin typeface="Calibri"/>
                <a:cs typeface="Calibri"/>
              </a:rPr>
              <a:t> </a:t>
            </a:r>
            <a:r>
              <a:rPr sz="3200" dirty="0">
                <a:latin typeface="Calibri"/>
                <a:cs typeface="Calibri"/>
              </a:rPr>
              <a:t>yangın</a:t>
            </a:r>
            <a:r>
              <a:rPr sz="3200" spc="-75" dirty="0">
                <a:latin typeface="Calibri"/>
                <a:cs typeface="Calibri"/>
              </a:rPr>
              <a:t> </a:t>
            </a:r>
            <a:r>
              <a:rPr sz="3200" dirty="0">
                <a:latin typeface="Calibri"/>
                <a:cs typeface="Calibri"/>
              </a:rPr>
              <a:t>hissedildiğinde</a:t>
            </a:r>
            <a:r>
              <a:rPr sz="3200" spc="-50" dirty="0">
                <a:latin typeface="Calibri"/>
                <a:cs typeface="Calibri"/>
              </a:rPr>
              <a:t> </a:t>
            </a:r>
            <a:r>
              <a:rPr sz="3200" dirty="0">
                <a:latin typeface="Calibri"/>
                <a:cs typeface="Calibri"/>
              </a:rPr>
              <a:t>ya</a:t>
            </a:r>
            <a:r>
              <a:rPr sz="3200" spc="-95" dirty="0">
                <a:latin typeface="Calibri"/>
                <a:cs typeface="Calibri"/>
              </a:rPr>
              <a:t> </a:t>
            </a:r>
            <a:r>
              <a:rPr sz="3200" dirty="0">
                <a:latin typeface="Calibri"/>
                <a:cs typeface="Calibri"/>
              </a:rPr>
              <a:t>da</a:t>
            </a:r>
            <a:r>
              <a:rPr sz="3200" spc="-80" dirty="0">
                <a:latin typeface="Calibri"/>
                <a:cs typeface="Calibri"/>
              </a:rPr>
              <a:t> </a:t>
            </a:r>
            <a:r>
              <a:rPr sz="3200" spc="-10" dirty="0">
                <a:latin typeface="Calibri"/>
                <a:cs typeface="Calibri"/>
              </a:rPr>
              <a:t>alarm </a:t>
            </a:r>
            <a:r>
              <a:rPr sz="3200" dirty="0">
                <a:latin typeface="Calibri"/>
                <a:cs typeface="Calibri"/>
              </a:rPr>
              <a:t>duyulduğunda</a:t>
            </a:r>
            <a:r>
              <a:rPr sz="3200" spc="-85" dirty="0">
                <a:latin typeface="Calibri"/>
                <a:cs typeface="Calibri"/>
              </a:rPr>
              <a:t> </a:t>
            </a:r>
            <a:r>
              <a:rPr sz="3200" b="1" dirty="0">
                <a:latin typeface="Calibri"/>
                <a:cs typeface="Calibri"/>
              </a:rPr>
              <a:t>oyalanmadan,</a:t>
            </a:r>
            <a:r>
              <a:rPr sz="3200" b="1" spc="-145" dirty="0">
                <a:latin typeface="Calibri"/>
                <a:cs typeface="Calibri"/>
              </a:rPr>
              <a:t> </a:t>
            </a:r>
            <a:r>
              <a:rPr sz="3200" b="1" dirty="0">
                <a:latin typeface="Calibri"/>
                <a:cs typeface="Calibri"/>
              </a:rPr>
              <a:t>pencere</a:t>
            </a:r>
            <a:r>
              <a:rPr sz="3200" b="1" spc="-120" dirty="0">
                <a:latin typeface="Calibri"/>
                <a:cs typeface="Calibri"/>
              </a:rPr>
              <a:t> </a:t>
            </a:r>
            <a:r>
              <a:rPr sz="3200" b="1" dirty="0">
                <a:latin typeface="Calibri"/>
                <a:cs typeface="Calibri"/>
              </a:rPr>
              <a:t>ve</a:t>
            </a:r>
            <a:r>
              <a:rPr sz="3200" b="1" spc="-120" dirty="0">
                <a:latin typeface="Calibri"/>
                <a:cs typeface="Calibri"/>
              </a:rPr>
              <a:t> </a:t>
            </a:r>
            <a:r>
              <a:rPr sz="3200" b="1" spc="-10" dirty="0">
                <a:latin typeface="Calibri"/>
                <a:cs typeface="Calibri"/>
              </a:rPr>
              <a:t>kapıları </a:t>
            </a:r>
            <a:r>
              <a:rPr sz="3200" b="1" spc="-20" dirty="0">
                <a:latin typeface="Calibri"/>
                <a:cs typeface="Calibri"/>
              </a:rPr>
              <a:t>kapatarak</a:t>
            </a:r>
            <a:r>
              <a:rPr sz="3200" spc="-20" dirty="0">
                <a:latin typeface="Calibri"/>
                <a:cs typeface="Calibri"/>
              </a:rPr>
              <a:t>,</a:t>
            </a:r>
            <a:r>
              <a:rPr sz="3200" spc="-135" dirty="0">
                <a:latin typeface="Times New Roman"/>
                <a:cs typeface="Times New Roman"/>
              </a:rPr>
              <a:t> </a:t>
            </a:r>
            <a:r>
              <a:rPr sz="3200" b="1" dirty="0">
                <a:latin typeface="Calibri"/>
                <a:cs typeface="Calibri"/>
              </a:rPr>
              <a:t>hızlı</a:t>
            </a:r>
            <a:r>
              <a:rPr sz="3200" b="1" spc="-15" dirty="0">
                <a:latin typeface="Calibri"/>
                <a:cs typeface="Calibri"/>
              </a:rPr>
              <a:t> </a:t>
            </a:r>
            <a:r>
              <a:rPr sz="3200" b="1" dirty="0">
                <a:latin typeface="Calibri"/>
                <a:cs typeface="Calibri"/>
              </a:rPr>
              <a:t>bir</a:t>
            </a:r>
            <a:r>
              <a:rPr sz="3200" b="1" spc="-20" dirty="0">
                <a:latin typeface="Calibri"/>
                <a:cs typeface="Calibri"/>
              </a:rPr>
              <a:t> </a:t>
            </a:r>
            <a:r>
              <a:rPr sz="3200" b="1" dirty="0">
                <a:latin typeface="Calibri"/>
                <a:cs typeface="Calibri"/>
              </a:rPr>
              <a:t>şekilde</a:t>
            </a:r>
            <a:r>
              <a:rPr sz="3200" b="1" spc="-20" dirty="0">
                <a:latin typeface="Calibri"/>
                <a:cs typeface="Calibri"/>
              </a:rPr>
              <a:t> </a:t>
            </a:r>
            <a:r>
              <a:rPr sz="3200" b="1" dirty="0">
                <a:solidFill>
                  <a:srgbClr val="C00000"/>
                </a:solidFill>
                <a:latin typeface="Calibri"/>
                <a:cs typeface="Calibri"/>
              </a:rPr>
              <a:t>en</a:t>
            </a:r>
            <a:r>
              <a:rPr sz="3200" b="1" spc="-30" dirty="0">
                <a:solidFill>
                  <a:srgbClr val="C00000"/>
                </a:solidFill>
                <a:latin typeface="Calibri"/>
                <a:cs typeface="Calibri"/>
              </a:rPr>
              <a:t> </a:t>
            </a:r>
            <a:r>
              <a:rPr sz="3200" b="1" dirty="0">
                <a:solidFill>
                  <a:srgbClr val="C00000"/>
                </a:solidFill>
                <a:latin typeface="Calibri"/>
                <a:cs typeface="Calibri"/>
              </a:rPr>
              <a:t>yakın</a:t>
            </a:r>
            <a:r>
              <a:rPr sz="3200" b="1" spc="-35" dirty="0">
                <a:solidFill>
                  <a:srgbClr val="C00000"/>
                </a:solidFill>
                <a:latin typeface="Calibri"/>
                <a:cs typeface="Calibri"/>
              </a:rPr>
              <a:t> </a:t>
            </a:r>
            <a:r>
              <a:rPr sz="3200" b="1" dirty="0">
                <a:solidFill>
                  <a:srgbClr val="C00000"/>
                </a:solidFill>
                <a:latin typeface="Calibri"/>
                <a:cs typeface="Calibri"/>
              </a:rPr>
              <a:t>ve</a:t>
            </a:r>
            <a:r>
              <a:rPr sz="3200" b="1" spc="-20" dirty="0">
                <a:solidFill>
                  <a:srgbClr val="C00000"/>
                </a:solidFill>
                <a:latin typeface="Calibri"/>
                <a:cs typeface="Calibri"/>
              </a:rPr>
              <a:t> </a:t>
            </a:r>
            <a:r>
              <a:rPr sz="3200" b="1" dirty="0">
                <a:solidFill>
                  <a:srgbClr val="C00000"/>
                </a:solidFill>
                <a:latin typeface="Calibri"/>
                <a:cs typeface="Calibri"/>
              </a:rPr>
              <a:t>en</a:t>
            </a:r>
            <a:r>
              <a:rPr sz="3200" b="1" spc="-15" dirty="0">
                <a:solidFill>
                  <a:srgbClr val="C00000"/>
                </a:solidFill>
                <a:latin typeface="Calibri"/>
                <a:cs typeface="Calibri"/>
              </a:rPr>
              <a:t> </a:t>
            </a:r>
            <a:r>
              <a:rPr sz="3200" b="1" spc="-10" dirty="0">
                <a:solidFill>
                  <a:srgbClr val="C00000"/>
                </a:solidFill>
                <a:latin typeface="Calibri"/>
                <a:cs typeface="Calibri"/>
              </a:rPr>
              <a:t>güvenli </a:t>
            </a:r>
            <a:r>
              <a:rPr sz="3200" b="1" dirty="0">
                <a:solidFill>
                  <a:srgbClr val="C00000"/>
                </a:solidFill>
                <a:latin typeface="Calibri"/>
                <a:cs typeface="Calibri"/>
              </a:rPr>
              <a:t>acil</a:t>
            </a:r>
            <a:r>
              <a:rPr sz="3200" b="1" spc="-85" dirty="0">
                <a:solidFill>
                  <a:srgbClr val="C00000"/>
                </a:solidFill>
                <a:latin typeface="Calibri"/>
                <a:cs typeface="Calibri"/>
              </a:rPr>
              <a:t> </a:t>
            </a:r>
            <a:r>
              <a:rPr sz="3200" b="1" dirty="0">
                <a:solidFill>
                  <a:srgbClr val="C00000"/>
                </a:solidFill>
                <a:latin typeface="Calibri"/>
                <a:cs typeface="Calibri"/>
              </a:rPr>
              <a:t>çıkıştan</a:t>
            </a:r>
            <a:r>
              <a:rPr sz="3200" b="1" spc="-90" dirty="0">
                <a:solidFill>
                  <a:srgbClr val="C00000"/>
                </a:solidFill>
                <a:latin typeface="Calibri"/>
                <a:cs typeface="Calibri"/>
              </a:rPr>
              <a:t> </a:t>
            </a:r>
            <a:r>
              <a:rPr sz="3200" dirty="0">
                <a:latin typeface="Calibri"/>
                <a:cs typeface="Calibri"/>
              </a:rPr>
              <a:t>bina</a:t>
            </a:r>
            <a:r>
              <a:rPr sz="3200" spc="-35" dirty="0">
                <a:latin typeface="Calibri"/>
                <a:cs typeface="Calibri"/>
              </a:rPr>
              <a:t> </a:t>
            </a:r>
            <a:r>
              <a:rPr sz="3200" dirty="0">
                <a:latin typeface="Calibri"/>
                <a:cs typeface="Calibri"/>
              </a:rPr>
              <a:t>dışına,</a:t>
            </a:r>
            <a:r>
              <a:rPr sz="3200" spc="-30" dirty="0">
                <a:latin typeface="Calibri"/>
                <a:cs typeface="Calibri"/>
              </a:rPr>
              <a:t> </a:t>
            </a:r>
            <a:r>
              <a:rPr sz="3200" dirty="0">
                <a:latin typeface="Calibri"/>
                <a:cs typeface="Calibri"/>
              </a:rPr>
              <a:t>güvenli</a:t>
            </a:r>
            <a:r>
              <a:rPr sz="3200" spc="-45" dirty="0">
                <a:latin typeface="Calibri"/>
                <a:cs typeface="Calibri"/>
              </a:rPr>
              <a:t> </a:t>
            </a:r>
            <a:r>
              <a:rPr sz="3200" spc="-10" dirty="0">
                <a:latin typeface="Calibri"/>
                <a:cs typeface="Calibri"/>
              </a:rPr>
              <a:t>alanlara/</a:t>
            </a:r>
            <a:r>
              <a:rPr sz="3200" b="1" spc="-10" dirty="0">
                <a:latin typeface="Calibri"/>
                <a:cs typeface="Calibri"/>
              </a:rPr>
              <a:t>acil</a:t>
            </a:r>
            <a:r>
              <a:rPr sz="3200" spc="-10" dirty="0">
                <a:latin typeface="Times New Roman"/>
                <a:cs typeface="Times New Roman"/>
              </a:rPr>
              <a:t> </a:t>
            </a:r>
            <a:r>
              <a:rPr sz="3200" b="1" dirty="0">
                <a:latin typeface="Calibri"/>
                <a:cs typeface="Calibri"/>
              </a:rPr>
              <a:t>toplanma</a:t>
            </a:r>
            <a:r>
              <a:rPr sz="3200" b="1" spc="-90" dirty="0">
                <a:latin typeface="Calibri"/>
                <a:cs typeface="Calibri"/>
              </a:rPr>
              <a:t> </a:t>
            </a:r>
            <a:r>
              <a:rPr sz="3200" b="1" dirty="0">
                <a:latin typeface="Calibri"/>
                <a:cs typeface="Calibri"/>
              </a:rPr>
              <a:t>bölgesine</a:t>
            </a:r>
            <a:r>
              <a:rPr sz="3200" b="1" spc="-70" dirty="0">
                <a:latin typeface="Calibri"/>
                <a:cs typeface="Calibri"/>
              </a:rPr>
              <a:t> </a:t>
            </a:r>
            <a:r>
              <a:rPr sz="3200" b="1" spc="-10" dirty="0">
                <a:latin typeface="Calibri"/>
                <a:cs typeface="Calibri"/>
              </a:rPr>
              <a:t>ulaşılmalıdır.</a:t>
            </a:r>
            <a:endParaRPr sz="3200">
              <a:latin typeface="Calibri"/>
              <a:cs typeface="Calibri"/>
            </a:endParaRPr>
          </a:p>
        </p:txBody>
      </p:sp>
      <p:pic>
        <p:nvPicPr>
          <p:cNvPr id="3" name="object 3"/>
          <p:cNvPicPr/>
          <p:nvPr/>
        </p:nvPicPr>
        <p:blipFill>
          <a:blip r:embed="rId2" cstate="print"/>
          <a:stretch>
            <a:fillRect/>
          </a:stretch>
        </p:blipFill>
        <p:spPr>
          <a:xfrm>
            <a:off x="6300216" y="4364737"/>
            <a:ext cx="2308859" cy="2308858"/>
          </a:xfrm>
          <a:prstGeom prst="rect">
            <a:avLst/>
          </a:prstGeom>
        </p:spPr>
      </p:pic>
      <p:pic>
        <p:nvPicPr>
          <p:cNvPr id="4" name="object 4"/>
          <p:cNvPicPr/>
          <p:nvPr/>
        </p:nvPicPr>
        <p:blipFill>
          <a:blip r:embed="rId3" cstate="print"/>
          <a:stretch>
            <a:fillRect/>
          </a:stretch>
        </p:blipFill>
        <p:spPr>
          <a:xfrm>
            <a:off x="1458468" y="4852417"/>
            <a:ext cx="3150107" cy="1333498"/>
          </a:xfrm>
          <a:prstGeom prst="rect">
            <a:avLst/>
          </a:prstGeom>
        </p:spPr>
      </p:pic>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86</a:t>
            </a:fld>
            <a:endParaRPr spc="-25"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597534"/>
            <a:ext cx="6700520" cy="391160"/>
          </a:xfrm>
          <a:prstGeom prst="rect">
            <a:avLst/>
          </a:prstGeom>
        </p:spPr>
        <p:txBody>
          <a:bodyPr vert="horz" wrap="square" lIns="0" tIns="12700" rIns="0" bIns="0" rtlCol="0">
            <a:spAutoFit/>
          </a:bodyPr>
          <a:lstStyle/>
          <a:p>
            <a:pPr marL="118745" indent="-114300">
              <a:lnSpc>
                <a:spcPct val="100000"/>
              </a:lnSpc>
              <a:spcBef>
                <a:spcPts val="100"/>
              </a:spcBef>
              <a:buSzPct val="95833"/>
              <a:buFont typeface="Arial"/>
              <a:buChar char="•"/>
              <a:tabLst>
                <a:tab pos="118745" algn="l"/>
              </a:tabLst>
            </a:pPr>
            <a:r>
              <a:rPr sz="2400" dirty="0">
                <a:latin typeface="Calibri"/>
                <a:cs typeface="Calibri"/>
              </a:rPr>
              <a:t>Eğer</a:t>
            </a:r>
            <a:r>
              <a:rPr sz="2400" spc="-50" dirty="0">
                <a:latin typeface="Calibri"/>
                <a:cs typeface="Calibri"/>
              </a:rPr>
              <a:t> </a:t>
            </a:r>
            <a:r>
              <a:rPr sz="2400" b="1" spc="-10" dirty="0">
                <a:latin typeface="Calibri"/>
                <a:cs typeface="Calibri"/>
              </a:rPr>
              <a:t>elbiseniz</a:t>
            </a:r>
            <a:r>
              <a:rPr sz="2400" b="1" spc="-70" dirty="0">
                <a:latin typeface="Calibri"/>
                <a:cs typeface="Calibri"/>
              </a:rPr>
              <a:t> </a:t>
            </a:r>
            <a:r>
              <a:rPr sz="2400" b="1" dirty="0">
                <a:latin typeface="Calibri"/>
                <a:cs typeface="Calibri"/>
              </a:rPr>
              <a:t>ateş</a:t>
            </a:r>
            <a:r>
              <a:rPr sz="2400" b="1" spc="-45" dirty="0">
                <a:latin typeface="Calibri"/>
                <a:cs typeface="Calibri"/>
              </a:rPr>
              <a:t> </a:t>
            </a:r>
            <a:r>
              <a:rPr sz="2400" b="1" dirty="0">
                <a:latin typeface="Calibri"/>
                <a:cs typeface="Calibri"/>
              </a:rPr>
              <a:t>alırsa</a:t>
            </a:r>
            <a:r>
              <a:rPr sz="2400" b="1" spc="-55" dirty="0">
                <a:latin typeface="Calibri"/>
                <a:cs typeface="Calibri"/>
              </a:rPr>
              <a:t> </a:t>
            </a:r>
            <a:r>
              <a:rPr sz="2400" b="1" dirty="0">
                <a:latin typeface="Calibri"/>
                <a:cs typeface="Calibri"/>
              </a:rPr>
              <a:t>aşağıdaki</a:t>
            </a:r>
            <a:r>
              <a:rPr sz="2400" b="1" spc="-65" dirty="0">
                <a:latin typeface="Calibri"/>
                <a:cs typeface="Calibri"/>
              </a:rPr>
              <a:t> </a:t>
            </a:r>
            <a:r>
              <a:rPr sz="2400" b="1" dirty="0">
                <a:latin typeface="Calibri"/>
                <a:cs typeface="Calibri"/>
              </a:rPr>
              <a:t>gibi</a:t>
            </a:r>
            <a:r>
              <a:rPr sz="2400" b="1" spc="-75" dirty="0">
                <a:latin typeface="Calibri"/>
                <a:cs typeface="Calibri"/>
              </a:rPr>
              <a:t> </a:t>
            </a:r>
            <a:r>
              <a:rPr sz="2400" b="1" spc="-10" dirty="0">
                <a:latin typeface="Calibri"/>
                <a:cs typeface="Calibri"/>
              </a:rPr>
              <a:t>hareket</a:t>
            </a:r>
            <a:r>
              <a:rPr sz="2400" b="1" spc="-60" dirty="0">
                <a:latin typeface="Calibri"/>
                <a:cs typeface="Calibri"/>
              </a:rPr>
              <a:t> </a:t>
            </a:r>
            <a:r>
              <a:rPr sz="2400" b="1" spc="-10" dirty="0">
                <a:latin typeface="Calibri"/>
                <a:cs typeface="Calibri"/>
              </a:rPr>
              <a:t>edin,</a:t>
            </a:r>
            <a:endParaRPr sz="2400">
              <a:latin typeface="Calibri"/>
              <a:cs typeface="Calibri"/>
            </a:endParaRPr>
          </a:p>
        </p:txBody>
      </p:sp>
      <p:sp>
        <p:nvSpPr>
          <p:cNvPr id="3" name="object 3"/>
          <p:cNvSpPr txBox="1"/>
          <p:nvPr/>
        </p:nvSpPr>
        <p:spPr>
          <a:xfrm>
            <a:off x="330197" y="4426711"/>
            <a:ext cx="8476615" cy="2007235"/>
          </a:xfrm>
          <a:prstGeom prst="rect">
            <a:avLst/>
          </a:prstGeom>
        </p:spPr>
        <p:txBody>
          <a:bodyPr vert="horz" wrap="square" lIns="0" tIns="53975" rIns="0" bIns="0" rtlCol="0">
            <a:spAutoFit/>
          </a:bodyPr>
          <a:lstStyle/>
          <a:p>
            <a:pPr marL="12700" marR="219075" indent="-8255">
              <a:lnSpc>
                <a:spcPts val="2590"/>
              </a:lnSpc>
              <a:spcBef>
                <a:spcPts val="425"/>
              </a:spcBef>
              <a:buSzPct val="95833"/>
              <a:buFont typeface="Arial"/>
              <a:buChar char="•"/>
              <a:tabLst>
                <a:tab pos="118745" algn="l"/>
              </a:tabLst>
            </a:pPr>
            <a:r>
              <a:rPr sz="2400" dirty="0">
                <a:latin typeface="Calibri"/>
                <a:cs typeface="Calibri"/>
              </a:rPr>
              <a:t>	Eğer</a:t>
            </a:r>
            <a:r>
              <a:rPr sz="2400" spc="-60" dirty="0">
                <a:latin typeface="Calibri"/>
                <a:cs typeface="Calibri"/>
              </a:rPr>
              <a:t> </a:t>
            </a:r>
            <a:r>
              <a:rPr sz="2400" b="1" dirty="0">
                <a:latin typeface="Calibri"/>
                <a:cs typeface="Calibri"/>
              </a:rPr>
              <a:t>başka</a:t>
            </a:r>
            <a:r>
              <a:rPr sz="2400" b="1" spc="-75" dirty="0">
                <a:latin typeface="Calibri"/>
                <a:cs typeface="Calibri"/>
              </a:rPr>
              <a:t> </a:t>
            </a:r>
            <a:r>
              <a:rPr sz="2400" b="1" dirty="0">
                <a:latin typeface="Calibri"/>
                <a:cs typeface="Calibri"/>
              </a:rPr>
              <a:t>birinin</a:t>
            </a:r>
            <a:r>
              <a:rPr sz="2400" b="1" spc="-60" dirty="0">
                <a:latin typeface="Calibri"/>
                <a:cs typeface="Calibri"/>
              </a:rPr>
              <a:t> </a:t>
            </a:r>
            <a:r>
              <a:rPr sz="2400" b="1" dirty="0">
                <a:latin typeface="Calibri"/>
                <a:cs typeface="Calibri"/>
              </a:rPr>
              <a:t>tutuştuğunu</a:t>
            </a:r>
            <a:r>
              <a:rPr sz="2400" b="1" spc="-35" dirty="0">
                <a:latin typeface="Calibri"/>
                <a:cs typeface="Calibri"/>
              </a:rPr>
              <a:t> </a:t>
            </a:r>
            <a:r>
              <a:rPr sz="2400" dirty="0">
                <a:latin typeface="Calibri"/>
                <a:cs typeface="Calibri"/>
              </a:rPr>
              <a:t>görürseniz</a:t>
            </a:r>
            <a:r>
              <a:rPr sz="2400" spc="-75" dirty="0">
                <a:latin typeface="Calibri"/>
                <a:cs typeface="Calibri"/>
              </a:rPr>
              <a:t> </a:t>
            </a:r>
            <a:r>
              <a:rPr sz="2400" b="1" dirty="0">
                <a:latin typeface="Calibri"/>
                <a:cs typeface="Calibri"/>
              </a:rPr>
              <a:t>o</a:t>
            </a:r>
            <a:r>
              <a:rPr sz="2400" b="1" spc="-70" dirty="0">
                <a:latin typeface="Calibri"/>
                <a:cs typeface="Calibri"/>
              </a:rPr>
              <a:t> </a:t>
            </a:r>
            <a:r>
              <a:rPr sz="2400" b="1" dirty="0">
                <a:latin typeface="Calibri"/>
                <a:cs typeface="Calibri"/>
              </a:rPr>
              <a:t>kişiyi</a:t>
            </a:r>
            <a:r>
              <a:rPr sz="2400" b="1" spc="-60" dirty="0">
                <a:latin typeface="Calibri"/>
                <a:cs typeface="Calibri"/>
              </a:rPr>
              <a:t> </a:t>
            </a:r>
            <a:r>
              <a:rPr sz="2400" b="1" dirty="0">
                <a:latin typeface="Calibri"/>
                <a:cs typeface="Calibri"/>
              </a:rPr>
              <a:t>durdurun,</a:t>
            </a:r>
            <a:r>
              <a:rPr sz="2400" b="1" spc="-50" dirty="0">
                <a:latin typeface="Calibri"/>
                <a:cs typeface="Calibri"/>
              </a:rPr>
              <a:t> </a:t>
            </a:r>
            <a:r>
              <a:rPr sz="2400" b="1" spc="-20" dirty="0">
                <a:latin typeface="Calibri"/>
                <a:cs typeface="Calibri"/>
              </a:rPr>
              <a:t>yere </a:t>
            </a:r>
            <a:r>
              <a:rPr sz="2400" b="1" dirty="0">
                <a:latin typeface="Calibri"/>
                <a:cs typeface="Calibri"/>
              </a:rPr>
              <a:t>yatırın</a:t>
            </a:r>
            <a:r>
              <a:rPr sz="2400" b="1" spc="-90" dirty="0">
                <a:latin typeface="Calibri"/>
                <a:cs typeface="Calibri"/>
              </a:rPr>
              <a:t> </a:t>
            </a:r>
            <a:r>
              <a:rPr sz="2400" b="1" dirty="0">
                <a:latin typeface="Calibri"/>
                <a:cs typeface="Calibri"/>
              </a:rPr>
              <a:t>ve</a:t>
            </a:r>
            <a:r>
              <a:rPr sz="2400" b="1" spc="-85" dirty="0">
                <a:latin typeface="Calibri"/>
                <a:cs typeface="Calibri"/>
              </a:rPr>
              <a:t> </a:t>
            </a:r>
            <a:r>
              <a:rPr sz="2400" b="1" spc="-10" dirty="0">
                <a:latin typeface="Calibri"/>
                <a:cs typeface="Calibri"/>
              </a:rPr>
              <a:t>yuvarlayın.</a:t>
            </a:r>
            <a:endParaRPr sz="2400">
              <a:latin typeface="Calibri"/>
              <a:cs typeface="Calibri"/>
            </a:endParaRPr>
          </a:p>
          <a:p>
            <a:pPr marL="12700" marR="5080" indent="-8255">
              <a:lnSpc>
                <a:spcPts val="2590"/>
              </a:lnSpc>
              <a:spcBef>
                <a:spcPts val="1185"/>
              </a:spcBef>
              <a:buSzPct val="95833"/>
              <a:buFont typeface="Arial"/>
              <a:buChar char="•"/>
              <a:tabLst>
                <a:tab pos="118745" algn="l"/>
              </a:tabLst>
            </a:pPr>
            <a:r>
              <a:rPr sz="2400" spc="-35" dirty="0">
                <a:latin typeface="Calibri"/>
                <a:cs typeface="Calibri"/>
              </a:rPr>
              <a:t>	Varsa</a:t>
            </a:r>
            <a:r>
              <a:rPr sz="2400" spc="-114" dirty="0">
                <a:latin typeface="Times New Roman"/>
                <a:cs typeface="Times New Roman"/>
              </a:rPr>
              <a:t> </a:t>
            </a:r>
            <a:r>
              <a:rPr sz="2400" dirty="0">
                <a:latin typeface="Calibri"/>
                <a:cs typeface="Calibri"/>
              </a:rPr>
              <a:t>bir</a:t>
            </a:r>
            <a:r>
              <a:rPr sz="2400" spc="-145" dirty="0">
                <a:latin typeface="Times New Roman"/>
                <a:cs typeface="Times New Roman"/>
              </a:rPr>
              <a:t> </a:t>
            </a:r>
            <a:r>
              <a:rPr sz="2400" spc="-20" dirty="0">
                <a:latin typeface="Calibri"/>
                <a:cs typeface="Calibri"/>
              </a:rPr>
              <a:t>battaniye</a:t>
            </a:r>
            <a:r>
              <a:rPr sz="2400" spc="-80" dirty="0">
                <a:latin typeface="Calibri"/>
                <a:cs typeface="Calibri"/>
              </a:rPr>
              <a:t> </a:t>
            </a:r>
            <a:r>
              <a:rPr sz="2400" dirty="0">
                <a:latin typeface="Calibri"/>
                <a:cs typeface="Calibri"/>
              </a:rPr>
              <a:t>veya</a:t>
            </a:r>
            <a:r>
              <a:rPr sz="2400" spc="-60" dirty="0">
                <a:latin typeface="Calibri"/>
                <a:cs typeface="Calibri"/>
              </a:rPr>
              <a:t> </a:t>
            </a:r>
            <a:r>
              <a:rPr sz="2400" dirty="0">
                <a:latin typeface="Calibri"/>
                <a:cs typeface="Calibri"/>
              </a:rPr>
              <a:t>benzeri</a:t>
            </a:r>
            <a:r>
              <a:rPr sz="2400" spc="-75" dirty="0">
                <a:latin typeface="Calibri"/>
                <a:cs typeface="Calibri"/>
              </a:rPr>
              <a:t> </a:t>
            </a:r>
            <a:r>
              <a:rPr sz="2400" dirty="0">
                <a:latin typeface="Calibri"/>
                <a:cs typeface="Calibri"/>
              </a:rPr>
              <a:t>şey</a:t>
            </a:r>
            <a:r>
              <a:rPr sz="2400" spc="-60" dirty="0">
                <a:latin typeface="Calibri"/>
                <a:cs typeface="Calibri"/>
              </a:rPr>
              <a:t> </a:t>
            </a:r>
            <a:r>
              <a:rPr sz="2400" dirty="0">
                <a:latin typeface="Calibri"/>
                <a:cs typeface="Calibri"/>
              </a:rPr>
              <a:t>ile</a:t>
            </a:r>
            <a:r>
              <a:rPr sz="2400" spc="-60" dirty="0">
                <a:latin typeface="Calibri"/>
                <a:cs typeface="Calibri"/>
              </a:rPr>
              <a:t> </a:t>
            </a:r>
            <a:r>
              <a:rPr sz="2400" spc="-10" dirty="0">
                <a:latin typeface="Calibri"/>
                <a:cs typeface="Calibri"/>
              </a:rPr>
              <a:t>yerdeki</a:t>
            </a:r>
            <a:r>
              <a:rPr sz="2400" spc="-70" dirty="0">
                <a:latin typeface="Calibri"/>
                <a:cs typeface="Calibri"/>
              </a:rPr>
              <a:t> </a:t>
            </a:r>
            <a:r>
              <a:rPr sz="2400" dirty="0">
                <a:latin typeface="Calibri"/>
                <a:cs typeface="Calibri"/>
              </a:rPr>
              <a:t>kişinin</a:t>
            </a:r>
            <a:r>
              <a:rPr sz="2400" spc="-75" dirty="0">
                <a:latin typeface="Calibri"/>
                <a:cs typeface="Calibri"/>
              </a:rPr>
              <a:t> </a:t>
            </a:r>
            <a:r>
              <a:rPr sz="2400" dirty="0">
                <a:latin typeface="Calibri"/>
                <a:cs typeface="Calibri"/>
              </a:rPr>
              <a:t>yanan</a:t>
            </a:r>
            <a:r>
              <a:rPr sz="2400" spc="-65" dirty="0">
                <a:latin typeface="Calibri"/>
                <a:cs typeface="Calibri"/>
              </a:rPr>
              <a:t> </a:t>
            </a:r>
            <a:r>
              <a:rPr sz="2400" spc="-10" dirty="0">
                <a:latin typeface="Calibri"/>
                <a:cs typeface="Calibri"/>
              </a:rPr>
              <a:t>kısmını </a:t>
            </a:r>
            <a:r>
              <a:rPr sz="2400" dirty="0">
                <a:latin typeface="Calibri"/>
                <a:cs typeface="Calibri"/>
              </a:rPr>
              <a:t>örterek</a:t>
            </a:r>
            <a:r>
              <a:rPr sz="2400" spc="-100" dirty="0">
                <a:latin typeface="Calibri"/>
                <a:cs typeface="Calibri"/>
              </a:rPr>
              <a:t> </a:t>
            </a:r>
            <a:r>
              <a:rPr sz="2400" dirty="0">
                <a:latin typeface="Calibri"/>
                <a:cs typeface="Calibri"/>
              </a:rPr>
              <a:t>yangının</a:t>
            </a:r>
            <a:r>
              <a:rPr sz="2400" spc="-105" dirty="0">
                <a:latin typeface="Calibri"/>
                <a:cs typeface="Calibri"/>
              </a:rPr>
              <a:t> </a:t>
            </a:r>
            <a:r>
              <a:rPr sz="2400" dirty="0">
                <a:latin typeface="Calibri"/>
                <a:cs typeface="Calibri"/>
              </a:rPr>
              <a:t>hava</a:t>
            </a:r>
            <a:r>
              <a:rPr sz="2400" spc="-95" dirty="0">
                <a:latin typeface="Calibri"/>
                <a:cs typeface="Calibri"/>
              </a:rPr>
              <a:t> </a:t>
            </a:r>
            <a:r>
              <a:rPr sz="2400" dirty="0">
                <a:latin typeface="Calibri"/>
                <a:cs typeface="Calibri"/>
              </a:rPr>
              <a:t>almasını</a:t>
            </a:r>
            <a:r>
              <a:rPr sz="2400" spc="-105" dirty="0">
                <a:latin typeface="Calibri"/>
                <a:cs typeface="Calibri"/>
              </a:rPr>
              <a:t> </a:t>
            </a:r>
            <a:r>
              <a:rPr sz="2400" spc="-10" dirty="0">
                <a:latin typeface="Calibri"/>
                <a:cs typeface="Calibri"/>
              </a:rPr>
              <a:t>önleyin.</a:t>
            </a:r>
            <a:endParaRPr sz="2400">
              <a:latin typeface="Calibri"/>
              <a:cs typeface="Calibri"/>
            </a:endParaRPr>
          </a:p>
          <a:p>
            <a:pPr marL="118745" indent="-114300">
              <a:lnSpc>
                <a:spcPct val="100000"/>
              </a:lnSpc>
              <a:spcBef>
                <a:spcPts val="850"/>
              </a:spcBef>
              <a:buSzPct val="95833"/>
              <a:buFont typeface="Arial"/>
              <a:buChar char="•"/>
              <a:tabLst>
                <a:tab pos="118745" algn="l"/>
              </a:tabLst>
            </a:pPr>
            <a:r>
              <a:rPr sz="2400" spc="-35" dirty="0">
                <a:latin typeface="Calibri"/>
                <a:cs typeface="Calibri"/>
              </a:rPr>
              <a:t>Varsa</a:t>
            </a:r>
            <a:r>
              <a:rPr sz="2400" spc="-114" dirty="0">
                <a:latin typeface="Times New Roman"/>
                <a:cs typeface="Times New Roman"/>
              </a:rPr>
              <a:t> </a:t>
            </a:r>
            <a:r>
              <a:rPr sz="2400" b="1" dirty="0">
                <a:latin typeface="Calibri"/>
                <a:cs typeface="Calibri"/>
              </a:rPr>
              <a:t>su</a:t>
            </a:r>
            <a:r>
              <a:rPr sz="2400" spc="-100" dirty="0">
                <a:latin typeface="Times New Roman"/>
                <a:cs typeface="Times New Roman"/>
              </a:rPr>
              <a:t> </a:t>
            </a:r>
            <a:r>
              <a:rPr sz="2400" dirty="0">
                <a:latin typeface="Calibri"/>
                <a:cs typeface="Calibri"/>
              </a:rPr>
              <a:t>ya</a:t>
            </a:r>
            <a:r>
              <a:rPr sz="2400" spc="-105" dirty="0">
                <a:latin typeface="Times New Roman"/>
                <a:cs typeface="Times New Roman"/>
              </a:rPr>
              <a:t> </a:t>
            </a:r>
            <a:r>
              <a:rPr sz="2400" dirty="0">
                <a:latin typeface="Calibri"/>
                <a:cs typeface="Calibri"/>
              </a:rPr>
              <a:t>da</a:t>
            </a:r>
            <a:r>
              <a:rPr sz="2400" spc="-100" dirty="0">
                <a:latin typeface="Times New Roman"/>
                <a:cs typeface="Times New Roman"/>
              </a:rPr>
              <a:t> </a:t>
            </a:r>
            <a:r>
              <a:rPr sz="2400" b="1" dirty="0">
                <a:latin typeface="Calibri"/>
                <a:cs typeface="Calibri"/>
              </a:rPr>
              <a:t>yangın</a:t>
            </a:r>
            <a:r>
              <a:rPr sz="2400" b="1" spc="-50" dirty="0">
                <a:latin typeface="Calibri"/>
                <a:cs typeface="Calibri"/>
              </a:rPr>
              <a:t> </a:t>
            </a:r>
            <a:r>
              <a:rPr sz="2400" b="1" dirty="0">
                <a:latin typeface="Calibri"/>
                <a:cs typeface="Calibri"/>
              </a:rPr>
              <a:t>söndürme</a:t>
            </a:r>
            <a:r>
              <a:rPr sz="2400" b="1" spc="-50" dirty="0">
                <a:latin typeface="Calibri"/>
                <a:cs typeface="Calibri"/>
              </a:rPr>
              <a:t> </a:t>
            </a:r>
            <a:r>
              <a:rPr sz="2400" b="1" dirty="0">
                <a:latin typeface="Calibri"/>
                <a:cs typeface="Calibri"/>
              </a:rPr>
              <a:t>cihazı</a:t>
            </a:r>
            <a:r>
              <a:rPr sz="2400" b="1" spc="-45" dirty="0">
                <a:latin typeface="Calibri"/>
                <a:cs typeface="Calibri"/>
              </a:rPr>
              <a:t> </a:t>
            </a:r>
            <a:r>
              <a:rPr sz="2400" dirty="0">
                <a:latin typeface="Calibri"/>
                <a:cs typeface="Calibri"/>
              </a:rPr>
              <a:t>ile</a:t>
            </a:r>
            <a:r>
              <a:rPr sz="2400" spc="-45" dirty="0">
                <a:latin typeface="Calibri"/>
                <a:cs typeface="Calibri"/>
              </a:rPr>
              <a:t> </a:t>
            </a:r>
            <a:r>
              <a:rPr sz="2400" dirty="0">
                <a:latin typeface="Calibri"/>
                <a:cs typeface="Calibri"/>
              </a:rPr>
              <a:t>müdahale</a:t>
            </a:r>
            <a:r>
              <a:rPr sz="2400" spc="-45" dirty="0">
                <a:latin typeface="Calibri"/>
                <a:cs typeface="Calibri"/>
              </a:rPr>
              <a:t> </a:t>
            </a:r>
            <a:r>
              <a:rPr sz="2400" spc="-10" dirty="0">
                <a:latin typeface="Calibri"/>
                <a:cs typeface="Calibri"/>
              </a:rPr>
              <a:t>edin.</a:t>
            </a:r>
            <a:endParaRPr sz="2400">
              <a:latin typeface="Calibri"/>
              <a:cs typeface="Calibri"/>
            </a:endParaRPr>
          </a:p>
        </p:txBody>
      </p:sp>
      <p:sp>
        <p:nvSpPr>
          <p:cNvPr id="4" name="object 4"/>
          <p:cNvSpPr txBox="1">
            <a:spLocks noGrp="1"/>
          </p:cNvSpPr>
          <p:nvPr>
            <p:ph type="title"/>
          </p:nvPr>
        </p:nvSpPr>
        <p:spPr>
          <a:xfrm>
            <a:off x="2343150" y="156463"/>
            <a:ext cx="4462145" cy="513715"/>
          </a:xfrm>
          <a:prstGeom prst="rect">
            <a:avLst/>
          </a:prstGeom>
        </p:spPr>
        <p:txBody>
          <a:bodyPr vert="horz" wrap="square" lIns="0" tIns="12700" rIns="0" bIns="0" rtlCol="0">
            <a:spAutoFit/>
          </a:bodyPr>
          <a:lstStyle/>
          <a:p>
            <a:pPr marL="12700">
              <a:lnSpc>
                <a:spcPct val="100000"/>
              </a:lnSpc>
              <a:spcBef>
                <a:spcPts val="100"/>
              </a:spcBef>
            </a:pPr>
            <a:r>
              <a:rPr sz="3200" spc="-20" dirty="0"/>
              <a:t>KIYAFETLERİN</a:t>
            </a:r>
            <a:r>
              <a:rPr sz="3200" spc="-65" dirty="0"/>
              <a:t> </a:t>
            </a:r>
            <a:r>
              <a:rPr sz="3200" spc="-10" dirty="0"/>
              <a:t>TUTUŞMASI</a:t>
            </a:r>
            <a:endParaRPr sz="3200"/>
          </a:p>
        </p:txBody>
      </p:sp>
      <p:pic>
        <p:nvPicPr>
          <p:cNvPr id="5" name="object 5"/>
          <p:cNvPicPr/>
          <p:nvPr/>
        </p:nvPicPr>
        <p:blipFill>
          <a:blip r:embed="rId2" cstate="print"/>
          <a:stretch>
            <a:fillRect/>
          </a:stretch>
        </p:blipFill>
        <p:spPr>
          <a:xfrm>
            <a:off x="1620012" y="1080516"/>
            <a:ext cx="5760719" cy="3358895"/>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87</a:t>
            </a:fld>
            <a:endParaRPr spc="-25"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873" y="2854832"/>
            <a:ext cx="7479665" cy="635000"/>
          </a:xfrm>
          <a:prstGeom prst="rect">
            <a:avLst/>
          </a:prstGeom>
        </p:spPr>
        <p:txBody>
          <a:bodyPr vert="horz" wrap="square" lIns="0" tIns="12065" rIns="0" bIns="0" rtlCol="0">
            <a:spAutoFit/>
          </a:bodyPr>
          <a:lstStyle/>
          <a:p>
            <a:pPr marL="12700">
              <a:lnSpc>
                <a:spcPct val="100000"/>
              </a:lnSpc>
              <a:spcBef>
                <a:spcPts val="95"/>
              </a:spcBef>
            </a:pPr>
            <a:r>
              <a:rPr sz="4000" b="1" dirty="0">
                <a:latin typeface="Calibri"/>
                <a:cs typeface="Calibri"/>
              </a:rPr>
              <a:t>İş</a:t>
            </a:r>
            <a:r>
              <a:rPr sz="4000" b="1" spc="-150" dirty="0">
                <a:latin typeface="Calibri"/>
                <a:cs typeface="Calibri"/>
              </a:rPr>
              <a:t> </a:t>
            </a:r>
            <a:r>
              <a:rPr sz="4000" b="1" dirty="0">
                <a:latin typeface="Calibri"/>
                <a:cs typeface="Calibri"/>
              </a:rPr>
              <a:t>Ekipmanlarının</a:t>
            </a:r>
            <a:r>
              <a:rPr sz="4000" b="1" spc="-120" dirty="0">
                <a:latin typeface="Calibri"/>
                <a:cs typeface="Calibri"/>
              </a:rPr>
              <a:t> </a:t>
            </a:r>
            <a:r>
              <a:rPr sz="4000" b="1" dirty="0">
                <a:latin typeface="Calibri"/>
                <a:cs typeface="Calibri"/>
              </a:rPr>
              <a:t>Güvenli</a:t>
            </a:r>
            <a:r>
              <a:rPr sz="4000" b="1" spc="-130" dirty="0">
                <a:latin typeface="Calibri"/>
                <a:cs typeface="Calibri"/>
              </a:rPr>
              <a:t> </a:t>
            </a:r>
            <a:r>
              <a:rPr sz="4000" b="1" spc="-10" dirty="0">
                <a:latin typeface="Calibri"/>
                <a:cs typeface="Calibri"/>
              </a:rPr>
              <a:t>Kullanımı</a:t>
            </a:r>
            <a:endParaRPr sz="40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88</a:t>
            </a:fld>
            <a:endParaRPr spc="-25" dirty="0"/>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32384">
              <a:lnSpc>
                <a:spcPct val="100000"/>
              </a:lnSpc>
              <a:spcBef>
                <a:spcPts val="100"/>
              </a:spcBef>
            </a:pPr>
            <a:r>
              <a:rPr sz="3000" dirty="0">
                <a:solidFill>
                  <a:srgbClr val="000000"/>
                </a:solidFill>
              </a:rPr>
              <a:t>İş</a:t>
            </a:r>
            <a:r>
              <a:rPr sz="3000" spc="-85" dirty="0">
                <a:solidFill>
                  <a:srgbClr val="000000"/>
                </a:solidFill>
              </a:rPr>
              <a:t> </a:t>
            </a:r>
            <a:r>
              <a:rPr sz="3000" dirty="0">
                <a:solidFill>
                  <a:srgbClr val="000000"/>
                </a:solidFill>
              </a:rPr>
              <a:t>Sağlığı</a:t>
            </a:r>
            <a:r>
              <a:rPr sz="3000" spc="-90" dirty="0">
                <a:solidFill>
                  <a:srgbClr val="000000"/>
                </a:solidFill>
              </a:rPr>
              <a:t> </a:t>
            </a:r>
            <a:r>
              <a:rPr sz="3000" dirty="0">
                <a:solidFill>
                  <a:srgbClr val="000000"/>
                </a:solidFill>
              </a:rPr>
              <a:t>ve</a:t>
            </a:r>
            <a:r>
              <a:rPr sz="3000" spc="-85" dirty="0">
                <a:solidFill>
                  <a:srgbClr val="000000"/>
                </a:solidFill>
              </a:rPr>
              <a:t> </a:t>
            </a:r>
            <a:r>
              <a:rPr sz="3000" dirty="0">
                <a:solidFill>
                  <a:srgbClr val="000000"/>
                </a:solidFill>
              </a:rPr>
              <a:t>Güvenliği</a:t>
            </a:r>
            <a:r>
              <a:rPr sz="3000" spc="-65" dirty="0">
                <a:solidFill>
                  <a:srgbClr val="000000"/>
                </a:solidFill>
              </a:rPr>
              <a:t> </a:t>
            </a:r>
            <a:r>
              <a:rPr sz="3000" spc="-30" dirty="0">
                <a:solidFill>
                  <a:srgbClr val="000000"/>
                </a:solidFill>
              </a:rPr>
              <a:t>Teknik</a:t>
            </a:r>
            <a:r>
              <a:rPr sz="3000" spc="-90" dirty="0">
                <a:solidFill>
                  <a:srgbClr val="000000"/>
                </a:solidFill>
              </a:rPr>
              <a:t> </a:t>
            </a:r>
            <a:r>
              <a:rPr sz="3000" spc="-10" dirty="0">
                <a:solidFill>
                  <a:srgbClr val="000000"/>
                </a:solidFill>
              </a:rPr>
              <a:t>Konular</a:t>
            </a:r>
            <a:endParaRPr sz="30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2169667"/>
            <a:ext cx="8482330" cy="1122680"/>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5600" algn="l"/>
                <a:tab pos="800735" algn="l"/>
                <a:tab pos="2952750" algn="l"/>
                <a:tab pos="4385945" algn="l"/>
                <a:tab pos="6348730" algn="l"/>
                <a:tab pos="6877684" algn="l"/>
              </a:tabLst>
            </a:pPr>
            <a:r>
              <a:rPr sz="2400" b="1" spc="-25" dirty="0">
                <a:latin typeface="Calibri"/>
                <a:cs typeface="Calibri"/>
              </a:rPr>
              <a:t>İş</a:t>
            </a:r>
            <a:r>
              <a:rPr sz="2400" b="1" dirty="0">
                <a:latin typeface="Calibri"/>
                <a:cs typeface="Calibri"/>
              </a:rPr>
              <a:t>	</a:t>
            </a:r>
            <a:r>
              <a:rPr sz="2400" b="1" spc="-10" dirty="0">
                <a:latin typeface="Calibri"/>
                <a:cs typeface="Calibri"/>
              </a:rPr>
              <a:t>ekipmanlarının</a:t>
            </a:r>
            <a:r>
              <a:rPr sz="2400" b="1" dirty="0">
                <a:latin typeface="Calibri"/>
                <a:cs typeface="Calibri"/>
              </a:rPr>
              <a:t>	</a:t>
            </a:r>
            <a:r>
              <a:rPr sz="2400" b="1" spc="-10" dirty="0">
                <a:solidFill>
                  <a:srgbClr val="FF0000"/>
                </a:solidFill>
                <a:latin typeface="Calibri"/>
                <a:cs typeface="Calibri"/>
              </a:rPr>
              <a:t>periyodik</a:t>
            </a:r>
            <a:r>
              <a:rPr sz="2400" dirty="0">
                <a:solidFill>
                  <a:srgbClr val="FF0000"/>
                </a:solidFill>
                <a:latin typeface="Times New Roman"/>
                <a:cs typeface="Times New Roman"/>
              </a:rPr>
              <a:t>	</a:t>
            </a:r>
            <a:r>
              <a:rPr sz="2400" b="1" spc="-10" dirty="0">
                <a:solidFill>
                  <a:srgbClr val="FF0000"/>
                </a:solidFill>
                <a:latin typeface="Calibri"/>
                <a:cs typeface="Calibri"/>
              </a:rPr>
              <a:t>kontrollerinin</a:t>
            </a:r>
            <a:r>
              <a:rPr sz="2400" dirty="0">
                <a:solidFill>
                  <a:srgbClr val="FF0000"/>
                </a:solidFill>
                <a:latin typeface="Times New Roman"/>
                <a:cs typeface="Times New Roman"/>
              </a:rPr>
              <a:t>	</a:t>
            </a:r>
            <a:r>
              <a:rPr sz="2400" spc="-25" dirty="0">
                <a:latin typeface="Calibri"/>
                <a:cs typeface="Calibri"/>
              </a:rPr>
              <a:t>ve</a:t>
            </a:r>
            <a:r>
              <a:rPr sz="2400" dirty="0">
                <a:latin typeface="Times New Roman"/>
                <a:cs typeface="Times New Roman"/>
              </a:rPr>
              <a:t>	</a:t>
            </a:r>
            <a:r>
              <a:rPr sz="2400" b="1" spc="-10" dirty="0">
                <a:solidFill>
                  <a:srgbClr val="C00000"/>
                </a:solidFill>
                <a:latin typeface="Calibri"/>
                <a:cs typeface="Calibri"/>
              </a:rPr>
              <a:t>bakımlarının</a:t>
            </a:r>
            <a:endParaRPr sz="2400">
              <a:latin typeface="Calibri"/>
              <a:cs typeface="Calibri"/>
            </a:endParaRPr>
          </a:p>
          <a:p>
            <a:pPr marL="355600">
              <a:lnSpc>
                <a:spcPct val="100000"/>
              </a:lnSpc>
            </a:pPr>
            <a:r>
              <a:rPr sz="2400" dirty="0">
                <a:latin typeface="Calibri"/>
                <a:cs typeface="Calibri"/>
              </a:rPr>
              <a:t>yapılması</a:t>
            </a:r>
            <a:r>
              <a:rPr sz="2400" spc="-130" dirty="0">
                <a:latin typeface="Calibri"/>
                <a:cs typeface="Calibri"/>
              </a:rPr>
              <a:t> </a:t>
            </a:r>
            <a:r>
              <a:rPr sz="2400" spc="-10" dirty="0">
                <a:latin typeface="Calibri"/>
                <a:cs typeface="Calibri"/>
              </a:rPr>
              <a:t>veya</a:t>
            </a:r>
            <a:r>
              <a:rPr sz="2400" spc="-140" dirty="0">
                <a:latin typeface="Times New Roman"/>
                <a:cs typeface="Times New Roman"/>
              </a:rPr>
              <a:t> </a:t>
            </a:r>
            <a:r>
              <a:rPr sz="2400" dirty="0">
                <a:latin typeface="Calibri"/>
                <a:cs typeface="Calibri"/>
              </a:rPr>
              <a:t>yaptırılması</a:t>
            </a:r>
            <a:r>
              <a:rPr sz="2400" spc="-110" dirty="0">
                <a:latin typeface="Calibri"/>
                <a:cs typeface="Calibri"/>
              </a:rPr>
              <a:t> </a:t>
            </a:r>
            <a:r>
              <a:rPr sz="2400" spc="-10" dirty="0">
                <a:latin typeface="Calibri"/>
                <a:cs typeface="Calibri"/>
              </a:rPr>
              <a:t>gerekir.</a:t>
            </a:r>
            <a:endParaRPr sz="2400">
              <a:latin typeface="Calibri"/>
              <a:cs typeface="Calibri"/>
            </a:endParaRPr>
          </a:p>
          <a:p>
            <a:pPr marL="355600" indent="-342900">
              <a:lnSpc>
                <a:spcPct val="100000"/>
              </a:lnSpc>
              <a:buFont typeface="Arial"/>
              <a:buChar char="•"/>
              <a:tabLst>
                <a:tab pos="355600" algn="l"/>
                <a:tab pos="711835" algn="l"/>
                <a:tab pos="2725420" algn="l"/>
                <a:tab pos="3980815" algn="l"/>
                <a:tab pos="5254625" algn="l"/>
                <a:tab pos="6885305" algn="l"/>
              </a:tabLst>
            </a:pPr>
            <a:r>
              <a:rPr sz="2400" spc="-25" dirty="0">
                <a:latin typeface="Calibri"/>
                <a:cs typeface="Calibri"/>
              </a:rPr>
              <a:t>İş</a:t>
            </a:r>
            <a:r>
              <a:rPr sz="2400" dirty="0">
                <a:latin typeface="Calibri"/>
                <a:cs typeface="Calibri"/>
              </a:rPr>
              <a:t>	</a:t>
            </a:r>
            <a:r>
              <a:rPr sz="2400" spc="-10" dirty="0">
                <a:latin typeface="Calibri"/>
                <a:cs typeface="Calibri"/>
              </a:rPr>
              <a:t>ekipmanlarının</a:t>
            </a:r>
            <a:r>
              <a:rPr sz="2400" dirty="0">
                <a:latin typeface="Calibri"/>
                <a:cs typeface="Calibri"/>
              </a:rPr>
              <a:t>	</a:t>
            </a:r>
            <a:r>
              <a:rPr sz="2400" b="1" spc="-10" dirty="0">
                <a:solidFill>
                  <a:srgbClr val="FF0000"/>
                </a:solidFill>
                <a:latin typeface="Calibri"/>
                <a:cs typeface="Calibri"/>
              </a:rPr>
              <a:t>“Güvenli</a:t>
            </a:r>
            <a:r>
              <a:rPr sz="2400" b="1" dirty="0">
                <a:solidFill>
                  <a:srgbClr val="FF0000"/>
                </a:solidFill>
                <a:latin typeface="Calibri"/>
                <a:cs typeface="Calibri"/>
              </a:rPr>
              <a:t>	</a:t>
            </a:r>
            <a:r>
              <a:rPr sz="2400" b="1" spc="-10" dirty="0">
                <a:solidFill>
                  <a:srgbClr val="FF0000"/>
                </a:solidFill>
                <a:latin typeface="Calibri"/>
                <a:cs typeface="Calibri"/>
              </a:rPr>
              <a:t>Kullanım</a:t>
            </a:r>
            <a:r>
              <a:rPr sz="2400" b="1" dirty="0">
                <a:solidFill>
                  <a:srgbClr val="FF0000"/>
                </a:solidFill>
                <a:latin typeface="Calibri"/>
                <a:cs typeface="Calibri"/>
              </a:rPr>
              <a:t>	</a:t>
            </a:r>
            <a:r>
              <a:rPr sz="2400" b="1" spc="-10" dirty="0">
                <a:solidFill>
                  <a:srgbClr val="FF0000"/>
                </a:solidFill>
                <a:latin typeface="Calibri"/>
                <a:cs typeface="Calibri"/>
              </a:rPr>
              <a:t>Talimatları”</a:t>
            </a:r>
            <a:r>
              <a:rPr sz="2400" b="1" dirty="0">
                <a:solidFill>
                  <a:srgbClr val="FF0000"/>
                </a:solidFill>
                <a:latin typeface="Calibri"/>
                <a:cs typeface="Calibri"/>
              </a:rPr>
              <a:t>	</a:t>
            </a:r>
            <a:r>
              <a:rPr sz="2400" spc="-10" dirty="0">
                <a:latin typeface="Calibri"/>
                <a:cs typeface="Calibri"/>
              </a:rPr>
              <a:t>hazırlanmalı,</a:t>
            </a:r>
            <a:endParaRPr sz="2400">
              <a:latin typeface="Calibri"/>
              <a:cs typeface="Calibri"/>
            </a:endParaRPr>
          </a:p>
        </p:txBody>
      </p:sp>
      <p:sp>
        <p:nvSpPr>
          <p:cNvPr id="3" name="object 3"/>
          <p:cNvSpPr txBox="1"/>
          <p:nvPr/>
        </p:nvSpPr>
        <p:spPr>
          <a:xfrm>
            <a:off x="673404" y="3266643"/>
            <a:ext cx="2843530" cy="3917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ilgili</a:t>
            </a:r>
            <a:r>
              <a:rPr sz="2400" spc="-105" dirty="0">
                <a:latin typeface="Times New Roman"/>
                <a:cs typeface="Times New Roman"/>
              </a:rPr>
              <a:t> </a:t>
            </a:r>
            <a:r>
              <a:rPr sz="2400" spc="-10" dirty="0">
                <a:latin typeface="Calibri"/>
                <a:cs typeface="Calibri"/>
              </a:rPr>
              <a:t>yerlere</a:t>
            </a:r>
            <a:r>
              <a:rPr sz="2400" spc="-95" dirty="0">
                <a:latin typeface="Times New Roman"/>
                <a:cs typeface="Times New Roman"/>
              </a:rPr>
              <a:t> </a:t>
            </a:r>
            <a:r>
              <a:rPr sz="2400" spc="-10" dirty="0">
                <a:latin typeface="Calibri"/>
                <a:cs typeface="Calibri"/>
              </a:rPr>
              <a:t>asılmalıdır.</a:t>
            </a:r>
            <a:endParaRPr sz="2400">
              <a:latin typeface="Calibri"/>
              <a:cs typeface="Calibri"/>
            </a:endParaRPr>
          </a:p>
        </p:txBody>
      </p:sp>
      <p:pic>
        <p:nvPicPr>
          <p:cNvPr id="4" name="object 4"/>
          <p:cNvPicPr/>
          <p:nvPr/>
        </p:nvPicPr>
        <p:blipFill>
          <a:blip r:embed="rId2" cstate="print"/>
          <a:stretch>
            <a:fillRect/>
          </a:stretch>
        </p:blipFill>
        <p:spPr>
          <a:xfrm>
            <a:off x="2772155" y="5768340"/>
            <a:ext cx="992122" cy="710182"/>
          </a:xfrm>
          <a:prstGeom prst="rect">
            <a:avLst/>
          </a:prstGeom>
        </p:spPr>
      </p:pic>
      <p:sp>
        <p:nvSpPr>
          <p:cNvPr id="5" name="object 5"/>
          <p:cNvSpPr txBox="1">
            <a:spLocks noGrp="1"/>
          </p:cNvSpPr>
          <p:nvPr>
            <p:ph type="title"/>
          </p:nvPr>
        </p:nvSpPr>
        <p:spPr>
          <a:xfrm>
            <a:off x="330200" y="75197"/>
            <a:ext cx="8235315" cy="1753870"/>
          </a:xfrm>
          <a:prstGeom prst="rect">
            <a:avLst/>
          </a:prstGeom>
        </p:spPr>
        <p:txBody>
          <a:bodyPr vert="horz" wrap="square" lIns="0" tIns="93980" rIns="0" bIns="0" rtlCol="0">
            <a:spAutoFit/>
          </a:bodyPr>
          <a:lstStyle/>
          <a:p>
            <a:pPr marL="250825" algn="ctr">
              <a:lnSpc>
                <a:spcPct val="100000"/>
              </a:lnSpc>
              <a:spcBef>
                <a:spcPts val="740"/>
              </a:spcBef>
            </a:pPr>
            <a:r>
              <a:rPr sz="3200" dirty="0"/>
              <a:t>İş </a:t>
            </a:r>
            <a:r>
              <a:rPr sz="3200" spc="-10" dirty="0"/>
              <a:t>Ekipmanı</a:t>
            </a:r>
            <a:endParaRPr sz="3200"/>
          </a:p>
          <a:p>
            <a:pPr marL="12700" marR="5080">
              <a:lnSpc>
                <a:spcPct val="100000"/>
              </a:lnSpc>
              <a:spcBef>
                <a:spcPts val="484"/>
              </a:spcBef>
            </a:pPr>
            <a:r>
              <a:rPr sz="2400" dirty="0">
                <a:solidFill>
                  <a:srgbClr val="000000"/>
                </a:solidFill>
              </a:rPr>
              <a:t>İş</a:t>
            </a:r>
            <a:r>
              <a:rPr sz="2400" spc="-40" dirty="0">
                <a:solidFill>
                  <a:srgbClr val="000000"/>
                </a:solidFill>
              </a:rPr>
              <a:t> </a:t>
            </a:r>
            <a:r>
              <a:rPr sz="2400" dirty="0">
                <a:solidFill>
                  <a:srgbClr val="000000"/>
                </a:solidFill>
              </a:rPr>
              <a:t>ekipmanı:</a:t>
            </a:r>
            <a:r>
              <a:rPr sz="2400" spc="-50" dirty="0">
                <a:solidFill>
                  <a:srgbClr val="000000"/>
                </a:solidFill>
              </a:rPr>
              <a:t> </a:t>
            </a:r>
            <a:r>
              <a:rPr sz="2400" b="0" dirty="0">
                <a:solidFill>
                  <a:srgbClr val="000000"/>
                </a:solidFill>
                <a:latin typeface="Calibri"/>
                <a:cs typeface="Calibri"/>
              </a:rPr>
              <a:t>İşin</a:t>
            </a:r>
            <a:r>
              <a:rPr sz="2400" b="0" spc="-40" dirty="0">
                <a:solidFill>
                  <a:srgbClr val="000000"/>
                </a:solidFill>
                <a:latin typeface="Calibri"/>
                <a:cs typeface="Calibri"/>
              </a:rPr>
              <a:t> </a:t>
            </a:r>
            <a:r>
              <a:rPr sz="2400" b="0" dirty="0">
                <a:solidFill>
                  <a:srgbClr val="000000"/>
                </a:solidFill>
                <a:latin typeface="Calibri"/>
                <a:cs typeface="Calibri"/>
              </a:rPr>
              <a:t>yapılmasında</a:t>
            </a:r>
            <a:r>
              <a:rPr sz="2400" b="0" spc="-70" dirty="0">
                <a:solidFill>
                  <a:srgbClr val="000000"/>
                </a:solidFill>
                <a:latin typeface="Calibri"/>
                <a:cs typeface="Calibri"/>
              </a:rPr>
              <a:t> </a:t>
            </a:r>
            <a:r>
              <a:rPr sz="2400" b="0" dirty="0">
                <a:solidFill>
                  <a:srgbClr val="000000"/>
                </a:solidFill>
                <a:latin typeface="Calibri"/>
                <a:cs typeface="Calibri"/>
              </a:rPr>
              <a:t>kullanılan</a:t>
            </a:r>
            <a:r>
              <a:rPr sz="2400" b="0" spc="-40" dirty="0">
                <a:solidFill>
                  <a:srgbClr val="000000"/>
                </a:solidFill>
                <a:latin typeface="Calibri"/>
                <a:cs typeface="Calibri"/>
              </a:rPr>
              <a:t> </a:t>
            </a:r>
            <a:r>
              <a:rPr sz="2400" b="0" dirty="0">
                <a:solidFill>
                  <a:srgbClr val="000000"/>
                </a:solidFill>
                <a:latin typeface="Calibri"/>
                <a:cs typeface="Calibri"/>
              </a:rPr>
              <a:t>herhangi</a:t>
            </a:r>
            <a:r>
              <a:rPr sz="2400" b="0" spc="-40" dirty="0">
                <a:solidFill>
                  <a:srgbClr val="000000"/>
                </a:solidFill>
                <a:latin typeface="Calibri"/>
                <a:cs typeface="Calibri"/>
              </a:rPr>
              <a:t> </a:t>
            </a:r>
            <a:r>
              <a:rPr sz="2400" b="0" dirty="0">
                <a:solidFill>
                  <a:srgbClr val="000000"/>
                </a:solidFill>
                <a:latin typeface="Calibri"/>
                <a:cs typeface="Calibri"/>
              </a:rPr>
              <a:t>bir</a:t>
            </a:r>
            <a:r>
              <a:rPr sz="2400" b="0" spc="-55" dirty="0">
                <a:solidFill>
                  <a:srgbClr val="000000"/>
                </a:solidFill>
                <a:latin typeface="Calibri"/>
                <a:cs typeface="Calibri"/>
              </a:rPr>
              <a:t> </a:t>
            </a:r>
            <a:r>
              <a:rPr sz="2400" b="0" dirty="0">
                <a:solidFill>
                  <a:srgbClr val="000000"/>
                </a:solidFill>
                <a:latin typeface="Calibri"/>
                <a:cs typeface="Calibri"/>
              </a:rPr>
              <a:t>makine,</a:t>
            </a:r>
            <a:r>
              <a:rPr sz="2400" b="0" spc="-50" dirty="0">
                <a:solidFill>
                  <a:srgbClr val="000000"/>
                </a:solidFill>
                <a:latin typeface="Calibri"/>
                <a:cs typeface="Calibri"/>
              </a:rPr>
              <a:t> </a:t>
            </a:r>
            <a:r>
              <a:rPr sz="2400" b="0" spc="-10" dirty="0">
                <a:solidFill>
                  <a:srgbClr val="000000"/>
                </a:solidFill>
                <a:latin typeface="Calibri"/>
                <a:cs typeface="Calibri"/>
              </a:rPr>
              <a:t>alet, </a:t>
            </a:r>
            <a:r>
              <a:rPr sz="2400" b="0" dirty="0">
                <a:solidFill>
                  <a:srgbClr val="000000"/>
                </a:solidFill>
                <a:latin typeface="Calibri"/>
                <a:cs typeface="Calibri"/>
              </a:rPr>
              <a:t>cihaz,</a:t>
            </a:r>
            <a:r>
              <a:rPr sz="2400" b="0" spc="-55" dirty="0">
                <a:solidFill>
                  <a:srgbClr val="000000"/>
                </a:solidFill>
                <a:latin typeface="Calibri"/>
                <a:cs typeface="Calibri"/>
              </a:rPr>
              <a:t> </a:t>
            </a:r>
            <a:r>
              <a:rPr sz="2400" b="0" dirty="0">
                <a:solidFill>
                  <a:srgbClr val="000000"/>
                </a:solidFill>
                <a:latin typeface="Calibri"/>
                <a:cs typeface="Calibri"/>
              </a:rPr>
              <a:t>tesis</a:t>
            </a:r>
            <a:r>
              <a:rPr sz="2400" b="0" spc="-40" dirty="0">
                <a:solidFill>
                  <a:srgbClr val="000000"/>
                </a:solidFill>
                <a:latin typeface="Calibri"/>
                <a:cs typeface="Calibri"/>
              </a:rPr>
              <a:t> </a:t>
            </a:r>
            <a:r>
              <a:rPr sz="2400" b="0" dirty="0">
                <a:solidFill>
                  <a:srgbClr val="000000"/>
                </a:solidFill>
                <a:latin typeface="Calibri"/>
                <a:cs typeface="Calibri"/>
              </a:rPr>
              <a:t>ve</a:t>
            </a:r>
            <a:r>
              <a:rPr sz="2400" b="0" spc="-40" dirty="0">
                <a:solidFill>
                  <a:srgbClr val="000000"/>
                </a:solidFill>
                <a:latin typeface="Calibri"/>
                <a:cs typeface="Calibri"/>
              </a:rPr>
              <a:t> </a:t>
            </a:r>
            <a:r>
              <a:rPr sz="2400" b="0" spc="-35" dirty="0">
                <a:solidFill>
                  <a:srgbClr val="000000"/>
                </a:solidFill>
                <a:latin typeface="Calibri"/>
                <a:cs typeface="Calibri"/>
              </a:rPr>
              <a:t>tesisattır.</a:t>
            </a:r>
            <a:r>
              <a:rPr sz="2400" b="0" spc="-70" dirty="0">
                <a:solidFill>
                  <a:srgbClr val="000000"/>
                </a:solidFill>
                <a:latin typeface="Calibri"/>
                <a:cs typeface="Calibri"/>
              </a:rPr>
              <a:t> </a:t>
            </a:r>
            <a:r>
              <a:rPr sz="2400" b="0" dirty="0">
                <a:solidFill>
                  <a:srgbClr val="000000"/>
                </a:solidFill>
                <a:latin typeface="Calibri"/>
                <a:cs typeface="Calibri"/>
              </a:rPr>
              <a:t>TSE</a:t>
            </a:r>
            <a:r>
              <a:rPr sz="2400" b="0" spc="-25" dirty="0">
                <a:solidFill>
                  <a:srgbClr val="000000"/>
                </a:solidFill>
                <a:latin typeface="Calibri"/>
                <a:cs typeface="Calibri"/>
              </a:rPr>
              <a:t> </a:t>
            </a:r>
            <a:r>
              <a:rPr sz="2400" b="0" dirty="0">
                <a:solidFill>
                  <a:srgbClr val="000000"/>
                </a:solidFill>
                <a:latin typeface="Calibri"/>
                <a:cs typeface="Calibri"/>
              </a:rPr>
              <a:t>ve</a:t>
            </a:r>
            <a:r>
              <a:rPr sz="2400" b="0" spc="-40" dirty="0">
                <a:solidFill>
                  <a:srgbClr val="000000"/>
                </a:solidFill>
                <a:latin typeface="Calibri"/>
                <a:cs typeface="Calibri"/>
              </a:rPr>
              <a:t> </a:t>
            </a:r>
            <a:r>
              <a:rPr sz="2400" b="0" dirty="0">
                <a:solidFill>
                  <a:srgbClr val="000000"/>
                </a:solidFill>
                <a:latin typeface="Calibri"/>
                <a:cs typeface="Calibri"/>
              </a:rPr>
              <a:t>CE</a:t>
            </a:r>
            <a:r>
              <a:rPr sz="2400" b="0" spc="-50" dirty="0">
                <a:solidFill>
                  <a:srgbClr val="000000"/>
                </a:solidFill>
                <a:latin typeface="Calibri"/>
                <a:cs typeface="Calibri"/>
              </a:rPr>
              <a:t> </a:t>
            </a:r>
            <a:r>
              <a:rPr sz="2400" b="0" spc="-10" dirty="0">
                <a:solidFill>
                  <a:srgbClr val="000000"/>
                </a:solidFill>
                <a:latin typeface="Calibri"/>
                <a:cs typeface="Calibri"/>
              </a:rPr>
              <a:t>sertifikalı</a:t>
            </a:r>
            <a:r>
              <a:rPr sz="2400" b="0" spc="-60" dirty="0">
                <a:solidFill>
                  <a:srgbClr val="000000"/>
                </a:solidFill>
                <a:latin typeface="Calibri"/>
                <a:cs typeface="Calibri"/>
              </a:rPr>
              <a:t> </a:t>
            </a:r>
            <a:r>
              <a:rPr sz="2400" b="0" spc="-10" dirty="0">
                <a:solidFill>
                  <a:srgbClr val="000000"/>
                </a:solidFill>
                <a:latin typeface="Calibri"/>
                <a:cs typeface="Calibri"/>
              </a:rPr>
              <a:t>ekipmanlar kullanılmalıdır.</a:t>
            </a:r>
            <a:endParaRPr sz="2400">
              <a:latin typeface="Calibri"/>
              <a:cs typeface="Calibri"/>
            </a:endParaRPr>
          </a:p>
        </p:txBody>
      </p:sp>
      <p:pic>
        <p:nvPicPr>
          <p:cNvPr id="6" name="object 6"/>
          <p:cNvPicPr/>
          <p:nvPr/>
        </p:nvPicPr>
        <p:blipFill>
          <a:blip r:embed="rId3" cstate="print"/>
          <a:stretch>
            <a:fillRect/>
          </a:stretch>
        </p:blipFill>
        <p:spPr>
          <a:xfrm>
            <a:off x="827534" y="5768340"/>
            <a:ext cx="1488945" cy="864105"/>
          </a:xfrm>
          <a:prstGeom prst="rect">
            <a:avLst/>
          </a:prstGeom>
        </p:spPr>
      </p:pic>
      <p:grpSp>
        <p:nvGrpSpPr>
          <p:cNvPr id="7" name="object 7"/>
          <p:cNvGrpSpPr/>
          <p:nvPr/>
        </p:nvGrpSpPr>
        <p:grpSpPr>
          <a:xfrm>
            <a:off x="697800" y="3712273"/>
            <a:ext cx="7911465" cy="2960370"/>
            <a:chOff x="697800" y="3712273"/>
            <a:chExt cx="7911465" cy="2960370"/>
          </a:xfrm>
        </p:grpSpPr>
        <p:pic>
          <p:nvPicPr>
            <p:cNvPr id="8" name="object 8"/>
            <p:cNvPicPr/>
            <p:nvPr/>
          </p:nvPicPr>
          <p:blipFill>
            <a:blip r:embed="rId4" cstate="print"/>
            <a:stretch>
              <a:fillRect/>
            </a:stretch>
          </p:blipFill>
          <p:spPr>
            <a:xfrm>
              <a:off x="4860036" y="5574794"/>
              <a:ext cx="1527047" cy="1097277"/>
            </a:xfrm>
            <a:prstGeom prst="rect">
              <a:avLst/>
            </a:prstGeom>
          </p:spPr>
        </p:pic>
        <p:sp>
          <p:nvSpPr>
            <p:cNvPr id="9" name="object 9"/>
            <p:cNvSpPr/>
            <p:nvPr/>
          </p:nvSpPr>
          <p:spPr>
            <a:xfrm>
              <a:off x="702562" y="3717035"/>
              <a:ext cx="7901940" cy="1816735"/>
            </a:xfrm>
            <a:custGeom>
              <a:avLst/>
              <a:gdLst/>
              <a:ahLst/>
              <a:cxnLst/>
              <a:rect l="l" t="t" r="r" b="b"/>
              <a:pathLst>
                <a:path w="7901940" h="1816735">
                  <a:moveTo>
                    <a:pt x="7901940" y="0"/>
                  </a:moveTo>
                  <a:lnTo>
                    <a:pt x="0" y="0"/>
                  </a:lnTo>
                  <a:lnTo>
                    <a:pt x="0" y="1816608"/>
                  </a:lnTo>
                  <a:lnTo>
                    <a:pt x="7901940" y="1816608"/>
                  </a:lnTo>
                  <a:lnTo>
                    <a:pt x="7901940" y="0"/>
                  </a:lnTo>
                  <a:close/>
                </a:path>
              </a:pathLst>
            </a:custGeom>
            <a:solidFill>
              <a:srgbClr val="FFC000"/>
            </a:solidFill>
          </p:spPr>
          <p:txBody>
            <a:bodyPr wrap="square" lIns="0" tIns="0" rIns="0" bIns="0" rtlCol="0"/>
            <a:lstStyle/>
            <a:p>
              <a:endParaRPr/>
            </a:p>
          </p:txBody>
        </p:sp>
        <p:sp>
          <p:nvSpPr>
            <p:cNvPr id="10" name="object 10"/>
            <p:cNvSpPr/>
            <p:nvPr/>
          </p:nvSpPr>
          <p:spPr>
            <a:xfrm>
              <a:off x="702562" y="3717035"/>
              <a:ext cx="7901940" cy="1816735"/>
            </a:xfrm>
            <a:custGeom>
              <a:avLst/>
              <a:gdLst/>
              <a:ahLst/>
              <a:cxnLst/>
              <a:rect l="l" t="t" r="r" b="b"/>
              <a:pathLst>
                <a:path w="7901940" h="1816735">
                  <a:moveTo>
                    <a:pt x="0" y="1816608"/>
                  </a:moveTo>
                  <a:lnTo>
                    <a:pt x="7901940" y="1816608"/>
                  </a:lnTo>
                  <a:lnTo>
                    <a:pt x="7901940" y="0"/>
                  </a:lnTo>
                  <a:lnTo>
                    <a:pt x="0" y="0"/>
                  </a:lnTo>
                  <a:lnTo>
                    <a:pt x="0" y="1816608"/>
                  </a:lnTo>
                  <a:close/>
                </a:path>
              </a:pathLst>
            </a:custGeom>
            <a:ln w="9525">
              <a:solidFill>
                <a:srgbClr val="000000"/>
              </a:solidFill>
            </a:ln>
          </p:spPr>
          <p:txBody>
            <a:bodyPr wrap="square" lIns="0" tIns="0" rIns="0" bIns="0" rtlCol="0"/>
            <a:lstStyle/>
            <a:p>
              <a:endParaRPr/>
            </a:p>
          </p:txBody>
        </p:sp>
      </p:grpSp>
      <p:sp>
        <p:nvSpPr>
          <p:cNvPr id="11" name="object 11"/>
          <p:cNvSpPr txBox="1"/>
          <p:nvPr/>
        </p:nvSpPr>
        <p:spPr>
          <a:xfrm>
            <a:off x="780693" y="3728084"/>
            <a:ext cx="6303645" cy="1305560"/>
          </a:xfrm>
          <a:prstGeom prst="rect">
            <a:avLst/>
          </a:prstGeom>
        </p:spPr>
        <p:txBody>
          <a:bodyPr vert="horz" wrap="square" lIns="0" tIns="12065" rIns="0" bIns="0" rtlCol="0">
            <a:spAutoFit/>
          </a:bodyPr>
          <a:lstStyle/>
          <a:p>
            <a:pPr marL="189230" marR="5080" indent="-177165">
              <a:lnSpc>
                <a:spcPct val="100000"/>
              </a:lnSpc>
              <a:spcBef>
                <a:spcPts val="95"/>
              </a:spcBef>
              <a:buFont typeface="Arial"/>
              <a:buChar char="•"/>
              <a:tabLst>
                <a:tab pos="190500" algn="l"/>
              </a:tabLst>
            </a:pPr>
            <a:r>
              <a:rPr sz="2800" b="1" dirty="0">
                <a:latin typeface="Calibri"/>
                <a:cs typeface="Calibri"/>
              </a:rPr>
              <a:t>Arızalı</a:t>
            </a:r>
            <a:r>
              <a:rPr sz="2800" b="1" spc="-110" dirty="0">
                <a:latin typeface="Calibri"/>
                <a:cs typeface="Calibri"/>
              </a:rPr>
              <a:t> </a:t>
            </a:r>
            <a:r>
              <a:rPr sz="2800" b="1" dirty="0">
                <a:latin typeface="Calibri"/>
                <a:cs typeface="Calibri"/>
              </a:rPr>
              <a:t>ve</a:t>
            </a:r>
            <a:r>
              <a:rPr sz="2800" b="1" spc="-110" dirty="0">
                <a:latin typeface="Calibri"/>
                <a:cs typeface="Calibri"/>
              </a:rPr>
              <a:t> </a:t>
            </a:r>
            <a:r>
              <a:rPr sz="2800" b="1" dirty="0">
                <a:latin typeface="Calibri"/>
                <a:cs typeface="Calibri"/>
              </a:rPr>
              <a:t>güvenlik</a:t>
            </a:r>
            <a:r>
              <a:rPr sz="2800" b="1" spc="-90" dirty="0">
                <a:latin typeface="Calibri"/>
                <a:cs typeface="Calibri"/>
              </a:rPr>
              <a:t> </a:t>
            </a:r>
            <a:r>
              <a:rPr sz="2800" b="1" spc="-10" dirty="0">
                <a:latin typeface="Calibri"/>
                <a:cs typeface="Calibri"/>
              </a:rPr>
              <a:t>koruyucusu</a:t>
            </a:r>
            <a:r>
              <a:rPr sz="2800" b="1" spc="-105" dirty="0">
                <a:latin typeface="Calibri"/>
                <a:cs typeface="Calibri"/>
              </a:rPr>
              <a:t> </a:t>
            </a:r>
            <a:r>
              <a:rPr sz="2800" b="1" spc="-10" dirty="0">
                <a:latin typeface="Calibri"/>
                <a:cs typeface="Calibri"/>
              </a:rPr>
              <a:t>olmayan</a:t>
            </a:r>
            <a:r>
              <a:rPr sz="2800" b="1" spc="-100" dirty="0">
                <a:latin typeface="Calibri"/>
                <a:cs typeface="Calibri"/>
              </a:rPr>
              <a:t> </a:t>
            </a:r>
            <a:r>
              <a:rPr sz="2800" b="1" spc="-25" dirty="0">
                <a:latin typeface="Calibri"/>
                <a:cs typeface="Calibri"/>
              </a:rPr>
              <a:t>iş 	</a:t>
            </a:r>
            <a:r>
              <a:rPr sz="2800" b="1" dirty="0">
                <a:latin typeface="Calibri"/>
                <a:cs typeface="Calibri"/>
              </a:rPr>
              <a:t>ekipmanları</a:t>
            </a:r>
            <a:r>
              <a:rPr sz="2800" b="1" spc="-85" dirty="0">
                <a:latin typeface="Calibri"/>
                <a:cs typeface="Calibri"/>
              </a:rPr>
              <a:t> </a:t>
            </a:r>
            <a:r>
              <a:rPr sz="2800" b="1" spc="-25" dirty="0">
                <a:latin typeface="Calibri"/>
                <a:cs typeface="Calibri"/>
              </a:rPr>
              <a:t>kullanılmamalıdır.</a:t>
            </a:r>
            <a:r>
              <a:rPr sz="2800" b="1" spc="-55" dirty="0">
                <a:latin typeface="Calibri"/>
                <a:cs typeface="Calibri"/>
              </a:rPr>
              <a:t> </a:t>
            </a:r>
            <a:r>
              <a:rPr sz="2800" b="1" spc="-10" dirty="0">
                <a:latin typeface="Calibri"/>
                <a:cs typeface="Calibri"/>
              </a:rPr>
              <a:t>Kişilere 	duyurulmalıdır.</a:t>
            </a:r>
            <a:endParaRPr sz="2800">
              <a:latin typeface="Calibri"/>
              <a:cs typeface="Calibri"/>
            </a:endParaRPr>
          </a:p>
        </p:txBody>
      </p:sp>
      <p:pic>
        <p:nvPicPr>
          <p:cNvPr id="12" name="object 12"/>
          <p:cNvPicPr/>
          <p:nvPr/>
        </p:nvPicPr>
        <p:blipFill>
          <a:blip r:embed="rId5" cstate="print"/>
          <a:stretch>
            <a:fillRect/>
          </a:stretch>
        </p:blipFill>
        <p:spPr>
          <a:xfrm>
            <a:off x="6356603" y="2831589"/>
            <a:ext cx="2787396" cy="4026410"/>
          </a:xfrm>
          <a:prstGeom prst="rect">
            <a:avLst/>
          </a:prstGeom>
        </p:spPr>
      </p:pic>
      <p:sp>
        <p:nvSpPr>
          <p:cNvPr id="13" name="object 13"/>
          <p:cNvSpPr txBox="1"/>
          <p:nvPr/>
        </p:nvSpPr>
        <p:spPr>
          <a:xfrm>
            <a:off x="7508240" y="3346830"/>
            <a:ext cx="660400" cy="2312035"/>
          </a:xfrm>
          <a:prstGeom prst="rect">
            <a:avLst/>
          </a:prstGeom>
        </p:spPr>
        <p:txBody>
          <a:bodyPr vert="horz" wrap="square" lIns="0" tIns="12700" rIns="0" bIns="0" rtlCol="0">
            <a:spAutoFit/>
          </a:bodyPr>
          <a:lstStyle/>
          <a:p>
            <a:pPr marL="12700">
              <a:lnSpc>
                <a:spcPct val="100000"/>
              </a:lnSpc>
              <a:spcBef>
                <a:spcPts val="100"/>
              </a:spcBef>
            </a:pPr>
            <a:r>
              <a:rPr sz="15000" spc="-50" dirty="0">
                <a:latin typeface="Times New Roman"/>
                <a:cs typeface="Times New Roman"/>
              </a:rPr>
              <a:t>!</a:t>
            </a:r>
            <a:endParaRPr sz="15000">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2461" y="107441"/>
            <a:ext cx="4742815" cy="574040"/>
          </a:xfrm>
          <a:prstGeom prst="rect">
            <a:avLst/>
          </a:prstGeom>
        </p:spPr>
        <p:txBody>
          <a:bodyPr vert="horz" wrap="square" lIns="0" tIns="12700" rIns="0" bIns="0" rtlCol="0">
            <a:spAutoFit/>
          </a:bodyPr>
          <a:lstStyle/>
          <a:p>
            <a:pPr marL="12700">
              <a:lnSpc>
                <a:spcPct val="100000"/>
              </a:lnSpc>
              <a:spcBef>
                <a:spcPts val="100"/>
              </a:spcBef>
              <a:tabLst>
                <a:tab pos="1877695" algn="l"/>
              </a:tabLst>
            </a:pPr>
            <a:r>
              <a:rPr sz="3600" spc="-10" dirty="0"/>
              <a:t>Çalışanın</a:t>
            </a:r>
            <a:r>
              <a:rPr sz="3600" dirty="0"/>
              <a:t>	</a:t>
            </a:r>
            <a:r>
              <a:rPr sz="3600" spc="-10" dirty="0"/>
              <a:t>Yükümlülükleri</a:t>
            </a:r>
            <a:endParaRPr sz="3600"/>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93675">
              <a:lnSpc>
                <a:spcPts val="1240"/>
              </a:lnSpc>
            </a:pPr>
            <a:fld id="{81D60167-4931-47E6-BA6A-407CBD079E47}" type="slidenum">
              <a:rPr spc="-50" dirty="0"/>
              <a:t>9</a:t>
            </a:fld>
            <a:endParaRPr spc="-50" dirty="0"/>
          </a:p>
        </p:txBody>
      </p:sp>
      <p:sp>
        <p:nvSpPr>
          <p:cNvPr id="3" name="object 3"/>
          <p:cNvSpPr txBox="1"/>
          <p:nvPr/>
        </p:nvSpPr>
        <p:spPr>
          <a:xfrm>
            <a:off x="258265" y="652073"/>
            <a:ext cx="8627110" cy="5673090"/>
          </a:xfrm>
          <a:prstGeom prst="rect">
            <a:avLst/>
          </a:prstGeom>
        </p:spPr>
        <p:txBody>
          <a:bodyPr vert="horz" wrap="square" lIns="0" tIns="69850" rIns="0" bIns="0" rtlCol="0">
            <a:spAutoFit/>
          </a:bodyPr>
          <a:lstStyle/>
          <a:p>
            <a:pPr marL="12700">
              <a:lnSpc>
                <a:spcPct val="100000"/>
              </a:lnSpc>
              <a:spcBef>
                <a:spcPts val="550"/>
              </a:spcBef>
            </a:pPr>
            <a:r>
              <a:rPr sz="2000" b="1" dirty="0">
                <a:latin typeface="Calibri"/>
                <a:cs typeface="Calibri"/>
              </a:rPr>
              <a:t>6331</a:t>
            </a:r>
            <a:r>
              <a:rPr sz="2000" spc="-110" dirty="0">
                <a:latin typeface="Times New Roman"/>
                <a:cs typeface="Times New Roman"/>
              </a:rPr>
              <a:t> </a:t>
            </a:r>
            <a:r>
              <a:rPr sz="2000" b="1" dirty="0">
                <a:latin typeface="Calibri"/>
                <a:cs typeface="Calibri"/>
              </a:rPr>
              <a:t>Sayılı</a:t>
            </a:r>
            <a:r>
              <a:rPr sz="2000" b="1" spc="-40" dirty="0">
                <a:latin typeface="Calibri"/>
                <a:cs typeface="Calibri"/>
              </a:rPr>
              <a:t> </a:t>
            </a:r>
            <a:r>
              <a:rPr sz="2000" b="1" dirty="0">
                <a:latin typeface="Calibri"/>
                <a:cs typeface="Calibri"/>
              </a:rPr>
              <a:t>İş</a:t>
            </a:r>
            <a:r>
              <a:rPr sz="2000" b="1" spc="-35" dirty="0">
                <a:latin typeface="Calibri"/>
                <a:cs typeface="Calibri"/>
              </a:rPr>
              <a:t> </a:t>
            </a:r>
            <a:r>
              <a:rPr sz="2000" b="1" dirty="0">
                <a:latin typeface="Calibri"/>
                <a:cs typeface="Calibri"/>
              </a:rPr>
              <a:t>Sağlığı</a:t>
            </a:r>
            <a:r>
              <a:rPr sz="2000" b="1" spc="-45" dirty="0">
                <a:latin typeface="Calibri"/>
                <a:cs typeface="Calibri"/>
              </a:rPr>
              <a:t> </a:t>
            </a:r>
            <a:r>
              <a:rPr sz="2000" b="1" dirty="0">
                <a:latin typeface="Calibri"/>
                <a:cs typeface="Calibri"/>
              </a:rPr>
              <a:t>ve</a:t>
            </a:r>
            <a:r>
              <a:rPr sz="2000" spc="-65" dirty="0">
                <a:latin typeface="Times New Roman"/>
                <a:cs typeface="Times New Roman"/>
              </a:rPr>
              <a:t> </a:t>
            </a:r>
            <a:r>
              <a:rPr sz="2000" b="1" dirty="0">
                <a:latin typeface="Calibri"/>
                <a:cs typeface="Calibri"/>
              </a:rPr>
              <a:t>Güvenliği</a:t>
            </a:r>
            <a:r>
              <a:rPr sz="2000" b="1" spc="-45" dirty="0">
                <a:latin typeface="Calibri"/>
                <a:cs typeface="Calibri"/>
              </a:rPr>
              <a:t> </a:t>
            </a:r>
            <a:r>
              <a:rPr sz="2000" b="1" dirty="0">
                <a:latin typeface="Calibri"/>
                <a:cs typeface="Calibri"/>
              </a:rPr>
              <a:t>Kanunu</a:t>
            </a:r>
            <a:r>
              <a:rPr sz="2000" spc="-95" dirty="0">
                <a:latin typeface="Times New Roman"/>
                <a:cs typeface="Times New Roman"/>
              </a:rPr>
              <a:t> </a:t>
            </a:r>
            <a:r>
              <a:rPr sz="2000" b="1" dirty="0">
                <a:latin typeface="Calibri"/>
                <a:cs typeface="Calibri"/>
              </a:rPr>
              <a:t>Madde</a:t>
            </a:r>
            <a:r>
              <a:rPr sz="2000" spc="-85" dirty="0">
                <a:latin typeface="Times New Roman"/>
                <a:cs typeface="Times New Roman"/>
              </a:rPr>
              <a:t> </a:t>
            </a:r>
            <a:r>
              <a:rPr sz="2000" b="1" spc="-25" dirty="0">
                <a:latin typeface="Calibri"/>
                <a:cs typeface="Calibri"/>
              </a:rPr>
              <a:t>19:</a:t>
            </a:r>
            <a:endParaRPr sz="2000" dirty="0">
              <a:latin typeface="Calibri"/>
              <a:cs typeface="Calibri"/>
            </a:endParaRPr>
          </a:p>
          <a:p>
            <a:pPr marL="12700">
              <a:lnSpc>
                <a:spcPct val="100000"/>
              </a:lnSpc>
              <a:spcBef>
                <a:spcPts val="620"/>
              </a:spcBef>
            </a:pPr>
            <a:r>
              <a:rPr sz="2800" spc="-10" dirty="0">
                <a:latin typeface="Calibri"/>
                <a:cs typeface="Calibri"/>
              </a:rPr>
              <a:t>Çalışanlar,</a:t>
            </a:r>
            <a:endParaRPr sz="2800" dirty="0">
              <a:latin typeface="Calibri"/>
              <a:cs typeface="Calibri"/>
            </a:endParaRPr>
          </a:p>
          <a:p>
            <a:pPr marL="354965" indent="-342265">
              <a:lnSpc>
                <a:spcPct val="100000"/>
              </a:lnSpc>
              <a:spcBef>
                <a:spcPts val="670"/>
              </a:spcBef>
              <a:buFont typeface="Arial"/>
              <a:buChar char="•"/>
              <a:tabLst>
                <a:tab pos="354965" algn="l"/>
              </a:tabLst>
            </a:pPr>
            <a:r>
              <a:rPr sz="2800" dirty="0">
                <a:latin typeface="Calibri"/>
                <a:cs typeface="Calibri"/>
              </a:rPr>
              <a:t>İş</a:t>
            </a:r>
            <a:r>
              <a:rPr sz="2800" spc="55" dirty="0">
                <a:latin typeface="Calibri"/>
                <a:cs typeface="Calibri"/>
              </a:rPr>
              <a:t> </a:t>
            </a:r>
            <a:r>
              <a:rPr sz="2800" dirty="0">
                <a:latin typeface="Calibri"/>
                <a:cs typeface="Calibri"/>
              </a:rPr>
              <a:t>sağlığı</a:t>
            </a:r>
            <a:r>
              <a:rPr sz="2800" spc="50" dirty="0">
                <a:latin typeface="Calibri"/>
                <a:cs typeface="Calibri"/>
              </a:rPr>
              <a:t> </a:t>
            </a:r>
            <a:r>
              <a:rPr sz="2800" dirty="0">
                <a:latin typeface="Calibri"/>
                <a:cs typeface="Calibri"/>
              </a:rPr>
              <a:t>ve</a:t>
            </a:r>
            <a:r>
              <a:rPr sz="2800" spc="-10" dirty="0">
                <a:latin typeface="Times New Roman"/>
                <a:cs typeface="Times New Roman"/>
              </a:rPr>
              <a:t> </a:t>
            </a:r>
            <a:r>
              <a:rPr sz="2800" dirty="0">
                <a:latin typeface="Calibri"/>
                <a:cs typeface="Calibri"/>
              </a:rPr>
              <a:t>güvenliği</a:t>
            </a:r>
            <a:r>
              <a:rPr sz="2800" spc="70" dirty="0">
                <a:latin typeface="Calibri"/>
                <a:cs typeface="Calibri"/>
              </a:rPr>
              <a:t> </a:t>
            </a:r>
            <a:r>
              <a:rPr sz="2800" dirty="0">
                <a:latin typeface="Calibri"/>
                <a:cs typeface="Calibri"/>
              </a:rPr>
              <a:t>ile</a:t>
            </a:r>
            <a:r>
              <a:rPr sz="2800" spc="-10" dirty="0">
                <a:latin typeface="Times New Roman"/>
                <a:cs typeface="Times New Roman"/>
              </a:rPr>
              <a:t> </a:t>
            </a:r>
            <a:r>
              <a:rPr sz="2800" dirty="0">
                <a:latin typeface="Calibri"/>
                <a:cs typeface="Calibri"/>
              </a:rPr>
              <a:t>ilgili</a:t>
            </a:r>
            <a:r>
              <a:rPr sz="2800" spc="5" dirty="0">
                <a:latin typeface="Times New Roman"/>
                <a:cs typeface="Times New Roman"/>
              </a:rPr>
              <a:t> </a:t>
            </a:r>
            <a:r>
              <a:rPr sz="2800" b="1" dirty="0">
                <a:solidFill>
                  <a:srgbClr val="C00000"/>
                </a:solidFill>
                <a:latin typeface="Calibri"/>
                <a:cs typeface="Calibri"/>
              </a:rPr>
              <a:t>aldıkları</a:t>
            </a:r>
            <a:r>
              <a:rPr sz="2800" b="1" spc="85" dirty="0">
                <a:solidFill>
                  <a:srgbClr val="C00000"/>
                </a:solidFill>
                <a:latin typeface="Calibri"/>
                <a:cs typeface="Calibri"/>
              </a:rPr>
              <a:t> </a:t>
            </a:r>
            <a:r>
              <a:rPr sz="2800" b="1" dirty="0">
                <a:solidFill>
                  <a:srgbClr val="C00000"/>
                </a:solidFill>
                <a:latin typeface="Calibri"/>
                <a:cs typeface="Calibri"/>
              </a:rPr>
              <a:t>eğitim</a:t>
            </a:r>
            <a:r>
              <a:rPr sz="2800" b="1" spc="80" dirty="0">
                <a:solidFill>
                  <a:srgbClr val="C00000"/>
                </a:solidFill>
                <a:latin typeface="Calibri"/>
                <a:cs typeface="Calibri"/>
              </a:rPr>
              <a:t> </a:t>
            </a:r>
            <a:r>
              <a:rPr sz="2800" dirty="0">
                <a:latin typeface="Calibri"/>
                <a:cs typeface="Calibri"/>
              </a:rPr>
              <a:t>ve</a:t>
            </a:r>
            <a:r>
              <a:rPr sz="2800" spc="5" dirty="0">
                <a:latin typeface="Times New Roman"/>
                <a:cs typeface="Times New Roman"/>
              </a:rPr>
              <a:t> </a:t>
            </a:r>
            <a:r>
              <a:rPr sz="2800" spc="-10" dirty="0">
                <a:latin typeface="Calibri"/>
                <a:cs typeface="Calibri"/>
              </a:rPr>
              <a:t>işverenin</a:t>
            </a:r>
            <a:endParaRPr sz="2800" dirty="0">
              <a:latin typeface="Calibri"/>
              <a:cs typeface="Calibri"/>
            </a:endParaRPr>
          </a:p>
          <a:p>
            <a:pPr marL="354965">
              <a:lnSpc>
                <a:spcPct val="100000"/>
              </a:lnSpc>
            </a:pPr>
            <a:r>
              <a:rPr sz="2800" dirty="0">
                <a:latin typeface="Calibri"/>
                <a:cs typeface="Calibri"/>
              </a:rPr>
              <a:t>bu</a:t>
            </a:r>
            <a:r>
              <a:rPr sz="2800" spc="-160" dirty="0">
                <a:latin typeface="Times New Roman"/>
                <a:cs typeface="Times New Roman"/>
              </a:rPr>
              <a:t> </a:t>
            </a:r>
            <a:r>
              <a:rPr sz="2800" spc="-10" dirty="0">
                <a:latin typeface="Calibri"/>
                <a:cs typeface="Calibri"/>
              </a:rPr>
              <a:t>konudaki</a:t>
            </a:r>
            <a:r>
              <a:rPr sz="2800" spc="-145" dirty="0">
                <a:latin typeface="Times New Roman"/>
                <a:cs typeface="Times New Roman"/>
              </a:rPr>
              <a:t> </a:t>
            </a:r>
            <a:r>
              <a:rPr sz="2800" b="1" dirty="0">
                <a:solidFill>
                  <a:srgbClr val="C00000"/>
                </a:solidFill>
                <a:latin typeface="Calibri"/>
                <a:cs typeface="Calibri"/>
              </a:rPr>
              <a:t>talimatları</a:t>
            </a:r>
            <a:r>
              <a:rPr sz="2800" b="1" spc="-85" dirty="0">
                <a:solidFill>
                  <a:srgbClr val="C00000"/>
                </a:solidFill>
                <a:latin typeface="Calibri"/>
                <a:cs typeface="Calibri"/>
              </a:rPr>
              <a:t> </a:t>
            </a:r>
            <a:r>
              <a:rPr sz="2800" b="1" spc="-10" dirty="0">
                <a:solidFill>
                  <a:srgbClr val="C00000"/>
                </a:solidFill>
                <a:latin typeface="Calibri"/>
                <a:cs typeface="Calibri"/>
              </a:rPr>
              <a:t>doğrultusunda</a:t>
            </a:r>
            <a:r>
              <a:rPr sz="2800" spc="-10" dirty="0">
                <a:latin typeface="Calibri"/>
                <a:cs typeface="Calibri"/>
              </a:rPr>
              <a:t>,</a:t>
            </a:r>
            <a:endParaRPr sz="2800" dirty="0">
              <a:latin typeface="Calibri"/>
              <a:cs typeface="Calibri"/>
            </a:endParaRPr>
          </a:p>
          <a:p>
            <a:pPr marL="354965" indent="-342265">
              <a:lnSpc>
                <a:spcPct val="100000"/>
              </a:lnSpc>
              <a:spcBef>
                <a:spcPts val="675"/>
              </a:spcBef>
              <a:buFont typeface="Arial"/>
              <a:buChar char="•"/>
              <a:tabLst>
                <a:tab pos="354965" algn="l"/>
              </a:tabLst>
            </a:pPr>
            <a:r>
              <a:rPr sz="2800" b="1" dirty="0">
                <a:solidFill>
                  <a:srgbClr val="C00000"/>
                </a:solidFill>
                <a:latin typeface="Calibri"/>
                <a:cs typeface="Calibri"/>
              </a:rPr>
              <a:t>Kendilerinin</a:t>
            </a:r>
            <a:r>
              <a:rPr sz="2800" spc="65" dirty="0">
                <a:solidFill>
                  <a:srgbClr val="C00000"/>
                </a:solidFill>
                <a:latin typeface="Times New Roman"/>
                <a:cs typeface="Times New Roman"/>
              </a:rPr>
              <a:t> </a:t>
            </a:r>
            <a:r>
              <a:rPr sz="2800" b="1" dirty="0">
                <a:solidFill>
                  <a:srgbClr val="C00000"/>
                </a:solidFill>
                <a:latin typeface="Calibri"/>
                <a:cs typeface="Calibri"/>
              </a:rPr>
              <a:t>ve</a:t>
            </a:r>
            <a:r>
              <a:rPr sz="2800" spc="60" dirty="0">
                <a:solidFill>
                  <a:srgbClr val="C00000"/>
                </a:solidFill>
                <a:latin typeface="Times New Roman"/>
                <a:cs typeface="Times New Roman"/>
              </a:rPr>
              <a:t> </a:t>
            </a:r>
            <a:r>
              <a:rPr sz="2800" b="1" dirty="0">
                <a:solidFill>
                  <a:srgbClr val="C00000"/>
                </a:solidFill>
                <a:latin typeface="Calibri"/>
                <a:cs typeface="Calibri"/>
              </a:rPr>
              <a:t>diğer</a:t>
            </a:r>
            <a:r>
              <a:rPr sz="2800" b="1" spc="130" dirty="0">
                <a:solidFill>
                  <a:srgbClr val="C00000"/>
                </a:solidFill>
                <a:latin typeface="Calibri"/>
                <a:cs typeface="Calibri"/>
              </a:rPr>
              <a:t> </a:t>
            </a:r>
            <a:r>
              <a:rPr sz="2800" b="1" dirty="0">
                <a:solidFill>
                  <a:srgbClr val="C00000"/>
                </a:solidFill>
                <a:latin typeface="Calibri"/>
                <a:cs typeface="Calibri"/>
              </a:rPr>
              <a:t>çalışanların</a:t>
            </a:r>
            <a:r>
              <a:rPr sz="2800" b="1" spc="140" dirty="0">
                <a:solidFill>
                  <a:srgbClr val="C00000"/>
                </a:solidFill>
                <a:latin typeface="Calibri"/>
                <a:cs typeface="Calibri"/>
              </a:rPr>
              <a:t> </a:t>
            </a:r>
            <a:r>
              <a:rPr sz="2800" dirty="0">
                <a:latin typeface="Calibri"/>
                <a:cs typeface="Calibri"/>
              </a:rPr>
              <a:t>sağlık</a:t>
            </a:r>
            <a:r>
              <a:rPr sz="2800" spc="130" dirty="0">
                <a:latin typeface="Calibri"/>
                <a:cs typeface="Calibri"/>
              </a:rPr>
              <a:t> </a:t>
            </a:r>
            <a:r>
              <a:rPr sz="2800" dirty="0">
                <a:latin typeface="Calibri"/>
                <a:cs typeface="Calibri"/>
              </a:rPr>
              <a:t>ve</a:t>
            </a:r>
            <a:r>
              <a:rPr sz="2800" spc="65" dirty="0">
                <a:latin typeface="Times New Roman"/>
                <a:cs typeface="Times New Roman"/>
              </a:rPr>
              <a:t> </a:t>
            </a:r>
            <a:r>
              <a:rPr sz="2800" spc="-10" dirty="0">
                <a:latin typeface="Calibri"/>
                <a:cs typeface="Calibri"/>
              </a:rPr>
              <a:t>güvenliklerini</a:t>
            </a:r>
            <a:endParaRPr sz="2800" dirty="0">
              <a:latin typeface="Calibri"/>
              <a:cs typeface="Calibri"/>
            </a:endParaRPr>
          </a:p>
          <a:p>
            <a:pPr marL="355600">
              <a:lnSpc>
                <a:spcPct val="100000"/>
              </a:lnSpc>
            </a:pPr>
            <a:r>
              <a:rPr sz="2800" b="1" spc="-25" dirty="0">
                <a:solidFill>
                  <a:srgbClr val="C00000"/>
                </a:solidFill>
                <a:latin typeface="Calibri"/>
                <a:cs typeface="Calibri"/>
              </a:rPr>
              <a:t>tehlikeye</a:t>
            </a:r>
            <a:r>
              <a:rPr sz="2800" spc="-114" dirty="0">
                <a:solidFill>
                  <a:srgbClr val="C00000"/>
                </a:solidFill>
                <a:latin typeface="Times New Roman"/>
                <a:cs typeface="Times New Roman"/>
              </a:rPr>
              <a:t> </a:t>
            </a:r>
            <a:r>
              <a:rPr sz="2800" b="1" spc="-10" dirty="0">
                <a:solidFill>
                  <a:srgbClr val="C00000"/>
                </a:solidFill>
                <a:latin typeface="Calibri"/>
                <a:cs typeface="Calibri"/>
              </a:rPr>
              <a:t>düşürmemekle</a:t>
            </a:r>
            <a:r>
              <a:rPr sz="2800" b="1" spc="-70" dirty="0">
                <a:solidFill>
                  <a:srgbClr val="C00000"/>
                </a:solidFill>
                <a:latin typeface="Calibri"/>
                <a:cs typeface="Calibri"/>
              </a:rPr>
              <a:t> </a:t>
            </a:r>
            <a:r>
              <a:rPr sz="2800" b="1" spc="-10" dirty="0">
                <a:solidFill>
                  <a:srgbClr val="C00000"/>
                </a:solidFill>
                <a:latin typeface="Calibri"/>
                <a:cs typeface="Calibri"/>
              </a:rPr>
              <a:t>yükümlüdür.</a:t>
            </a:r>
            <a:endParaRPr sz="2800" dirty="0">
              <a:latin typeface="Calibri"/>
              <a:cs typeface="Calibri"/>
            </a:endParaRPr>
          </a:p>
          <a:p>
            <a:pPr marL="12700">
              <a:lnSpc>
                <a:spcPct val="100000"/>
              </a:lnSpc>
              <a:spcBef>
                <a:spcPts val="675"/>
              </a:spcBef>
            </a:pPr>
            <a:r>
              <a:rPr sz="2800" spc="-10" dirty="0">
                <a:latin typeface="Calibri"/>
                <a:cs typeface="Calibri"/>
              </a:rPr>
              <a:t>İşyerindeki</a:t>
            </a:r>
            <a:r>
              <a:rPr sz="2800" spc="-60" dirty="0">
                <a:latin typeface="Calibri"/>
                <a:cs typeface="Calibri"/>
              </a:rPr>
              <a:t> </a:t>
            </a:r>
            <a:r>
              <a:rPr sz="2800" dirty="0">
                <a:latin typeface="Calibri"/>
                <a:cs typeface="Calibri"/>
              </a:rPr>
              <a:t>makine,</a:t>
            </a:r>
            <a:r>
              <a:rPr sz="2800" spc="-130" dirty="0">
                <a:latin typeface="Times New Roman"/>
                <a:cs typeface="Times New Roman"/>
              </a:rPr>
              <a:t> </a:t>
            </a:r>
            <a:r>
              <a:rPr sz="2800" dirty="0">
                <a:latin typeface="Calibri"/>
                <a:cs typeface="Calibri"/>
              </a:rPr>
              <a:t>cihaz,</a:t>
            </a:r>
            <a:r>
              <a:rPr sz="2800" spc="-135" dirty="0">
                <a:latin typeface="Times New Roman"/>
                <a:cs typeface="Times New Roman"/>
              </a:rPr>
              <a:t> </a:t>
            </a:r>
            <a:r>
              <a:rPr sz="2800" dirty="0">
                <a:latin typeface="Calibri"/>
                <a:cs typeface="Calibri"/>
              </a:rPr>
              <a:t>araç,</a:t>
            </a:r>
            <a:r>
              <a:rPr sz="2800" spc="-70" dirty="0">
                <a:latin typeface="Calibri"/>
                <a:cs typeface="Calibri"/>
              </a:rPr>
              <a:t> </a:t>
            </a:r>
            <a:r>
              <a:rPr sz="2800" dirty="0">
                <a:latin typeface="Calibri"/>
                <a:cs typeface="Calibri"/>
              </a:rPr>
              <a:t>gereç,</a:t>
            </a:r>
            <a:r>
              <a:rPr sz="2800" spc="-90" dirty="0">
                <a:latin typeface="Calibri"/>
                <a:cs typeface="Calibri"/>
              </a:rPr>
              <a:t> </a:t>
            </a:r>
            <a:r>
              <a:rPr sz="2800" dirty="0">
                <a:latin typeface="Calibri"/>
                <a:cs typeface="Calibri"/>
              </a:rPr>
              <a:t>tesis</a:t>
            </a:r>
            <a:r>
              <a:rPr sz="2800" spc="-125" dirty="0">
                <a:latin typeface="Times New Roman"/>
                <a:cs typeface="Times New Roman"/>
              </a:rPr>
              <a:t> </a:t>
            </a:r>
            <a:r>
              <a:rPr sz="2800" dirty="0">
                <a:latin typeface="Calibri"/>
                <a:cs typeface="Calibri"/>
              </a:rPr>
              <a:t>ve</a:t>
            </a:r>
            <a:r>
              <a:rPr sz="2800" spc="-140" dirty="0">
                <a:latin typeface="Times New Roman"/>
                <a:cs typeface="Times New Roman"/>
              </a:rPr>
              <a:t> </a:t>
            </a:r>
            <a:r>
              <a:rPr sz="2800" spc="-10" dirty="0">
                <a:latin typeface="Calibri"/>
                <a:cs typeface="Calibri"/>
              </a:rPr>
              <a:t>binalarda,</a:t>
            </a:r>
            <a:endParaRPr sz="2800" dirty="0">
              <a:latin typeface="Calibri"/>
              <a:cs typeface="Calibri"/>
            </a:endParaRPr>
          </a:p>
          <a:p>
            <a:pPr marL="354965" indent="-342265">
              <a:lnSpc>
                <a:spcPct val="100000"/>
              </a:lnSpc>
              <a:spcBef>
                <a:spcPts val="670"/>
              </a:spcBef>
              <a:buFont typeface="Arial"/>
              <a:buChar char="•"/>
              <a:tabLst>
                <a:tab pos="354965" algn="l"/>
              </a:tabLst>
            </a:pPr>
            <a:r>
              <a:rPr sz="2800" dirty="0">
                <a:latin typeface="Calibri"/>
                <a:cs typeface="Calibri"/>
              </a:rPr>
              <a:t>Sağlık</a:t>
            </a:r>
            <a:r>
              <a:rPr sz="2800" spc="25" dirty="0">
                <a:latin typeface="Calibri"/>
                <a:cs typeface="Calibri"/>
              </a:rPr>
              <a:t> </a:t>
            </a:r>
            <a:r>
              <a:rPr sz="2800" dirty="0">
                <a:latin typeface="Calibri"/>
                <a:cs typeface="Calibri"/>
              </a:rPr>
              <a:t>ve</a:t>
            </a:r>
            <a:r>
              <a:rPr sz="2800" spc="-45" dirty="0">
                <a:latin typeface="Times New Roman"/>
                <a:cs typeface="Times New Roman"/>
              </a:rPr>
              <a:t> </a:t>
            </a:r>
            <a:r>
              <a:rPr sz="2800" dirty="0">
                <a:latin typeface="Calibri"/>
                <a:cs typeface="Calibri"/>
              </a:rPr>
              <a:t>güvenlik</a:t>
            </a:r>
            <a:r>
              <a:rPr sz="2800" spc="30" dirty="0">
                <a:latin typeface="Calibri"/>
                <a:cs typeface="Calibri"/>
              </a:rPr>
              <a:t> </a:t>
            </a:r>
            <a:r>
              <a:rPr sz="2800" dirty="0">
                <a:latin typeface="Calibri"/>
                <a:cs typeface="Calibri"/>
              </a:rPr>
              <a:t>yönünden</a:t>
            </a:r>
            <a:r>
              <a:rPr sz="2800" spc="45" dirty="0">
                <a:latin typeface="Calibri"/>
                <a:cs typeface="Calibri"/>
              </a:rPr>
              <a:t> </a:t>
            </a:r>
            <a:r>
              <a:rPr sz="2800" b="1" dirty="0">
                <a:solidFill>
                  <a:srgbClr val="C00000"/>
                </a:solidFill>
                <a:latin typeface="Calibri"/>
                <a:cs typeface="Calibri"/>
              </a:rPr>
              <a:t>ciddi</a:t>
            </a:r>
            <a:r>
              <a:rPr sz="2800" spc="-45" dirty="0">
                <a:solidFill>
                  <a:srgbClr val="C00000"/>
                </a:solidFill>
                <a:latin typeface="Times New Roman"/>
                <a:cs typeface="Times New Roman"/>
              </a:rPr>
              <a:t> </a:t>
            </a:r>
            <a:r>
              <a:rPr sz="2800" b="1" dirty="0">
                <a:solidFill>
                  <a:srgbClr val="C00000"/>
                </a:solidFill>
                <a:latin typeface="Calibri"/>
                <a:cs typeface="Calibri"/>
              </a:rPr>
              <a:t>ve</a:t>
            </a:r>
            <a:r>
              <a:rPr sz="2800" spc="-35" dirty="0">
                <a:solidFill>
                  <a:srgbClr val="C00000"/>
                </a:solidFill>
                <a:latin typeface="Times New Roman"/>
                <a:cs typeface="Times New Roman"/>
              </a:rPr>
              <a:t> </a:t>
            </a:r>
            <a:r>
              <a:rPr sz="2800" b="1" dirty="0">
                <a:solidFill>
                  <a:srgbClr val="C00000"/>
                </a:solidFill>
                <a:latin typeface="Calibri"/>
                <a:cs typeface="Calibri"/>
              </a:rPr>
              <a:t>yakın</a:t>
            </a:r>
            <a:r>
              <a:rPr sz="2800" b="1" spc="20" dirty="0">
                <a:solidFill>
                  <a:srgbClr val="C00000"/>
                </a:solidFill>
                <a:latin typeface="Calibri"/>
                <a:cs typeface="Calibri"/>
              </a:rPr>
              <a:t> </a:t>
            </a:r>
            <a:r>
              <a:rPr sz="2800" b="1" dirty="0">
                <a:solidFill>
                  <a:srgbClr val="C00000"/>
                </a:solidFill>
                <a:latin typeface="Calibri"/>
                <a:cs typeface="Calibri"/>
              </a:rPr>
              <a:t>bir</a:t>
            </a:r>
            <a:r>
              <a:rPr sz="2800" spc="-25" dirty="0">
                <a:solidFill>
                  <a:srgbClr val="C00000"/>
                </a:solidFill>
                <a:latin typeface="Times New Roman"/>
                <a:cs typeface="Times New Roman"/>
              </a:rPr>
              <a:t> </a:t>
            </a:r>
            <a:r>
              <a:rPr sz="2800" b="1" dirty="0">
                <a:solidFill>
                  <a:srgbClr val="C00000"/>
                </a:solidFill>
                <a:latin typeface="Calibri"/>
                <a:cs typeface="Calibri"/>
              </a:rPr>
              <a:t>tehlike</a:t>
            </a:r>
            <a:r>
              <a:rPr sz="2800" spc="-30" dirty="0">
                <a:solidFill>
                  <a:srgbClr val="C00000"/>
                </a:solidFill>
                <a:latin typeface="Times New Roman"/>
                <a:cs typeface="Times New Roman"/>
              </a:rPr>
              <a:t> </a:t>
            </a:r>
            <a:r>
              <a:rPr sz="2800" b="1" spc="-25" dirty="0">
                <a:solidFill>
                  <a:srgbClr val="C00000"/>
                </a:solidFill>
                <a:latin typeface="Calibri"/>
                <a:cs typeface="Calibri"/>
              </a:rPr>
              <a:t>ile</a:t>
            </a:r>
            <a:endParaRPr sz="2800" dirty="0">
              <a:latin typeface="Calibri"/>
              <a:cs typeface="Calibri"/>
            </a:endParaRPr>
          </a:p>
          <a:p>
            <a:pPr marL="355600">
              <a:lnSpc>
                <a:spcPct val="100000"/>
              </a:lnSpc>
            </a:pPr>
            <a:r>
              <a:rPr sz="2800" spc="-10" dirty="0">
                <a:latin typeface="Calibri"/>
                <a:cs typeface="Calibri"/>
              </a:rPr>
              <a:t>karşılaştıklarında,</a:t>
            </a:r>
            <a:endParaRPr sz="2800" dirty="0">
              <a:latin typeface="Calibri"/>
              <a:cs typeface="Calibri"/>
            </a:endParaRPr>
          </a:p>
          <a:p>
            <a:pPr marL="354965" indent="-342265">
              <a:lnSpc>
                <a:spcPct val="100000"/>
              </a:lnSpc>
              <a:spcBef>
                <a:spcPts val="675"/>
              </a:spcBef>
              <a:buFont typeface="Arial"/>
              <a:buChar char="•"/>
              <a:tabLst>
                <a:tab pos="354965" algn="l"/>
              </a:tabLst>
            </a:pPr>
            <a:r>
              <a:rPr sz="2800" spc="-10" dirty="0">
                <a:latin typeface="Calibri"/>
                <a:cs typeface="Calibri"/>
              </a:rPr>
              <a:t>Koruma</a:t>
            </a:r>
            <a:r>
              <a:rPr sz="2800" spc="-130" dirty="0">
                <a:latin typeface="Times New Roman"/>
                <a:cs typeface="Times New Roman"/>
              </a:rPr>
              <a:t> </a:t>
            </a:r>
            <a:r>
              <a:rPr sz="2800" spc="-10" dirty="0">
                <a:latin typeface="Calibri"/>
                <a:cs typeface="Calibri"/>
              </a:rPr>
              <a:t>tedbirlerinde</a:t>
            </a:r>
            <a:r>
              <a:rPr sz="2800" spc="-110" dirty="0">
                <a:latin typeface="Times New Roman"/>
                <a:cs typeface="Times New Roman"/>
              </a:rPr>
              <a:t> </a:t>
            </a:r>
            <a:r>
              <a:rPr sz="2800" b="1" dirty="0">
                <a:solidFill>
                  <a:srgbClr val="C00000"/>
                </a:solidFill>
                <a:latin typeface="Calibri"/>
                <a:cs typeface="Calibri"/>
              </a:rPr>
              <a:t>bir</a:t>
            </a:r>
            <a:r>
              <a:rPr sz="2800" spc="-130" dirty="0">
                <a:solidFill>
                  <a:srgbClr val="C00000"/>
                </a:solidFill>
                <a:latin typeface="Times New Roman"/>
                <a:cs typeface="Times New Roman"/>
              </a:rPr>
              <a:t> </a:t>
            </a:r>
            <a:r>
              <a:rPr sz="2800" b="1" dirty="0">
                <a:solidFill>
                  <a:srgbClr val="C00000"/>
                </a:solidFill>
                <a:latin typeface="Calibri"/>
                <a:cs typeface="Calibri"/>
              </a:rPr>
              <a:t>eksiklik</a:t>
            </a:r>
            <a:r>
              <a:rPr sz="2800" spc="-105" dirty="0">
                <a:solidFill>
                  <a:srgbClr val="C00000"/>
                </a:solidFill>
                <a:latin typeface="Times New Roman"/>
                <a:cs typeface="Times New Roman"/>
              </a:rPr>
              <a:t> </a:t>
            </a:r>
            <a:r>
              <a:rPr sz="2800" b="1" spc="-10" dirty="0">
                <a:solidFill>
                  <a:srgbClr val="C00000"/>
                </a:solidFill>
                <a:latin typeface="Calibri"/>
                <a:cs typeface="Calibri"/>
              </a:rPr>
              <a:t>gördüklerinde</a:t>
            </a:r>
            <a:r>
              <a:rPr sz="2800" spc="-10" dirty="0">
                <a:latin typeface="Calibri"/>
                <a:cs typeface="Calibri"/>
              </a:rPr>
              <a:t>,</a:t>
            </a:r>
            <a:endParaRPr sz="2800" dirty="0">
              <a:latin typeface="Calibri"/>
              <a:cs typeface="Calibri"/>
            </a:endParaRPr>
          </a:p>
          <a:p>
            <a:pPr marL="354965" indent="-342265">
              <a:lnSpc>
                <a:spcPct val="100000"/>
              </a:lnSpc>
              <a:spcBef>
                <a:spcPts val="675"/>
              </a:spcBef>
              <a:buFont typeface="Arial"/>
              <a:buChar char="•"/>
              <a:tabLst>
                <a:tab pos="354965" algn="l"/>
              </a:tabLst>
            </a:pPr>
            <a:r>
              <a:rPr sz="2800" b="1" spc="-10" dirty="0">
                <a:solidFill>
                  <a:srgbClr val="C00000"/>
                </a:solidFill>
                <a:latin typeface="Calibri"/>
                <a:cs typeface="Calibri"/>
              </a:rPr>
              <a:t>İşverene</a:t>
            </a:r>
            <a:r>
              <a:rPr sz="2800" b="1" spc="-70" dirty="0">
                <a:solidFill>
                  <a:srgbClr val="C00000"/>
                </a:solidFill>
                <a:latin typeface="Calibri"/>
                <a:cs typeface="Calibri"/>
              </a:rPr>
              <a:t> </a:t>
            </a:r>
            <a:r>
              <a:rPr sz="2800" dirty="0">
                <a:latin typeface="Calibri"/>
                <a:cs typeface="Calibri"/>
              </a:rPr>
              <a:t>veya</a:t>
            </a:r>
            <a:r>
              <a:rPr sz="2800" spc="-140" dirty="0">
                <a:latin typeface="Times New Roman"/>
                <a:cs typeface="Times New Roman"/>
              </a:rPr>
              <a:t> </a:t>
            </a:r>
            <a:r>
              <a:rPr sz="2800" dirty="0">
                <a:latin typeface="Calibri"/>
                <a:cs typeface="Calibri"/>
              </a:rPr>
              <a:t>çalışan</a:t>
            </a:r>
            <a:r>
              <a:rPr sz="2800" spc="-75" dirty="0">
                <a:latin typeface="Calibri"/>
                <a:cs typeface="Calibri"/>
              </a:rPr>
              <a:t> </a:t>
            </a:r>
            <a:r>
              <a:rPr sz="2800" spc="-10" dirty="0">
                <a:latin typeface="Calibri"/>
                <a:cs typeface="Calibri"/>
              </a:rPr>
              <a:t>temsilcisine</a:t>
            </a:r>
            <a:r>
              <a:rPr sz="2800" spc="-135" dirty="0">
                <a:latin typeface="Times New Roman"/>
                <a:cs typeface="Times New Roman"/>
              </a:rPr>
              <a:t> </a:t>
            </a:r>
            <a:r>
              <a:rPr sz="2800" b="1" dirty="0">
                <a:solidFill>
                  <a:srgbClr val="C00000"/>
                </a:solidFill>
                <a:latin typeface="Calibri"/>
                <a:cs typeface="Calibri"/>
              </a:rPr>
              <a:t>derhal</a:t>
            </a:r>
            <a:r>
              <a:rPr sz="2800" spc="-135" dirty="0">
                <a:solidFill>
                  <a:srgbClr val="C00000"/>
                </a:solidFill>
                <a:latin typeface="Times New Roman"/>
                <a:cs typeface="Times New Roman"/>
              </a:rPr>
              <a:t> </a:t>
            </a:r>
            <a:r>
              <a:rPr sz="2800" b="1" dirty="0">
                <a:solidFill>
                  <a:srgbClr val="C00000"/>
                </a:solidFill>
                <a:latin typeface="Calibri"/>
                <a:cs typeface="Calibri"/>
              </a:rPr>
              <a:t>haber</a:t>
            </a:r>
            <a:r>
              <a:rPr sz="2800" spc="-145" dirty="0">
                <a:solidFill>
                  <a:srgbClr val="C00000"/>
                </a:solidFill>
                <a:latin typeface="Times New Roman"/>
                <a:cs typeface="Times New Roman"/>
              </a:rPr>
              <a:t> </a:t>
            </a:r>
            <a:r>
              <a:rPr sz="2800" b="1" spc="-10" dirty="0">
                <a:solidFill>
                  <a:srgbClr val="C00000"/>
                </a:solidFill>
                <a:latin typeface="Calibri"/>
                <a:cs typeface="Calibri"/>
              </a:rPr>
              <a:t>vermekle</a:t>
            </a:r>
            <a:endParaRPr sz="2800" dirty="0">
              <a:latin typeface="Calibri"/>
              <a:cs typeface="Calibri"/>
            </a:endParaRPr>
          </a:p>
          <a:p>
            <a:pPr marL="355600">
              <a:lnSpc>
                <a:spcPct val="100000"/>
              </a:lnSpc>
            </a:pPr>
            <a:r>
              <a:rPr sz="2800" b="1" spc="-10" dirty="0">
                <a:solidFill>
                  <a:srgbClr val="C00000"/>
                </a:solidFill>
                <a:latin typeface="Calibri"/>
                <a:cs typeface="Calibri"/>
              </a:rPr>
              <a:t>yükümlüdür.</a:t>
            </a:r>
            <a:endParaRPr sz="2800" dirty="0">
              <a:latin typeface="Calibri"/>
              <a:cs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3020" y="271017"/>
            <a:ext cx="145986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0000"/>
                </a:solidFill>
              </a:rPr>
              <a:t>ASANSÖR</a:t>
            </a:r>
            <a:endParaRPr sz="2800"/>
          </a:p>
        </p:txBody>
      </p:sp>
      <p:grpSp>
        <p:nvGrpSpPr>
          <p:cNvPr id="3" name="object 3"/>
          <p:cNvGrpSpPr/>
          <p:nvPr/>
        </p:nvGrpSpPr>
        <p:grpSpPr>
          <a:xfrm>
            <a:off x="175072" y="760285"/>
            <a:ext cx="8650605" cy="2256155"/>
            <a:chOff x="175072" y="760285"/>
            <a:chExt cx="8650605" cy="2256155"/>
          </a:xfrm>
        </p:grpSpPr>
        <p:sp>
          <p:nvSpPr>
            <p:cNvPr id="4" name="object 4"/>
            <p:cNvSpPr/>
            <p:nvPr/>
          </p:nvSpPr>
          <p:spPr>
            <a:xfrm>
              <a:off x="179834" y="765047"/>
              <a:ext cx="8641080" cy="2246630"/>
            </a:xfrm>
            <a:custGeom>
              <a:avLst/>
              <a:gdLst/>
              <a:ahLst/>
              <a:cxnLst/>
              <a:rect l="l" t="t" r="r" b="b"/>
              <a:pathLst>
                <a:path w="8641080" h="2246630">
                  <a:moveTo>
                    <a:pt x="8641080" y="0"/>
                  </a:moveTo>
                  <a:lnTo>
                    <a:pt x="0" y="0"/>
                  </a:lnTo>
                  <a:lnTo>
                    <a:pt x="0" y="2246376"/>
                  </a:lnTo>
                  <a:lnTo>
                    <a:pt x="8641080" y="2246376"/>
                  </a:lnTo>
                  <a:lnTo>
                    <a:pt x="8641080" y="0"/>
                  </a:lnTo>
                  <a:close/>
                </a:path>
              </a:pathLst>
            </a:custGeom>
            <a:solidFill>
              <a:srgbClr val="FFC000"/>
            </a:solidFill>
          </p:spPr>
          <p:txBody>
            <a:bodyPr wrap="square" lIns="0" tIns="0" rIns="0" bIns="0" rtlCol="0"/>
            <a:lstStyle/>
            <a:p>
              <a:endParaRPr/>
            </a:p>
          </p:txBody>
        </p:sp>
        <p:sp>
          <p:nvSpPr>
            <p:cNvPr id="5" name="object 5"/>
            <p:cNvSpPr/>
            <p:nvPr/>
          </p:nvSpPr>
          <p:spPr>
            <a:xfrm>
              <a:off x="179834" y="765047"/>
              <a:ext cx="8641080" cy="2246630"/>
            </a:xfrm>
            <a:custGeom>
              <a:avLst/>
              <a:gdLst/>
              <a:ahLst/>
              <a:cxnLst/>
              <a:rect l="l" t="t" r="r" b="b"/>
              <a:pathLst>
                <a:path w="8641080" h="2246630">
                  <a:moveTo>
                    <a:pt x="0" y="2246376"/>
                  </a:moveTo>
                  <a:lnTo>
                    <a:pt x="8641080" y="2246376"/>
                  </a:lnTo>
                  <a:lnTo>
                    <a:pt x="8641080" y="0"/>
                  </a:lnTo>
                  <a:lnTo>
                    <a:pt x="0" y="0"/>
                  </a:lnTo>
                  <a:lnTo>
                    <a:pt x="0" y="2246376"/>
                  </a:lnTo>
                  <a:close/>
                </a:path>
              </a:pathLst>
            </a:custGeom>
            <a:ln w="9525">
              <a:solidFill>
                <a:srgbClr val="000000"/>
              </a:solidFill>
            </a:ln>
          </p:spPr>
          <p:txBody>
            <a:bodyPr wrap="square" lIns="0" tIns="0" rIns="0" bIns="0" rtlCol="0"/>
            <a:lstStyle/>
            <a:p>
              <a:endParaRPr/>
            </a:p>
          </p:txBody>
        </p:sp>
      </p:grpSp>
      <p:sp>
        <p:nvSpPr>
          <p:cNvPr id="6" name="object 6"/>
          <p:cNvSpPr txBox="1"/>
          <p:nvPr/>
        </p:nvSpPr>
        <p:spPr>
          <a:xfrm>
            <a:off x="258265" y="775208"/>
            <a:ext cx="8413115" cy="2159000"/>
          </a:xfrm>
          <a:prstGeom prst="rect">
            <a:avLst/>
          </a:prstGeom>
        </p:spPr>
        <p:txBody>
          <a:bodyPr vert="horz" wrap="square" lIns="0" tIns="12065" rIns="0" bIns="0" rtlCol="0">
            <a:spAutoFit/>
          </a:bodyPr>
          <a:lstStyle/>
          <a:p>
            <a:pPr marL="469900" marR="5080" indent="-457200">
              <a:lnSpc>
                <a:spcPct val="100000"/>
              </a:lnSpc>
              <a:spcBef>
                <a:spcPts val="95"/>
              </a:spcBef>
              <a:buFont typeface="Arial"/>
              <a:buChar char="•"/>
              <a:tabLst>
                <a:tab pos="469900" algn="l"/>
              </a:tabLst>
            </a:pPr>
            <a:r>
              <a:rPr sz="2800" spc="-10" dirty="0">
                <a:latin typeface="Calibri"/>
                <a:cs typeface="Calibri"/>
              </a:rPr>
              <a:t>Periyodik</a:t>
            </a:r>
            <a:r>
              <a:rPr sz="2800" spc="-85" dirty="0">
                <a:latin typeface="Calibri"/>
                <a:cs typeface="Calibri"/>
              </a:rPr>
              <a:t> </a:t>
            </a:r>
            <a:r>
              <a:rPr sz="2800" spc="-20" dirty="0">
                <a:latin typeface="Calibri"/>
                <a:cs typeface="Calibri"/>
              </a:rPr>
              <a:t>kontrolleri</a:t>
            </a:r>
            <a:r>
              <a:rPr sz="2800" spc="-100" dirty="0">
                <a:latin typeface="Calibri"/>
                <a:cs typeface="Calibri"/>
              </a:rPr>
              <a:t> </a:t>
            </a:r>
            <a:r>
              <a:rPr sz="2800" spc="-10" dirty="0">
                <a:latin typeface="Calibri"/>
                <a:cs typeface="Calibri"/>
              </a:rPr>
              <a:t>yapılmayan,</a:t>
            </a:r>
            <a:r>
              <a:rPr sz="2800" spc="-70" dirty="0">
                <a:latin typeface="Calibri"/>
                <a:cs typeface="Calibri"/>
              </a:rPr>
              <a:t> </a:t>
            </a:r>
            <a:r>
              <a:rPr sz="2800" b="1" dirty="0">
                <a:latin typeface="Calibri"/>
                <a:cs typeface="Calibri"/>
              </a:rPr>
              <a:t>uygundur</a:t>
            </a:r>
            <a:r>
              <a:rPr sz="2800" b="1" spc="-100" dirty="0">
                <a:latin typeface="Calibri"/>
                <a:cs typeface="Calibri"/>
              </a:rPr>
              <a:t> </a:t>
            </a:r>
            <a:r>
              <a:rPr sz="2800" b="1" dirty="0">
                <a:latin typeface="Calibri"/>
                <a:cs typeface="Calibri"/>
              </a:rPr>
              <a:t>onayı</a:t>
            </a:r>
            <a:r>
              <a:rPr sz="2800" b="1" spc="-95" dirty="0">
                <a:latin typeface="Calibri"/>
                <a:cs typeface="Calibri"/>
              </a:rPr>
              <a:t> </a:t>
            </a:r>
            <a:r>
              <a:rPr sz="2800" b="1" spc="-10" dirty="0">
                <a:latin typeface="Calibri"/>
                <a:cs typeface="Calibri"/>
              </a:rPr>
              <a:t>(Yeşil </a:t>
            </a:r>
            <a:r>
              <a:rPr sz="2800" b="1" dirty="0">
                <a:latin typeface="Calibri"/>
                <a:cs typeface="Calibri"/>
              </a:rPr>
              <a:t>ya</a:t>
            </a:r>
            <a:r>
              <a:rPr sz="2800" spc="-130" dirty="0">
                <a:latin typeface="Times New Roman"/>
                <a:cs typeface="Times New Roman"/>
              </a:rPr>
              <a:t> </a:t>
            </a:r>
            <a:r>
              <a:rPr sz="2800" b="1" dirty="0">
                <a:latin typeface="Calibri"/>
                <a:cs typeface="Calibri"/>
              </a:rPr>
              <a:t>da</a:t>
            </a:r>
            <a:r>
              <a:rPr sz="2800" spc="-150" dirty="0">
                <a:latin typeface="Times New Roman"/>
                <a:cs typeface="Times New Roman"/>
              </a:rPr>
              <a:t> </a:t>
            </a:r>
            <a:r>
              <a:rPr sz="2800" b="1" dirty="0">
                <a:latin typeface="Calibri"/>
                <a:cs typeface="Calibri"/>
              </a:rPr>
              <a:t>Mavi</a:t>
            </a:r>
            <a:r>
              <a:rPr sz="2800" spc="-130" dirty="0">
                <a:latin typeface="Times New Roman"/>
                <a:cs typeface="Times New Roman"/>
              </a:rPr>
              <a:t> </a:t>
            </a:r>
            <a:r>
              <a:rPr sz="2800" b="1" spc="-20" dirty="0">
                <a:latin typeface="Calibri"/>
                <a:cs typeface="Calibri"/>
              </a:rPr>
              <a:t>Etiket)</a:t>
            </a:r>
            <a:r>
              <a:rPr sz="2800" spc="-130" dirty="0">
                <a:latin typeface="Times New Roman"/>
                <a:cs typeface="Times New Roman"/>
              </a:rPr>
              <a:t> </a:t>
            </a:r>
            <a:r>
              <a:rPr sz="2800" b="1" spc="-10" dirty="0">
                <a:latin typeface="Calibri"/>
                <a:cs typeface="Calibri"/>
              </a:rPr>
              <a:t>alamayan</a:t>
            </a:r>
            <a:r>
              <a:rPr sz="2800" spc="-110" dirty="0">
                <a:latin typeface="Times New Roman"/>
                <a:cs typeface="Times New Roman"/>
              </a:rPr>
              <a:t> </a:t>
            </a:r>
            <a:r>
              <a:rPr sz="2800" b="1" dirty="0">
                <a:latin typeface="Calibri"/>
                <a:cs typeface="Calibri"/>
              </a:rPr>
              <a:t>ve</a:t>
            </a:r>
            <a:r>
              <a:rPr sz="2800" spc="-140" dirty="0">
                <a:latin typeface="Times New Roman"/>
                <a:cs typeface="Times New Roman"/>
              </a:rPr>
              <a:t> </a:t>
            </a:r>
            <a:r>
              <a:rPr sz="2800" b="1" dirty="0">
                <a:latin typeface="Calibri"/>
                <a:cs typeface="Calibri"/>
              </a:rPr>
              <a:t>arızalı</a:t>
            </a:r>
            <a:r>
              <a:rPr sz="2800" b="1" spc="-60" dirty="0">
                <a:latin typeface="Calibri"/>
                <a:cs typeface="Calibri"/>
              </a:rPr>
              <a:t> </a:t>
            </a:r>
            <a:r>
              <a:rPr sz="2800" b="1" spc="-10" dirty="0">
                <a:latin typeface="Calibri"/>
                <a:cs typeface="Calibri"/>
              </a:rPr>
              <a:t>asansörler kesinlikle</a:t>
            </a:r>
            <a:r>
              <a:rPr sz="2800" b="1" spc="-65" dirty="0">
                <a:latin typeface="Calibri"/>
                <a:cs typeface="Calibri"/>
              </a:rPr>
              <a:t> </a:t>
            </a:r>
            <a:r>
              <a:rPr sz="2800" b="1" spc="-10" dirty="0">
                <a:latin typeface="Calibri"/>
                <a:cs typeface="Calibri"/>
              </a:rPr>
              <a:t>kullanılmamalıdır.</a:t>
            </a:r>
            <a:endParaRPr sz="2800">
              <a:latin typeface="Calibri"/>
              <a:cs typeface="Calibri"/>
            </a:endParaRPr>
          </a:p>
          <a:p>
            <a:pPr marL="469900" marR="57785" indent="-457200">
              <a:lnSpc>
                <a:spcPct val="100000"/>
              </a:lnSpc>
              <a:buFont typeface="Arial"/>
              <a:buChar char="•"/>
              <a:tabLst>
                <a:tab pos="469900" algn="l"/>
              </a:tabLst>
            </a:pPr>
            <a:r>
              <a:rPr sz="2800" dirty="0">
                <a:latin typeface="Calibri"/>
                <a:cs typeface="Calibri"/>
              </a:rPr>
              <a:t>Asansörlerin</a:t>
            </a:r>
            <a:r>
              <a:rPr sz="2800" spc="-80" dirty="0">
                <a:latin typeface="Calibri"/>
                <a:cs typeface="Calibri"/>
              </a:rPr>
              <a:t> </a:t>
            </a:r>
            <a:r>
              <a:rPr sz="2800" dirty="0">
                <a:latin typeface="Calibri"/>
                <a:cs typeface="Calibri"/>
              </a:rPr>
              <a:t>acil</a:t>
            </a:r>
            <a:r>
              <a:rPr sz="2800" spc="-120" dirty="0">
                <a:latin typeface="Calibri"/>
                <a:cs typeface="Calibri"/>
              </a:rPr>
              <a:t> </a:t>
            </a:r>
            <a:r>
              <a:rPr sz="2800" dirty="0">
                <a:latin typeface="Calibri"/>
                <a:cs typeface="Calibri"/>
              </a:rPr>
              <a:t>durumlarda</a:t>
            </a:r>
            <a:r>
              <a:rPr sz="2800" spc="-65" dirty="0">
                <a:latin typeface="Calibri"/>
                <a:cs typeface="Calibri"/>
              </a:rPr>
              <a:t> </a:t>
            </a:r>
            <a:r>
              <a:rPr sz="2800" spc="-10" dirty="0">
                <a:latin typeface="Calibri"/>
                <a:cs typeface="Calibri"/>
              </a:rPr>
              <a:t>kullanımı</a:t>
            </a:r>
            <a:r>
              <a:rPr sz="2800" spc="-90" dirty="0">
                <a:latin typeface="Calibri"/>
                <a:cs typeface="Calibri"/>
              </a:rPr>
              <a:t> </a:t>
            </a:r>
            <a:r>
              <a:rPr sz="2800" dirty="0">
                <a:latin typeface="Calibri"/>
                <a:cs typeface="Calibri"/>
              </a:rPr>
              <a:t>engellenmeli</a:t>
            </a:r>
            <a:r>
              <a:rPr sz="2800" spc="-105" dirty="0">
                <a:latin typeface="Calibri"/>
                <a:cs typeface="Calibri"/>
              </a:rPr>
              <a:t> </a:t>
            </a:r>
            <a:r>
              <a:rPr sz="2800" spc="-25" dirty="0">
                <a:latin typeface="Calibri"/>
                <a:cs typeface="Calibri"/>
              </a:rPr>
              <a:t>ve </a:t>
            </a:r>
            <a:r>
              <a:rPr sz="2800" dirty="0">
                <a:latin typeface="Calibri"/>
                <a:cs typeface="Calibri"/>
              </a:rPr>
              <a:t>uyarılar</a:t>
            </a:r>
            <a:r>
              <a:rPr sz="2800" spc="-105" dirty="0">
                <a:latin typeface="Calibri"/>
                <a:cs typeface="Calibri"/>
              </a:rPr>
              <a:t> </a:t>
            </a:r>
            <a:r>
              <a:rPr sz="2800" spc="-10" dirty="0">
                <a:latin typeface="Calibri"/>
                <a:cs typeface="Calibri"/>
              </a:rPr>
              <a:t>asılmalıdır.</a:t>
            </a:r>
            <a:endParaRPr sz="2800">
              <a:latin typeface="Calibri"/>
              <a:cs typeface="Calibri"/>
            </a:endParaRPr>
          </a:p>
        </p:txBody>
      </p:sp>
      <p:pic>
        <p:nvPicPr>
          <p:cNvPr id="7" name="object 7"/>
          <p:cNvPicPr/>
          <p:nvPr/>
        </p:nvPicPr>
        <p:blipFill>
          <a:blip r:embed="rId2" cstate="print"/>
          <a:stretch>
            <a:fillRect/>
          </a:stretch>
        </p:blipFill>
        <p:spPr>
          <a:xfrm>
            <a:off x="323088" y="3496055"/>
            <a:ext cx="2412489" cy="2996183"/>
          </a:xfrm>
          <a:prstGeom prst="rect">
            <a:avLst/>
          </a:prstGeom>
        </p:spPr>
      </p:pic>
      <p:sp>
        <p:nvSpPr>
          <p:cNvPr id="8" name="object 8"/>
          <p:cNvSpPr txBox="1"/>
          <p:nvPr/>
        </p:nvSpPr>
        <p:spPr>
          <a:xfrm>
            <a:off x="8349233" y="6427113"/>
            <a:ext cx="2597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123</a:t>
            </a:r>
            <a:endParaRPr sz="1200">
              <a:latin typeface="Calibri"/>
              <a:cs typeface="Calibri"/>
            </a:endParaRPr>
          </a:p>
        </p:txBody>
      </p:sp>
      <p:pic>
        <p:nvPicPr>
          <p:cNvPr id="9" name="object 9"/>
          <p:cNvPicPr/>
          <p:nvPr/>
        </p:nvPicPr>
        <p:blipFill>
          <a:blip r:embed="rId3" cstate="print"/>
          <a:stretch>
            <a:fillRect/>
          </a:stretch>
        </p:blipFill>
        <p:spPr>
          <a:xfrm>
            <a:off x="4428744" y="3550920"/>
            <a:ext cx="3796283" cy="2941319"/>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2858" y="2854832"/>
            <a:ext cx="7357109" cy="1244600"/>
          </a:xfrm>
          <a:prstGeom prst="rect">
            <a:avLst/>
          </a:prstGeom>
        </p:spPr>
        <p:txBody>
          <a:bodyPr vert="horz" wrap="square" lIns="0" tIns="12065" rIns="0" bIns="0" rtlCol="0">
            <a:spAutoFit/>
          </a:bodyPr>
          <a:lstStyle/>
          <a:p>
            <a:pPr marL="12700" marR="5080" indent="769620">
              <a:lnSpc>
                <a:spcPct val="100000"/>
              </a:lnSpc>
              <a:spcBef>
                <a:spcPts val="95"/>
              </a:spcBef>
            </a:pPr>
            <a:r>
              <a:rPr sz="4000" b="1" dirty="0">
                <a:latin typeface="Calibri"/>
                <a:cs typeface="Calibri"/>
              </a:rPr>
              <a:t>Sağlık</a:t>
            </a:r>
            <a:r>
              <a:rPr sz="4000" b="1" spc="-105" dirty="0">
                <a:latin typeface="Calibri"/>
                <a:cs typeface="Calibri"/>
              </a:rPr>
              <a:t> </a:t>
            </a:r>
            <a:r>
              <a:rPr sz="4000" b="1" dirty="0">
                <a:latin typeface="Calibri"/>
                <a:cs typeface="Calibri"/>
              </a:rPr>
              <a:t>ve</a:t>
            </a:r>
            <a:r>
              <a:rPr sz="4000" b="1" spc="-130" dirty="0">
                <a:latin typeface="Calibri"/>
                <a:cs typeface="Calibri"/>
              </a:rPr>
              <a:t> </a:t>
            </a:r>
            <a:r>
              <a:rPr sz="4000" b="1" dirty="0">
                <a:latin typeface="Calibri"/>
                <a:cs typeface="Calibri"/>
              </a:rPr>
              <a:t>Güvenlik</a:t>
            </a:r>
            <a:r>
              <a:rPr sz="4000" b="1" spc="-114" dirty="0">
                <a:latin typeface="Calibri"/>
                <a:cs typeface="Calibri"/>
              </a:rPr>
              <a:t> </a:t>
            </a:r>
            <a:r>
              <a:rPr sz="4000" b="1" spc="-10" dirty="0">
                <a:latin typeface="Calibri"/>
                <a:cs typeface="Calibri"/>
              </a:rPr>
              <a:t>İşaretleri </a:t>
            </a:r>
            <a:r>
              <a:rPr sz="4000" b="1" dirty="0">
                <a:latin typeface="Calibri"/>
                <a:cs typeface="Calibri"/>
              </a:rPr>
              <a:t>Kişisel</a:t>
            </a:r>
            <a:r>
              <a:rPr sz="4000" b="1" spc="-165" dirty="0">
                <a:latin typeface="Calibri"/>
                <a:cs typeface="Calibri"/>
              </a:rPr>
              <a:t> </a:t>
            </a:r>
            <a:r>
              <a:rPr sz="4000" b="1" dirty="0">
                <a:latin typeface="Calibri"/>
                <a:cs typeface="Calibri"/>
              </a:rPr>
              <a:t>Koruyucu</a:t>
            </a:r>
            <a:r>
              <a:rPr sz="4000" b="1" spc="-170" dirty="0">
                <a:latin typeface="Calibri"/>
                <a:cs typeface="Calibri"/>
              </a:rPr>
              <a:t> </a:t>
            </a:r>
            <a:r>
              <a:rPr sz="4000" b="1" dirty="0">
                <a:latin typeface="Calibri"/>
                <a:cs typeface="Calibri"/>
              </a:rPr>
              <a:t>Donanımlar</a:t>
            </a:r>
            <a:r>
              <a:rPr sz="4000" b="1" spc="-165" dirty="0">
                <a:latin typeface="Calibri"/>
                <a:cs typeface="Calibri"/>
              </a:rPr>
              <a:t> </a:t>
            </a:r>
            <a:r>
              <a:rPr sz="4000" b="1" spc="-10" dirty="0">
                <a:latin typeface="Calibri"/>
                <a:cs typeface="Calibri"/>
              </a:rPr>
              <a:t>(KKD)</a:t>
            </a:r>
            <a:endParaRPr sz="40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91</a:t>
            </a:fld>
            <a:endParaRPr spc="-25" dirty="0"/>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32384">
              <a:lnSpc>
                <a:spcPct val="100000"/>
              </a:lnSpc>
              <a:spcBef>
                <a:spcPts val="100"/>
              </a:spcBef>
            </a:pPr>
            <a:r>
              <a:rPr sz="3000" dirty="0">
                <a:solidFill>
                  <a:srgbClr val="000000"/>
                </a:solidFill>
              </a:rPr>
              <a:t>İş</a:t>
            </a:r>
            <a:r>
              <a:rPr sz="3000" spc="-85" dirty="0">
                <a:solidFill>
                  <a:srgbClr val="000000"/>
                </a:solidFill>
              </a:rPr>
              <a:t> </a:t>
            </a:r>
            <a:r>
              <a:rPr sz="3000" dirty="0">
                <a:solidFill>
                  <a:srgbClr val="000000"/>
                </a:solidFill>
              </a:rPr>
              <a:t>Sağlığı</a:t>
            </a:r>
            <a:r>
              <a:rPr sz="3000" spc="-90" dirty="0">
                <a:solidFill>
                  <a:srgbClr val="000000"/>
                </a:solidFill>
              </a:rPr>
              <a:t> </a:t>
            </a:r>
            <a:r>
              <a:rPr sz="3000" dirty="0">
                <a:solidFill>
                  <a:srgbClr val="000000"/>
                </a:solidFill>
              </a:rPr>
              <a:t>ve</a:t>
            </a:r>
            <a:r>
              <a:rPr sz="3000" spc="-85" dirty="0">
                <a:solidFill>
                  <a:srgbClr val="000000"/>
                </a:solidFill>
              </a:rPr>
              <a:t> </a:t>
            </a:r>
            <a:r>
              <a:rPr sz="3000" dirty="0">
                <a:solidFill>
                  <a:srgbClr val="000000"/>
                </a:solidFill>
              </a:rPr>
              <a:t>Güvenliği</a:t>
            </a:r>
            <a:r>
              <a:rPr sz="3000" spc="-65" dirty="0">
                <a:solidFill>
                  <a:srgbClr val="000000"/>
                </a:solidFill>
              </a:rPr>
              <a:t> </a:t>
            </a:r>
            <a:r>
              <a:rPr sz="3000" spc="-30" dirty="0">
                <a:solidFill>
                  <a:srgbClr val="000000"/>
                </a:solidFill>
              </a:rPr>
              <a:t>Teknik</a:t>
            </a:r>
            <a:r>
              <a:rPr sz="3000" spc="-90" dirty="0">
                <a:solidFill>
                  <a:srgbClr val="000000"/>
                </a:solidFill>
              </a:rPr>
              <a:t> </a:t>
            </a:r>
            <a:r>
              <a:rPr sz="3000" spc="-10" dirty="0">
                <a:solidFill>
                  <a:srgbClr val="000000"/>
                </a:solidFill>
              </a:rPr>
              <a:t>Konular</a:t>
            </a:r>
            <a:endParaRPr sz="30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740" y="1073023"/>
            <a:ext cx="3193415" cy="452120"/>
          </a:xfrm>
          <a:prstGeom prst="rect">
            <a:avLst/>
          </a:prstGeom>
        </p:spPr>
        <p:txBody>
          <a:bodyPr vert="horz" wrap="square" lIns="0" tIns="12065" rIns="0" bIns="0" rtlCol="0">
            <a:spAutoFit/>
          </a:bodyPr>
          <a:lstStyle/>
          <a:p>
            <a:pPr marL="301625" indent="-288925">
              <a:lnSpc>
                <a:spcPct val="100000"/>
              </a:lnSpc>
              <a:spcBef>
                <a:spcPts val="95"/>
              </a:spcBef>
              <a:buFont typeface="Wingdings"/>
              <a:buChar char=""/>
              <a:tabLst>
                <a:tab pos="301625" algn="l"/>
              </a:tabLst>
            </a:pPr>
            <a:r>
              <a:rPr sz="2800" b="1" spc="-25" dirty="0">
                <a:latin typeface="Calibri"/>
                <a:cs typeface="Calibri"/>
              </a:rPr>
              <a:t>Yasaklayıcı</a:t>
            </a:r>
            <a:r>
              <a:rPr sz="2800" b="1" spc="-60" dirty="0">
                <a:latin typeface="Calibri"/>
                <a:cs typeface="Calibri"/>
              </a:rPr>
              <a:t> </a:t>
            </a:r>
            <a:r>
              <a:rPr sz="2800" b="1" spc="-10" dirty="0">
                <a:latin typeface="Calibri"/>
                <a:cs typeface="Calibri"/>
              </a:rPr>
              <a:t>İşaretler</a:t>
            </a:r>
            <a:endParaRPr sz="2800">
              <a:latin typeface="Calibri"/>
              <a:cs typeface="Calibri"/>
            </a:endParaRPr>
          </a:p>
        </p:txBody>
      </p:sp>
      <p:sp>
        <p:nvSpPr>
          <p:cNvPr id="3" name="object 3"/>
          <p:cNvSpPr txBox="1"/>
          <p:nvPr/>
        </p:nvSpPr>
        <p:spPr>
          <a:xfrm>
            <a:off x="459740" y="3035884"/>
            <a:ext cx="2642235" cy="452120"/>
          </a:xfrm>
          <a:prstGeom prst="rect">
            <a:avLst/>
          </a:prstGeom>
        </p:spPr>
        <p:txBody>
          <a:bodyPr vert="horz" wrap="square" lIns="0" tIns="12065" rIns="0" bIns="0" rtlCol="0">
            <a:spAutoFit/>
          </a:bodyPr>
          <a:lstStyle/>
          <a:p>
            <a:pPr marL="301625" indent="-288925">
              <a:lnSpc>
                <a:spcPct val="100000"/>
              </a:lnSpc>
              <a:spcBef>
                <a:spcPts val="95"/>
              </a:spcBef>
              <a:buFont typeface="Wingdings"/>
              <a:buChar char=""/>
              <a:tabLst>
                <a:tab pos="301625" algn="l"/>
              </a:tabLst>
            </a:pPr>
            <a:r>
              <a:rPr sz="2800" b="1" dirty="0">
                <a:latin typeface="Calibri"/>
                <a:cs typeface="Calibri"/>
              </a:rPr>
              <a:t>Uyarıcı</a:t>
            </a:r>
            <a:r>
              <a:rPr sz="2800" b="1" spc="-75" dirty="0">
                <a:latin typeface="Calibri"/>
                <a:cs typeface="Calibri"/>
              </a:rPr>
              <a:t> </a:t>
            </a:r>
            <a:r>
              <a:rPr sz="2800" b="1" spc="-10" dirty="0">
                <a:latin typeface="Calibri"/>
                <a:cs typeface="Calibri"/>
              </a:rPr>
              <a:t>İşaretler</a:t>
            </a:r>
            <a:endParaRPr sz="2800">
              <a:latin typeface="Calibri"/>
              <a:cs typeface="Calibri"/>
            </a:endParaRPr>
          </a:p>
        </p:txBody>
      </p:sp>
      <p:sp>
        <p:nvSpPr>
          <p:cNvPr id="4" name="object 4"/>
          <p:cNvSpPr txBox="1"/>
          <p:nvPr/>
        </p:nvSpPr>
        <p:spPr>
          <a:xfrm>
            <a:off x="459740" y="4914157"/>
            <a:ext cx="3420745" cy="1049655"/>
          </a:xfrm>
          <a:prstGeom prst="rect">
            <a:avLst/>
          </a:prstGeom>
        </p:spPr>
        <p:txBody>
          <a:bodyPr vert="horz" wrap="square" lIns="0" tIns="12065" rIns="0" bIns="0" rtlCol="0">
            <a:spAutoFit/>
          </a:bodyPr>
          <a:lstStyle/>
          <a:p>
            <a:pPr marL="301625" marR="5080" indent="-289560">
              <a:lnSpc>
                <a:spcPct val="120000"/>
              </a:lnSpc>
              <a:spcBef>
                <a:spcPts val="95"/>
              </a:spcBef>
              <a:buFont typeface="Wingdings"/>
              <a:buChar char=""/>
              <a:tabLst>
                <a:tab pos="301625" algn="l"/>
              </a:tabLst>
            </a:pPr>
            <a:r>
              <a:rPr sz="2800" b="1" spc="-20" dirty="0">
                <a:latin typeface="Calibri"/>
                <a:cs typeface="Calibri"/>
              </a:rPr>
              <a:t>Emredici-</a:t>
            </a:r>
            <a:r>
              <a:rPr sz="2800" b="1" spc="-25" dirty="0">
                <a:latin typeface="Calibri"/>
                <a:cs typeface="Calibri"/>
              </a:rPr>
              <a:t>Yönlendirici </a:t>
            </a:r>
            <a:r>
              <a:rPr sz="2800" b="1" spc="-10" dirty="0">
                <a:latin typeface="Calibri"/>
                <a:cs typeface="Calibri"/>
              </a:rPr>
              <a:t>İşaretler</a:t>
            </a:r>
            <a:endParaRPr sz="2800">
              <a:latin typeface="Calibri"/>
              <a:cs typeface="Calibri"/>
            </a:endParaRPr>
          </a:p>
        </p:txBody>
      </p:sp>
      <p:pic>
        <p:nvPicPr>
          <p:cNvPr id="5" name="object 5"/>
          <p:cNvPicPr/>
          <p:nvPr/>
        </p:nvPicPr>
        <p:blipFill>
          <a:blip r:embed="rId2" cstate="print"/>
          <a:stretch>
            <a:fillRect/>
          </a:stretch>
        </p:blipFill>
        <p:spPr>
          <a:xfrm>
            <a:off x="5257800" y="908303"/>
            <a:ext cx="1371599" cy="1252727"/>
          </a:xfrm>
          <a:prstGeom prst="rect">
            <a:avLst/>
          </a:prstGeom>
        </p:spPr>
      </p:pic>
      <p:pic>
        <p:nvPicPr>
          <p:cNvPr id="6" name="object 6"/>
          <p:cNvPicPr/>
          <p:nvPr/>
        </p:nvPicPr>
        <p:blipFill>
          <a:blip r:embed="rId3" cstate="print"/>
          <a:stretch>
            <a:fillRect/>
          </a:stretch>
        </p:blipFill>
        <p:spPr>
          <a:xfrm>
            <a:off x="6705600" y="984505"/>
            <a:ext cx="1219199" cy="1106422"/>
          </a:xfrm>
          <a:prstGeom prst="rect">
            <a:avLst/>
          </a:prstGeom>
        </p:spPr>
      </p:pic>
      <p:grpSp>
        <p:nvGrpSpPr>
          <p:cNvPr id="7" name="object 7"/>
          <p:cNvGrpSpPr/>
          <p:nvPr/>
        </p:nvGrpSpPr>
        <p:grpSpPr>
          <a:xfrm>
            <a:off x="5181600" y="2852927"/>
            <a:ext cx="2971800" cy="1248410"/>
            <a:chOff x="5181600" y="2852927"/>
            <a:chExt cx="2971800" cy="1248410"/>
          </a:xfrm>
        </p:grpSpPr>
        <p:pic>
          <p:nvPicPr>
            <p:cNvPr id="8" name="object 8"/>
            <p:cNvPicPr/>
            <p:nvPr/>
          </p:nvPicPr>
          <p:blipFill>
            <a:blip r:embed="rId4" cstate="print"/>
            <a:stretch>
              <a:fillRect/>
            </a:stretch>
          </p:blipFill>
          <p:spPr>
            <a:xfrm>
              <a:off x="5181600" y="2852927"/>
              <a:ext cx="1523999" cy="1248155"/>
            </a:xfrm>
            <a:prstGeom prst="rect">
              <a:avLst/>
            </a:prstGeom>
          </p:spPr>
        </p:pic>
        <p:pic>
          <p:nvPicPr>
            <p:cNvPr id="9" name="object 9"/>
            <p:cNvPicPr/>
            <p:nvPr/>
          </p:nvPicPr>
          <p:blipFill>
            <a:blip r:embed="rId5" cstate="print"/>
            <a:stretch>
              <a:fillRect/>
            </a:stretch>
          </p:blipFill>
          <p:spPr>
            <a:xfrm>
              <a:off x="6705600" y="2881883"/>
              <a:ext cx="1447799" cy="1142999"/>
            </a:xfrm>
            <a:prstGeom prst="rect">
              <a:avLst/>
            </a:prstGeom>
          </p:spPr>
        </p:pic>
      </p:grpSp>
      <p:pic>
        <p:nvPicPr>
          <p:cNvPr id="10" name="object 10"/>
          <p:cNvPicPr/>
          <p:nvPr/>
        </p:nvPicPr>
        <p:blipFill>
          <a:blip r:embed="rId6" cstate="print"/>
          <a:stretch>
            <a:fillRect/>
          </a:stretch>
        </p:blipFill>
        <p:spPr>
          <a:xfrm>
            <a:off x="5186172" y="5085588"/>
            <a:ext cx="1295399" cy="1066797"/>
          </a:xfrm>
          <a:prstGeom prst="rect">
            <a:avLst/>
          </a:prstGeom>
        </p:spPr>
      </p:pic>
      <p:pic>
        <p:nvPicPr>
          <p:cNvPr id="11" name="object 11"/>
          <p:cNvPicPr/>
          <p:nvPr/>
        </p:nvPicPr>
        <p:blipFill>
          <a:blip r:embed="rId7" cstate="print"/>
          <a:stretch>
            <a:fillRect/>
          </a:stretch>
        </p:blipFill>
        <p:spPr>
          <a:xfrm>
            <a:off x="6710171" y="5085588"/>
            <a:ext cx="1295399" cy="1054608"/>
          </a:xfrm>
          <a:prstGeom prst="rect">
            <a:avLst/>
          </a:prstGeom>
        </p:spPr>
      </p:pic>
      <p:sp>
        <p:nvSpPr>
          <p:cNvPr id="12" name="object 12"/>
          <p:cNvSpPr txBox="1">
            <a:spLocks noGrp="1"/>
          </p:cNvSpPr>
          <p:nvPr>
            <p:ph type="title"/>
          </p:nvPr>
        </p:nvSpPr>
        <p:spPr>
          <a:xfrm>
            <a:off x="2251075" y="279272"/>
            <a:ext cx="4659630" cy="513715"/>
          </a:xfrm>
          <a:prstGeom prst="rect">
            <a:avLst/>
          </a:prstGeom>
        </p:spPr>
        <p:txBody>
          <a:bodyPr vert="horz" wrap="square" lIns="0" tIns="12700" rIns="0" bIns="0" rtlCol="0">
            <a:spAutoFit/>
          </a:bodyPr>
          <a:lstStyle/>
          <a:p>
            <a:pPr marL="12700">
              <a:lnSpc>
                <a:spcPct val="100000"/>
              </a:lnSpc>
              <a:spcBef>
                <a:spcPts val="100"/>
              </a:spcBef>
            </a:pPr>
            <a:r>
              <a:rPr sz="3200" dirty="0"/>
              <a:t>Sağlık</a:t>
            </a:r>
            <a:r>
              <a:rPr sz="3200" spc="-55" dirty="0"/>
              <a:t> </a:t>
            </a:r>
            <a:r>
              <a:rPr sz="3200" dirty="0"/>
              <a:t>ve</a:t>
            </a:r>
            <a:r>
              <a:rPr sz="3200" spc="-30" dirty="0"/>
              <a:t> </a:t>
            </a:r>
            <a:r>
              <a:rPr sz="3200" dirty="0"/>
              <a:t>Güvenlik</a:t>
            </a:r>
            <a:r>
              <a:rPr sz="3200" spc="-40" dirty="0"/>
              <a:t> </a:t>
            </a:r>
            <a:r>
              <a:rPr sz="3200" spc="-10" dirty="0"/>
              <a:t>İşaretleri</a:t>
            </a:r>
            <a:endParaRPr sz="3200"/>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92</a:t>
            </a:fld>
            <a:endParaRPr spc="-25"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740" y="1029486"/>
            <a:ext cx="3495675" cy="2500630"/>
          </a:xfrm>
          <a:prstGeom prst="rect">
            <a:avLst/>
          </a:prstGeom>
        </p:spPr>
        <p:txBody>
          <a:bodyPr vert="horz" wrap="square" lIns="0" tIns="12065" rIns="0" bIns="0" rtlCol="0">
            <a:spAutoFit/>
          </a:bodyPr>
          <a:lstStyle/>
          <a:p>
            <a:pPr marL="301625" marR="5080" indent="-289560">
              <a:lnSpc>
                <a:spcPct val="120000"/>
              </a:lnSpc>
              <a:spcBef>
                <a:spcPts val="95"/>
              </a:spcBef>
              <a:buFont typeface="Wingdings"/>
              <a:buChar char=""/>
              <a:tabLst>
                <a:tab pos="301625" algn="l"/>
              </a:tabLst>
            </a:pPr>
            <a:r>
              <a:rPr sz="2800" b="1" dirty="0">
                <a:latin typeface="Calibri"/>
                <a:cs typeface="Calibri"/>
              </a:rPr>
              <a:t>Acil</a:t>
            </a:r>
            <a:r>
              <a:rPr sz="2800" b="1" spc="-45" dirty="0">
                <a:latin typeface="Calibri"/>
                <a:cs typeface="Calibri"/>
              </a:rPr>
              <a:t> </a:t>
            </a:r>
            <a:r>
              <a:rPr sz="2800" b="1" dirty="0">
                <a:latin typeface="Calibri"/>
                <a:cs typeface="Calibri"/>
              </a:rPr>
              <a:t>Çıkış</a:t>
            </a:r>
            <a:r>
              <a:rPr sz="2800" b="1" spc="-35" dirty="0">
                <a:latin typeface="Calibri"/>
                <a:cs typeface="Calibri"/>
              </a:rPr>
              <a:t> </a:t>
            </a:r>
            <a:r>
              <a:rPr sz="2800" b="1" dirty="0">
                <a:latin typeface="Calibri"/>
                <a:cs typeface="Calibri"/>
              </a:rPr>
              <a:t>ve</a:t>
            </a:r>
            <a:r>
              <a:rPr sz="2800" b="1" spc="-40" dirty="0">
                <a:latin typeface="Calibri"/>
                <a:cs typeface="Calibri"/>
              </a:rPr>
              <a:t> </a:t>
            </a:r>
            <a:r>
              <a:rPr sz="2800" b="1" spc="-10" dirty="0">
                <a:latin typeface="Calibri"/>
                <a:cs typeface="Calibri"/>
              </a:rPr>
              <a:t>İlkyardım İşaretleri</a:t>
            </a:r>
            <a:endParaRPr sz="2800">
              <a:latin typeface="Calibri"/>
              <a:cs typeface="Calibri"/>
            </a:endParaRPr>
          </a:p>
          <a:p>
            <a:pPr>
              <a:lnSpc>
                <a:spcPct val="100000"/>
              </a:lnSpc>
              <a:buFont typeface="Wingdings"/>
              <a:buChar char=""/>
            </a:pPr>
            <a:endParaRPr sz="2800">
              <a:latin typeface="Calibri"/>
              <a:cs typeface="Calibri"/>
            </a:endParaRPr>
          </a:p>
          <a:p>
            <a:pPr>
              <a:lnSpc>
                <a:spcPct val="100000"/>
              </a:lnSpc>
              <a:spcBef>
                <a:spcPts val="1230"/>
              </a:spcBef>
              <a:buFont typeface="Wingdings"/>
              <a:buChar char=""/>
            </a:pPr>
            <a:endParaRPr sz="2800">
              <a:latin typeface="Calibri"/>
              <a:cs typeface="Calibri"/>
            </a:endParaRPr>
          </a:p>
          <a:p>
            <a:pPr marL="301625" indent="-288925">
              <a:lnSpc>
                <a:spcPct val="100000"/>
              </a:lnSpc>
              <a:buFont typeface="Wingdings"/>
              <a:buChar char=""/>
              <a:tabLst>
                <a:tab pos="301625" algn="l"/>
              </a:tabLst>
            </a:pPr>
            <a:r>
              <a:rPr sz="2800" b="1" dirty="0">
                <a:latin typeface="Calibri"/>
                <a:cs typeface="Calibri"/>
              </a:rPr>
              <a:t>İkaz</a:t>
            </a:r>
            <a:r>
              <a:rPr sz="2800" b="1" spc="-70" dirty="0">
                <a:latin typeface="Calibri"/>
                <a:cs typeface="Calibri"/>
              </a:rPr>
              <a:t> </a:t>
            </a:r>
            <a:r>
              <a:rPr sz="2800" b="1" spc="-10" dirty="0">
                <a:latin typeface="Calibri"/>
                <a:cs typeface="Calibri"/>
              </a:rPr>
              <a:t>Bantları</a:t>
            </a:r>
            <a:endParaRPr sz="2800">
              <a:latin typeface="Calibri"/>
              <a:cs typeface="Calibri"/>
            </a:endParaRPr>
          </a:p>
        </p:txBody>
      </p:sp>
      <p:sp>
        <p:nvSpPr>
          <p:cNvPr id="3" name="object 3"/>
          <p:cNvSpPr txBox="1"/>
          <p:nvPr/>
        </p:nvSpPr>
        <p:spPr>
          <a:xfrm>
            <a:off x="459740" y="5255157"/>
            <a:ext cx="3091815" cy="452120"/>
          </a:xfrm>
          <a:prstGeom prst="rect">
            <a:avLst/>
          </a:prstGeom>
        </p:spPr>
        <p:txBody>
          <a:bodyPr vert="horz" wrap="square" lIns="0" tIns="12065" rIns="0" bIns="0" rtlCol="0">
            <a:spAutoFit/>
          </a:bodyPr>
          <a:lstStyle/>
          <a:p>
            <a:pPr marL="301625" indent="-288925">
              <a:lnSpc>
                <a:spcPct val="100000"/>
              </a:lnSpc>
              <a:spcBef>
                <a:spcPts val="95"/>
              </a:spcBef>
              <a:buFont typeface="Wingdings"/>
              <a:buChar char=""/>
              <a:tabLst>
                <a:tab pos="301625" algn="l"/>
              </a:tabLst>
            </a:pPr>
            <a:r>
              <a:rPr sz="2800" b="1" spc="-20" dirty="0">
                <a:latin typeface="Calibri"/>
                <a:cs typeface="Calibri"/>
              </a:rPr>
              <a:t>Yangınla</a:t>
            </a:r>
            <a:r>
              <a:rPr sz="2800" b="1" spc="-75" dirty="0">
                <a:latin typeface="Calibri"/>
                <a:cs typeface="Calibri"/>
              </a:rPr>
              <a:t> </a:t>
            </a:r>
            <a:r>
              <a:rPr sz="2800" b="1" spc="-10" dirty="0">
                <a:latin typeface="Calibri"/>
                <a:cs typeface="Calibri"/>
              </a:rPr>
              <a:t>Mücadele</a:t>
            </a:r>
            <a:endParaRPr sz="2800">
              <a:latin typeface="Calibri"/>
              <a:cs typeface="Calibri"/>
            </a:endParaRPr>
          </a:p>
        </p:txBody>
      </p:sp>
      <p:pic>
        <p:nvPicPr>
          <p:cNvPr id="4" name="object 4"/>
          <p:cNvPicPr/>
          <p:nvPr/>
        </p:nvPicPr>
        <p:blipFill>
          <a:blip r:embed="rId2" cstate="print"/>
          <a:stretch>
            <a:fillRect/>
          </a:stretch>
        </p:blipFill>
        <p:spPr>
          <a:xfrm>
            <a:off x="5495544" y="2674620"/>
            <a:ext cx="3157727" cy="1440179"/>
          </a:xfrm>
          <a:prstGeom prst="rect">
            <a:avLst/>
          </a:prstGeom>
        </p:spPr>
      </p:pic>
      <p:sp>
        <p:nvSpPr>
          <p:cNvPr id="5" name="object 5"/>
          <p:cNvSpPr txBox="1">
            <a:spLocks noGrp="1"/>
          </p:cNvSpPr>
          <p:nvPr>
            <p:ph type="title"/>
          </p:nvPr>
        </p:nvSpPr>
        <p:spPr>
          <a:xfrm>
            <a:off x="2251075" y="279272"/>
            <a:ext cx="4659630" cy="513715"/>
          </a:xfrm>
          <a:prstGeom prst="rect">
            <a:avLst/>
          </a:prstGeom>
        </p:spPr>
        <p:txBody>
          <a:bodyPr vert="horz" wrap="square" lIns="0" tIns="12700" rIns="0" bIns="0" rtlCol="0">
            <a:spAutoFit/>
          </a:bodyPr>
          <a:lstStyle/>
          <a:p>
            <a:pPr marL="12700">
              <a:lnSpc>
                <a:spcPct val="100000"/>
              </a:lnSpc>
              <a:spcBef>
                <a:spcPts val="100"/>
              </a:spcBef>
            </a:pPr>
            <a:r>
              <a:rPr sz="3200" dirty="0"/>
              <a:t>Sağlık</a:t>
            </a:r>
            <a:r>
              <a:rPr sz="3200" spc="-55" dirty="0"/>
              <a:t> </a:t>
            </a:r>
            <a:r>
              <a:rPr sz="3200" dirty="0"/>
              <a:t>ve</a:t>
            </a:r>
            <a:r>
              <a:rPr sz="3200" spc="-30" dirty="0"/>
              <a:t> </a:t>
            </a:r>
            <a:r>
              <a:rPr sz="3200" dirty="0"/>
              <a:t>Güvenlik</a:t>
            </a:r>
            <a:r>
              <a:rPr sz="3200" spc="-40" dirty="0"/>
              <a:t> </a:t>
            </a:r>
            <a:r>
              <a:rPr sz="3200" spc="-10" dirty="0"/>
              <a:t>İşaretleri</a:t>
            </a:r>
            <a:endParaRPr sz="3200"/>
          </a:p>
        </p:txBody>
      </p:sp>
      <p:grpSp>
        <p:nvGrpSpPr>
          <p:cNvPr id="6" name="object 6"/>
          <p:cNvGrpSpPr/>
          <p:nvPr/>
        </p:nvGrpSpPr>
        <p:grpSpPr>
          <a:xfrm>
            <a:off x="5263896" y="548640"/>
            <a:ext cx="3660775" cy="1658620"/>
            <a:chOff x="5263896" y="548640"/>
            <a:chExt cx="3660775" cy="1658620"/>
          </a:xfrm>
        </p:grpSpPr>
        <p:pic>
          <p:nvPicPr>
            <p:cNvPr id="7" name="object 7"/>
            <p:cNvPicPr/>
            <p:nvPr/>
          </p:nvPicPr>
          <p:blipFill>
            <a:blip r:embed="rId3" cstate="print"/>
            <a:stretch>
              <a:fillRect/>
            </a:stretch>
          </p:blipFill>
          <p:spPr>
            <a:xfrm>
              <a:off x="7264908" y="548640"/>
              <a:ext cx="1659635" cy="1658111"/>
            </a:xfrm>
            <a:prstGeom prst="rect">
              <a:avLst/>
            </a:prstGeom>
          </p:spPr>
        </p:pic>
        <p:pic>
          <p:nvPicPr>
            <p:cNvPr id="8" name="object 8"/>
            <p:cNvPicPr/>
            <p:nvPr/>
          </p:nvPicPr>
          <p:blipFill>
            <a:blip r:embed="rId4" cstate="print"/>
            <a:stretch>
              <a:fillRect/>
            </a:stretch>
          </p:blipFill>
          <p:spPr>
            <a:xfrm>
              <a:off x="5263896" y="1085088"/>
              <a:ext cx="2043683" cy="865631"/>
            </a:xfrm>
            <a:prstGeom prst="rect">
              <a:avLst/>
            </a:prstGeom>
          </p:spPr>
        </p:pic>
      </p:grpSp>
      <p:pic>
        <p:nvPicPr>
          <p:cNvPr id="9" name="object 9"/>
          <p:cNvPicPr/>
          <p:nvPr/>
        </p:nvPicPr>
        <p:blipFill>
          <a:blip r:embed="rId5" cstate="print"/>
          <a:stretch>
            <a:fillRect/>
          </a:stretch>
        </p:blipFill>
        <p:spPr>
          <a:xfrm>
            <a:off x="5318760" y="4616196"/>
            <a:ext cx="1770887" cy="1327403"/>
          </a:xfrm>
          <a:prstGeom prst="rect">
            <a:avLst/>
          </a:prstGeom>
        </p:spPr>
      </p:pic>
      <p:pic>
        <p:nvPicPr>
          <p:cNvPr id="10" name="object 10"/>
          <p:cNvPicPr/>
          <p:nvPr/>
        </p:nvPicPr>
        <p:blipFill>
          <a:blip r:embed="rId6" cstate="print"/>
          <a:stretch>
            <a:fillRect/>
          </a:stretch>
        </p:blipFill>
        <p:spPr>
          <a:xfrm>
            <a:off x="7603235" y="4585715"/>
            <a:ext cx="982979" cy="1388363"/>
          </a:xfrm>
          <a:prstGeom prst="rect">
            <a:avLst/>
          </a:prstGeom>
        </p:spPr>
      </p:pic>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93</a:t>
            </a:fld>
            <a:endParaRPr spc="-25"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9456" y="246888"/>
            <a:ext cx="8724265" cy="6459855"/>
            <a:chOff x="219456" y="246888"/>
            <a:chExt cx="8724265" cy="6459855"/>
          </a:xfrm>
        </p:grpSpPr>
        <p:pic>
          <p:nvPicPr>
            <p:cNvPr id="3" name="object 3"/>
            <p:cNvPicPr/>
            <p:nvPr/>
          </p:nvPicPr>
          <p:blipFill>
            <a:blip r:embed="rId2" cstate="print"/>
            <a:stretch>
              <a:fillRect/>
            </a:stretch>
          </p:blipFill>
          <p:spPr>
            <a:xfrm>
              <a:off x="4418076" y="246888"/>
              <a:ext cx="4525518" cy="3445001"/>
            </a:xfrm>
            <a:prstGeom prst="rect">
              <a:avLst/>
            </a:prstGeom>
          </p:spPr>
        </p:pic>
        <p:pic>
          <p:nvPicPr>
            <p:cNvPr id="4" name="object 4"/>
            <p:cNvPicPr/>
            <p:nvPr/>
          </p:nvPicPr>
          <p:blipFill>
            <a:blip r:embed="rId3" cstate="print"/>
            <a:stretch>
              <a:fillRect/>
            </a:stretch>
          </p:blipFill>
          <p:spPr>
            <a:xfrm>
              <a:off x="219456" y="2983992"/>
              <a:ext cx="6115050" cy="3722370"/>
            </a:xfrm>
            <a:prstGeom prst="rect">
              <a:avLst/>
            </a:prstGeom>
          </p:spPr>
        </p:pic>
        <p:pic>
          <p:nvPicPr>
            <p:cNvPr id="5" name="object 5"/>
            <p:cNvPicPr/>
            <p:nvPr/>
          </p:nvPicPr>
          <p:blipFill>
            <a:blip r:embed="rId4" cstate="print"/>
            <a:stretch>
              <a:fillRect/>
            </a:stretch>
          </p:blipFill>
          <p:spPr>
            <a:xfrm>
              <a:off x="6681216" y="3717035"/>
              <a:ext cx="2069591" cy="2609086"/>
            </a:xfrm>
            <a:prstGeom prst="rect">
              <a:avLst/>
            </a:prstGeom>
          </p:spPr>
        </p:pic>
      </p:grpSp>
      <p:pic>
        <p:nvPicPr>
          <p:cNvPr id="6" name="object 6"/>
          <p:cNvPicPr/>
          <p:nvPr/>
        </p:nvPicPr>
        <p:blipFill>
          <a:blip r:embed="rId5" cstate="print"/>
          <a:stretch>
            <a:fillRect/>
          </a:stretch>
        </p:blipFill>
        <p:spPr>
          <a:xfrm>
            <a:off x="179834" y="332231"/>
            <a:ext cx="4123941" cy="2417063"/>
          </a:xfrm>
          <a:prstGeom prst="rect">
            <a:avLst/>
          </a:prstGeom>
        </p:spPr>
      </p:pic>
      <p:sp>
        <p:nvSpPr>
          <p:cNvPr id="7" name="object 7"/>
          <p:cNvSpPr txBox="1"/>
          <p:nvPr/>
        </p:nvSpPr>
        <p:spPr>
          <a:xfrm>
            <a:off x="535940" y="6465213"/>
            <a:ext cx="722630" cy="156068"/>
          </a:xfrm>
          <a:prstGeom prst="rect">
            <a:avLst/>
          </a:prstGeom>
        </p:spPr>
        <p:txBody>
          <a:bodyPr vert="horz" wrap="square" lIns="0" tIns="0" rIns="0" bIns="0" rtlCol="0">
            <a:spAutoFit/>
          </a:bodyPr>
          <a:lstStyle/>
          <a:p>
            <a:pPr marL="12700">
              <a:lnSpc>
                <a:spcPts val="1240"/>
              </a:lnSpc>
            </a:pPr>
            <a:r>
              <a:rPr sz="1200" spc="-10" dirty="0">
                <a:solidFill>
                  <a:srgbClr val="888888"/>
                </a:solidFill>
                <a:latin typeface="Calibri"/>
                <a:cs typeface="Calibri"/>
              </a:rPr>
              <a:t>2</a:t>
            </a:r>
            <a:endParaRPr sz="1200" dirty="0">
              <a:latin typeface="Calibri"/>
              <a:cs typeface="Calibri"/>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94</a:t>
            </a:fld>
            <a:endParaRPr spc="-25"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63267" y="260604"/>
            <a:ext cx="5760719" cy="6348981"/>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95</a:t>
            </a:fld>
            <a:endParaRPr spc="-25"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349233" y="6427113"/>
            <a:ext cx="2597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130</a:t>
            </a:r>
            <a:endParaRPr sz="1200">
              <a:latin typeface="Calibri"/>
              <a:cs typeface="Calibri"/>
            </a:endParaRPr>
          </a:p>
        </p:txBody>
      </p:sp>
      <p:sp>
        <p:nvSpPr>
          <p:cNvPr id="4" name="object 4"/>
          <p:cNvSpPr txBox="1"/>
          <p:nvPr/>
        </p:nvSpPr>
        <p:spPr>
          <a:xfrm>
            <a:off x="1170230" y="2854832"/>
            <a:ext cx="6809740" cy="635000"/>
          </a:xfrm>
          <a:prstGeom prst="rect">
            <a:avLst/>
          </a:prstGeom>
        </p:spPr>
        <p:txBody>
          <a:bodyPr vert="horz" wrap="square" lIns="0" tIns="12065" rIns="0" bIns="0" rtlCol="0">
            <a:spAutoFit/>
          </a:bodyPr>
          <a:lstStyle/>
          <a:p>
            <a:pPr marL="12700">
              <a:lnSpc>
                <a:spcPct val="100000"/>
              </a:lnSpc>
              <a:spcBef>
                <a:spcPts val="95"/>
              </a:spcBef>
            </a:pPr>
            <a:r>
              <a:rPr sz="4000" b="1" dirty="0">
                <a:latin typeface="Calibri"/>
                <a:cs typeface="Calibri"/>
              </a:rPr>
              <a:t>Acil</a:t>
            </a:r>
            <a:r>
              <a:rPr sz="4000" spc="-170" dirty="0">
                <a:latin typeface="Times New Roman"/>
                <a:cs typeface="Times New Roman"/>
              </a:rPr>
              <a:t> </a:t>
            </a:r>
            <a:r>
              <a:rPr sz="4000" b="1" dirty="0">
                <a:latin typeface="Calibri"/>
                <a:cs typeface="Calibri"/>
              </a:rPr>
              <a:t>Durum,</a:t>
            </a:r>
            <a:r>
              <a:rPr sz="4000" spc="-155" dirty="0">
                <a:latin typeface="Times New Roman"/>
                <a:cs typeface="Times New Roman"/>
              </a:rPr>
              <a:t> </a:t>
            </a:r>
            <a:r>
              <a:rPr sz="4000" b="1" spc="-50" dirty="0">
                <a:latin typeface="Calibri"/>
                <a:cs typeface="Calibri"/>
              </a:rPr>
              <a:t>Tahliye</a:t>
            </a:r>
            <a:r>
              <a:rPr sz="4000" spc="-170" dirty="0">
                <a:latin typeface="Times New Roman"/>
                <a:cs typeface="Times New Roman"/>
              </a:rPr>
              <a:t> </a:t>
            </a:r>
            <a:r>
              <a:rPr sz="4000" b="1" dirty="0">
                <a:latin typeface="Calibri"/>
                <a:cs typeface="Calibri"/>
              </a:rPr>
              <a:t>ve</a:t>
            </a:r>
            <a:r>
              <a:rPr sz="4000" spc="-180" dirty="0">
                <a:latin typeface="Times New Roman"/>
                <a:cs typeface="Times New Roman"/>
              </a:rPr>
              <a:t> </a:t>
            </a:r>
            <a:r>
              <a:rPr sz="4000" b="1" spc="-10" dirty="0">
                <a:latin typeface="Calibri"/>
                <a:cs typeface="Calibri"/>
              </a:rPr>
              <a:t>Kurtarma</a:t>
            </a:r>
            <a:endParaRPr sz="4000">
              <a:latin typeface="Calibri"/>
              <a:cs typeface="Calibri"/>
            </a:endParaRPr>
          </a:p>
        </p:txBody>
      </p:sp>
      <p:sp>
        <p:nvSpPr>
          <p:cNvPr id="5" name="object 5"/>
          <p:cNvSpPr txBox="1">
            <a:spLocks noGrp="1"/>
          </p:cNvSpPr>
          <p:nvPr>
            <p:ph type="ctrTitle"/>
          </p:nvPr>
        </p:nvSpPr>
        <p:spPr>
          <a:prstGeom prst="rect">
            <a:avLst/>
          </a:prstGeom>
        </p:spPr>
        <p:txBody>
          <a:bodyPr vert="horz" wrap="square" lIns="0" tIns="12700" rIns="0" bIns="0" rtlCol="0">
            <a:spAutoFit/>
          </a:bodyPr>
          <a:lstStyle/>
          <a:p>
            <a:pPr marL="32384">
              <a:lnSpc>
                <a:spcPct val="100000"/>
              </a:lnSpc>
              <a:spcBef>
                <a:spcPts val="100"/>
              </a:spcBef>
            </a:pPr>
            <a:r>
              <a:rPr sz="3000" dirty="0">
                <a:solidFill>
                  <a:srgbClr val="000000"/>
                </a:solidFill>
              </a:rPr>
              <a:t>İş</a:t>
            </a:r>
            <a:r>
              <a:rPr sz="3000" spc="-85" dirty="0">
                <a:solidFill>
                  <a:srgbClr val="000000"/>
                </a:solidFill>
              </a:rPr>
              <a:t> </a:t>
            </a:r>
            <a:r>
              <a:rPr sz="3000" dirty="0">
                <a:solidFill>
                  <a:srgbClr val="000000"/>
                </a:solidFill>
              </a:rPr>
              <a:t>Sağlığı</a:t>
            </a:r>
            <a:r>
              <a:rPr sz="3000" spc="-90" dirty="0">
                <a:solidFill>
                  <a:srgbClr val="000000"/>
                </a:solidFill>
              </a:rPr>
              <a:t> </a:t>
            </a:r>
            <a:r>
              <a:rPr sz="3000" dirty="0">
                <a:solidFill>
                  <a:srgbClr val="000000"/>
                </a:solidFill>
              </a:rPr>
              <a:t>ve</a:t>
            </a:r>
            <a:r>
              <a:rPr sz="3000" spc="-85" dirty="0">
                <a:solidFill>
                  <a:srgbClr val="000000"/>
                </a:solidFill>
              </a:rPr>
              <a:t> </a:t>
            </a:r>
            <a:r>
              <a:rPr sz="3000" dirty="0">
                <a:solidFill>
                  <a:srgbClr val="000000"/>
                </a:solidFill>
              </a:rPr>
              <a:t>Güvenliği</a:t>
            </a:r>
            <a:r>
              <a:rPr sz="3000" spc="-65" dirty="0">
                <a:solidFill>
                  <a:srgbClr val="000000"/>
                </a:solidFill>
              </a:rPr>
              <a:t> </a:t>
            </a:r>
            <a:r>
              <a:rPr sz="3000" spc="-30" dirty="0">
                <a:solidFill>
                  <a:srgbClr val="000000"/>
                </a:solidFill>
              </a:rPr>
              <a:t>Teknik</a:t>
            </a:r>
            <a:r>
              <a:rPr sz="3000" spc="-90" dirty="0">
                <a:solidFill>
                  <a:srgbClr val="000000"/>
                </a:solidFill>
              </a:rPr>
              <a:t> </a:t>
            </a:r>
            <a:r>
              <a:rPr sz="3000" spc="-10" dirty="0">
                <a:solidFill>
                  <a:srgbClr val="000000"/>
                </a:solidFill>
              </a:rPr>
              <a:t>Konular</a:t>
            </a:r>
            <a:endParaRPr sz="30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49233" y="6427113"/>
            <a:ext cx="2597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131</a:t>
            </a:r>
            <a:endParaRPr sz="1200">
              <a:latin typeface="Calibri"/>
              <a:cs typeface="Calibri"/>
            </a:endParaRPr>
          </a:p>
        </p:txBody>
      </p:sp>
      <p:sp>
        <p:nvSpPr>
          <p:cNvPr id="3" name="object 3"/>
          <p:cNvSpPr txBox="1"/>
          <p:nvPr/>
        </p:nvSpPr>
        <p:spPr>
          <a:xfrm>
            <a:off x="402436" y="631062"/>
            <a:ext cx="8329930" cy="5573395"/>
          </a:xfrm>
          <a:prstGeom prst="rect">
            <a:avLst/>
          </a:prstGeom>
        </p:spPr>
        <p:txBody>
          <a:bodyPr vert="horz" wrap="square" lIns="0" tIns="12065" rIns="0" bIns="0" rtlCol="0">
            <a:spAutoFit/>
          </a:bodyPr>
          <a:lstStyle/>
          <a:p>
            <a:pPr marL="12700" marR="5080">
              <a:lnSpc>
                <a:spcPct val="100000"/>
              </a:lnSpc>
              <a:spcBef>
                <a:spcPts val="95"/>
              </a:spcBef>
            </a:pPr>
            <a:r>
              <a:rPr sz="2800" b="1" spc="-20" dirty="0">
                <a:solidFill>
                  <a:srgbClr val="C00000"/>
                </a:solidFill>
                <a:latin typeface="Calibri"/>
                <a:cs typeface="Calibri"/>
              </a:rPr>
              <a:t>Yangınla</a:t>
            </a:r>
            <a:r>
              <a:rPr sz="2800" b="1" spc="-50" dirty="0">
                <a:solidFill>
                  <a:srgbClr val="C00000"/>
                </a:solidFill>
                <a:latin typeface="Calibri"/>
                <a:cs typeface="Calibri"/>
              </a:rPr>
              <a:t> </a:t>
            </a:r>
            <a:r>
              <a:rPr sz="2800" b="1" spc="-10" dirty="0">
                <a:solidFill>
                  <a:srgbClr val="C00000"/>
                </a:solidFill>
                <a:latin typeface="Calibri"/>
                <a:cs typeface="Calibri"/>
              </a:rPr>
              <a:t>Mücadele/Söndürme</a:t>
            </a:r>
            <a:r>
              <a:rPr sz="2800" b="1" spc="-25" dirty="0">
                <a:solidFill>
                  <a:srgbClr val="C00000"/>
                </a:solidFill>
                <a:latin typeface="Calibri"/>
                <a:cs typeface="Calibri"/>
              </a:rPr>
              <a:t> </a:t>
            </a:r>
            <a:r>
              <a:rPr sz="2800" b="1" dirty="0">
                <a:solidFill>
                  <a:srgbClr val="C00000"/>
                </a:solidFill>
                <a:latin typeface="Calibri"/>
                <a:cs typeface="Calibri"/>
              </a:rPr>
              <a:t>Ekibi</a:t>
            </a:r>
            <a:r>
              <a:rPr sz="2800" b="1" spc="-45" dirty="0">
                <a:solidFill>
                  <a:srgbClr val="C00000"/>
                </a:solidFill>
                <a:latin typeface="Calibri"/>
                <a:cs typeface="Calibri"/>
              </a:rPr>
              <a:t> </a:t>
            </a:r>
            <a:r>
              <a:rPr sz="2800" b="1" dirty="0">
                <a:latin typeface="Calibri"/>
                <a:cs typeface="Calibri"/>
              </a:rPr>
              <a:t>(En</a:t>
            </a:r>
            <a:r>
              <a:rPr sz="2800" b="1" spc="-55" dirty="0">
                <a:latin typeface="Calibri"/>
                <a:cs typeface="Calibri"/>
              </a:rPr>
              <a:t> </a:t>
            </a:r>
            <a:r>
              <a:rPr sz="2800" b="1" dirty="0">
                <a:latin typeface="Calibri"/>
                <a:cs typeface="Calibri"/>
              </a:rPr>
              <a:t>az</a:t>
            </a:r>
            <a:r>
              <a:rPr sz="2800" b="1" spc="-60" dirty="0">
                <a:latin typeface="Calibri"/>
                <a:cs typeface="Calibri"/>
              </a:rPr>
              <a:t> </a:t>
            </a:r>
            <a:r>
              <a:rPr sz="2800" b="1" dirty="0">
                <a:latin typeface="Calibri"/>
                <a:cs typeface="Calibri"/>
              </a:rPr>
              <a:t>3</a:t>
            </a:r>
            <a:r>
              <a:rPr sz="2800" b="1" spc="-50" dirty="0">
                <a:latin typeface="Calibri"/>
                <a:cs typeface="Calibri"/>
              </a:rPr>
              <a:t> </a:t>
            </a:r>
            <a:r>
              <a:rPr sz="2800" b="1" dirty="0">
                <a:latin typeface="Calibri"/>
                <a:cs typeface="Calibri"/>
              </a:rPr>
              <a:t>kişi);</a:t>
            </a:r>
            <a:r>
              <a:rPr sz="2800" b="1" spc="-25" dirty="0">
                <a:latin typeface="Calibri"/>
                <a:cs typeface="Calibri"/>
              </a:rPr>
              <a:t> </a:t>
            </a:r>
            <a:r>
              <a:rPr sz="2800" spc="-10" dirty="0">
                <a:latin typeface="Calibri"/>
                <a:cs typeface="Calibri"/>
              </a:rPr>
              <a:t>binada</a:t>
            </a:r>
            <a:r>
              <a:rPr sz="2800" spc="-10" dirty="0">
                <a:latin typeface="Times New Roman"/>
                <a:cs typeface="Times New Roman"/>
              </a:rPr>
              <a:t> </a:t>
            </a:r>
            <a:r>
              <a:rPr sz="2800" dirty="0">
                <a:latin typeface="Calibri"/>
                <a:cs typeface="Calibri"/>
              </a:rPr>
              <a:t>çıkacak</a:t>
            </a:r>
            <a:r>
              <a:rPr sz="2800" spc="-75" dirty="0">
                <a:latin typeface="Calibri"/>
                <a:cs typeface="Calibri"/>
              </a:rPr>
              <a:t> </a:t>
            </a:r>
            <a:r>
              <a:rPr sz="2800" dirty="0">
                <a:latin typeface="Calibri"/>
                <a:cs typeface="Calibri"/>
              </a:rPr>
              <a:t>yangına</a:t>
            </a:r>
            <a:r>
              <a:rPr sz="2800" spc="-60" dirty="0">
                <a:latin typeface="Calibri"/>
                <a:cs typeface="Calibri"/>
              </a:rPr>
              <a:t> </a:t>
            </a:r>
            <a:r>
              <a:rPr sz="2800" dirty="0">
                <a:latin typeface="Calibri"/>
                <a:cs typeface="Calibri"/>
              </a:rPr>
              <a:t>derhal</a:t>
            </a:r>
            <a:r>
              <a:rPr sz="2800" spc="-70" dirty="0">
                <a:latin typeface="Calibri"/>
                <a:cs typeface="Calibri"/>
              </a:rPr>
              <a:t> </a:t>
            </a:r>
            <a:r>
              <a:rPr sz="2800" dirty="0">
                <a:latin typeface="Calibri"/>
                <a:cs typeface="Calibri"/>
              </a:rPr>
              <a:t>müdahale</a:t>
            </a:r>
            <a:r>
              <a:rPr sz="2800" spc="-55" dirty="0">
                <a:latin typeface="Calibri"/>
                <a:cs typeface="Calibri"/>
              </a:rPr>
              <a:t> </a:t>
            </a:r>
            <a:r>
              <a:rPr sz="2800" dirty="0">
                <a:latin typeface="Calibri"/>
                <a:cs typeface="Calibri"/>
              </a:rPr>
              <a:t>ederek</a:t>
            </a:r>
            <a:r>
              <a:rPr sz="2800" spc="-70" dirty="0">
                <a:latin typeface="Calibri"/>
                <a:cs typeface="Calibri"/>
              </a:rPr>
              <a:t> </a:t>
            </a:r>
            <a:r>
              <a:rPr sz="2800" spc="-10" dirty="0">
                <a:latin typeface="Calibri"/>
                <a:cs typeface="Calibri"/>
              </a:rPr>
              <a:t>yangının genişlemesine</a:t>
            </a:r>
            <a:r>
              <a:rPr sz="2800" spc="-40" dirty="0">
                <a:latin typeface="Calibri"/>
                <a:cs typeface="Calibri"/>
              </a:rPr>
              <a:t> </a:t>
            </a:r>
            <a:r>
              <a:rPr sz="2800" dirty="0">
                <a:latin typeface="Calibri"/>
                <a:cs typeface="Calibri"/>
              </a:rPr>
              <a:t>mani</a:t>
            </a:r>
            <a:r>
              <a:rPr sz="2800" spc="-55" dirty="0">
                <a:latin typeface="Calibri"/>
                <a:cs typeface="Calibri"/>
              </a:rPr>
              <a:t> </a:t>
            </a:r>
            <a:r>
              <a:rPr sz="2800" dirty="0">
                <a:latin typeface="Calibri"/>
                <a:cs typeface="Calibri"/>
              </a:rPr>
              <a:t>olmak</a:t>
            </a:r>
            <a:r>
              <a:rPr sz="2800" spc="-40" dirty="0">
                <a:latin typeface="Calibri"/>
                <a:cs typeface="Calibri"/>
              </a:rPr>
              <a:t> </a:t>
            </a:r>
            <a:r>
              <a:rPr sz="2800" dirty="0">
                <a:latin typeface="Calibri"/>
                <a:cs typeface="Calibri"/>
              </a:rPr>
              <a:t>ve</a:t>
            </a:r>
            <a:r>
              <a:rPr sz="2800" spc="-50" dirty="0">
                <a:latin typeface="Calibri"/>
                <a:cs typeface="Calibri"/>
              </a:rPr>
              <a:t> </a:t>
            </a:r>
            <a:r>
              <a:rPr sz="2800" spc="-10" dirty="0">
                <a:latin typeface="Calibri"/>
                <a:cs typeface="Calibri"/>
              </a:rPr>
              <a:t>söndürmek,</a:t>
            </a:r>
            <a:endParaRPr sz="2800" dirty="0">
              <a:latin typeface="Calibri"/>
              <a:cs typeface="Calibri"/>
            </a:endParaRPr>
          </a:p>
          <a:p>
            <a:pPr marL="12700" marR="1257935">
              <a:lnSpc>
                <a:spcPct val="100000"/>
              </a:lnSpc>
              <a:spcBef>
                <a:spcPts val="3360"/>
              </a:spcBef>
            </a:pPr>
            <a:r>
              <a:rPr sz="2800" b="1" spc="-10" dirty="0">
                <a:solidFill>
                  <a:srgbClr val="C00000"/>
                </a:solidFill>
                <a:latin typeface="Calibri"/>
                <a:cs typeface="Calibri"/>
              </a:rPr>
              <a:t>Kurtarma</a:t>
            </a:r>
            <a:r>
              <a:rPr sz="2800" spc="-90" dirty="0">
                <a:solidFill>
                  <a:srgbClr val="C00000"/>
                </a:solidFill>
                <a:latin typeface="Times New Roman"/>
                <a:cs typeface="Times New Roman"/>
              </a:rPr>
              <a:t> </a:t>
            </a:r>
            <a:r>
              <a:rPr sz="2800" b="1" dirty="0">
                <a:solidFill>
                  <a:srgbClr val="C00000"/>
                </a:solidFill>
                <a:latin typeface="Calibri"/>
                <a:cs typeface="Calibri"/>
              </a:rPr>
              <a:t>ekibi</a:t>
            </a:r>
            <a:r>
              <a:rPr sz="2800" spc="-95" dirty="0">
                <a:solidFill>
                  <a:srgbClr val="C00000"/>
                </a:solidFill>
                <a:latin typeface="Times New Roman"/>
                <a:cs typeface="Times New Roman"/>
              </a:rPr>
              <a:t> </a:t>
            </a:r>
            <a:r>
              <a:rPr sz="2800" b="1" dirty="0">
                <a:latin typeface="Calibri"/>
                <a:cs typeface="Calibri"/>
              </a:rPr>
              <a:t>(En</a:t>
            </a:r>
            <a:r>
              <a:rPr sz="2800" b="1" spc="-45" dirty="0">
                <a:latin typeface="Calibri"/>
                <a:cs typeface="Calibri"/>
              </a:rPr>
              <a:t> </a:t>
            </a:r>
            <a:r>
              <a:rPr sz="2800" b="1" dirty="0">
                <a:latin typeface="Calibri"/>
                <a:cs typeface="Calibri"/>
              </a:rPr>
              <a:t>az</a:t>
            </a:r>
            <a:r>
              <a:rPr sz="2800" b="1" spc="-50" dirty="0">
                <a:latin typeface="Calibri"/>
                <a:cs typeface="Calibri"/>
              </a:rPr>
              <a:t> </a:t>
            </a:r>
            <a:r>
              <a:rPr sz="2800" b="1" dirty="0">
                <a:latin typeface="Calibri"/>
                <a:cs typeface="Calibri"/>
              </a:rPr>
              <a:t>3</a:t>
            </a:r>
            <a:r>
              <a:rPr sz="2800" b="1" spc="-35" dirty="0">
                <a:latin typeface="Calibri"/>
                <a:cs typeface="Calibri"/>
              </a:rPr>
              <a:t> </a:t>
            </a:r>
            <a:r>
              <a:rPr sz="2800" b="1" dirty="0">
                <a:latin typeface="Calibri"/>
                <a:cs typeface="Calibri"/>
              </a:rPr>
              <a:t>kişi)</a:t>
            </a:r>
            <a:r>
              <a:rPr sz="2800" dirty="0">
                <a:latin typeface="Calibri"/>
                <a:cs typeface="Calibri"/>
              </a:rPr>
              <a:t>;</a:t>
            </a:r>
            <a:r>
              <a:rPr sz="2800" spc="-40" dirty="0">
                <a:latin typeface="Calibri"/>
                <a:cs typeface="Calibri"/>
              </a:rPr>
              <a:t> </a:t>
            </a:r>
            <a:r>
              <a:rPr sz="2800" dirty="0">
                <a:latin typeface="Calibri"/>
                <a:cs typeface="Calibri"/>
              </a:rPr>
              <a:t>yangın</a:t>
            </a:r>
            <a:r>
              <a:rPr sz="2800" spc="-35" dirty="0">
                <a:latin typeface="Calibri"/>
                <a:cs typeface="Calibri"/>
              </a:rPr>
              <a:t> </a:t>
            </a:r>
            <a:r>
              <a:rPr sz="2800" dirty="0">
                <a:latin typeface="Calibri"/>
                <a:cs typeface="Calibri"/>
              </a:rPr>
              <a:t>ve</a:t>
            </a:r>
            <a:r>
              <a:rPr sz="2800" spc="-45" dirty="0">
                <a:latin typeface="Calibri"/>
                <a:cs typeface="Calibri"/>
              </a:rPr>
              <a:t> </a:t>
            </a:r>
            <a:r>
              <a:rPr sz="2800" dirty="0">
                <a:latin typeface="Calibri"/>
                <a:cs typeface="Calibri"/>
              </a:rPr>
              <a:t>diğer</a:t>
            </a:r>
            <a:r>
              <a:rPr sz="2800" spc="-50" dirty="0">
                <a:latin typeface="Calibri"/>
                <a:cs typeface="Calibri"/>
              </a:rPr>
              <a:t> </a:t>
            </a:r>
            <a:r>
              <a:rPr sz="2800" spc="-20" dirty="0">
                <a:latin typeface="Calibri"/>
                <a:cs typeface="Calibri"/>
              </a:rPr>
              <a:t>acil </a:t>
            </a:r>
            <a:r>
              <a:rPr sz="2800" dirty="0">
                <a:latin typeface="Calibri"/>
                <a:cs typeface="Calibri"/>
              </a:rPr>
              <a:t>durumlarda</a:t>
            </a:r>
            <a:r>
              <a:rPr sz="2800" spc="-40" dirty="0">
                <a:latin typeface="Calibri"/>
                <a:cs typeface="Calibri"/>
              </a:rPr>
              <a:t> </a:t>
            </a:r>
            <a:r>
              <a:rPr sz="2800" dirty="0">
                <a:latin typeface="Calibri"/>
                <a:cs typeface="Calibri"/>
              </a:rPr>
              <a:t>can</a:t>
            </a:r>
            <a:r>
              <a:rPr sz="2800" spc="-85" dirty="0">
                <a:latin typeface="Calibri"/>
                <a:cs typeface="Calibri"/>
              </a:rPr>
              <a:t> </a:t>
            </a:r>
            <a:r>
              <a:rPr sz="2800" dirty="0">
                <a:latin typeface="Calibri"/>
                <a:cs typeface="Calibri"/>
              </a:rPr>
              <a:t>ve</a:t>
            </a:r>
            <a:r>
              <a:rPr sz="2800" spc="-80" dirty="0">
                <a:latin typeface="Calibri"/>
                <a:cs typeface="Calibri"/>
              </a:rPr>
              <a:t> </a:t>
            </a:r>
            <a:r>
              <a:rPr sz="2800" dirty="0">
                <a:latin typeface="Calibri"/>
                <a:cs typeface="Calibri"/>
              </a:rPr>
              <a:t>mal</a:t>
            </a:r>
            <a:r>
              <a:rPr sz="2800" spc="-80" dirty="0">
                <a:latin typeface="Calibri"/>
                <a:cs typeface="Calibri"/>
              </a:rPr>
              <a:t> </a:t>
            </a:r>
            <a:r>
              <a:rPr sz="2800" spc="-10" dirty="0">
                <a:latin typeface="Calibri"/>
                <a:cs typeface="Calibri"/>
              </a:rPr>
              <a:t>kurtarma</a:t>
            </a:r>
            <a:r>
              <a:rPr sz="2800" spc="-65" dirty="0">
                <a:latin typeface="Calibri"/>
                <a:cs typeface="Calibri"/>
              </a:rPr>
              <a:t> </a:t>
            </a:r>
            <a:r>
              <a:rPr sz="2800" dirty="0">
                <a:latin typeface="Calibri"/>
                <a:cs typeface="Calibri"/>
              </a:rPr>
              <a:t>işlerini</a:t>
            </a:r>
            <a:r>
              <a:rPr sz="2800" spc="-55" dirty="0">
                <a:latin typeface="Calibri"/>
                <a:cs typeface="Calibri"/>
              </a:rPr>
              <a:t> </a:t>
            </a:r>
            <a:r>
              <a:rPr sz="2800" spc="-10" dirty="0">
                <a:latin typeface="Calibri"/>
                <a:cs typeface="Calibri"/>
              </a:rPr>
              <a:t>yapmak,</a:t>
            </a:r>
            <a:endParaRPr sz="2800" dirty="0">
              <a:latin typeface="Calibri"/>
              <a:cs typeface="Calibri"/>
            </a:endParaRPr>
          </a:p>
          <a:p>
            <a:pPr marL="12700" marR="161925">
              <a:lnSpc>
                <a:spcPct val="100000"/>
              </a:lnSpc>
              <a:spcBef>
                <a:spcPts val="3365"/>
              </a:spcBef>
            </a:pPr>
            <a:r>
              <a:rPr sz="2800" b="1" spc="-30" dirty="0">
                <a:solidFill>
                  <a:srgbClr val="C00000"/>
                </a:solidFill>
                <a:latin typeface="Calibri"/>
                <a:cs typeface="Calibri"/>
              </a:rPr>
              <a:t>Koruma/Arama</a:t>
            </a:r>
            <a:r>
              <a:rPr sz="2800" spc="-70" dirty="0">
                <a:solidFill>
                  <a:srgbClr val="C00000"/>
                </a:solidFill>
                <a:latin typeface="Times New Roman"/>
                <a:cs typeface="Times New Roman"/>
              </a:rPr>
              <a:t> </a:t>
            </a:r>
            <a:r>
              <a:rPr sz="2800" b="1" dirty="0">
                <a:solidFill>
                  <a:srgbClr val="C00000"/>
                </a:solidFill>
                <a:latin typeface="Calibri"/>
                <a:cs typeface="Calibri"/>
              </a:rPr>
              <a:t>ve</a:t>
            </a:r>
            <a:r>
              <a:rPr sz="2800" spc="-110" dirty="0">
                <a:solidFill>
                  <a:srgbClr val="C00000"/>
                </a:solidFill>
                <a:latin typeface="Times New Roman"/>
                <a:cs typeface="Times New Roman"/>
              </a:rPr>
              <a:t> </a:t>
            </a:r>
            <a:r>
              <a:rPr sz="2800" b="1" spc="-35" dirty="0">
                <a:solidFill>
                  <a:srgbClr val="C00000"/>
                </a:solidFill>
                <a:latin typeface="Calibri"/>
                <a:cs typeface="Calibri"/>
              </a:rPr>
              <a:t>Tahliye</a:t>
            </a:r>
            <a:r>
              <a:rPr sz="2800" spc="-85" dirty="0">
                <a:solidFill>
                  <a:srgbClr val="C00000"/>
                </a:solidFill>
                <a:latin typeface="Times New Roman"/>
                <a:cs typeface="Times New Roman"/>
              </a:rPr>
              <a:t> </a:t>
            </a:r>
            <a:r>
              <a:rPr sz="2800" b="1" dirty="0">
                <a:solidFill>
                  <a:srgbClr val="C00000"/>
                </a:solidFill>
                <a:latin typeface="Calibri"/>
                <a:cs typeface="Calibri"/>
              </a:rPr>
              <a:t>Ekibi</a:t>
            </a:r>
            <a:r>
              <a:rPr sz="2800" spc="-95" dirty="0">
                <a:solidFill>
                  <a:srgbClr val="C00000"/>
                </a:solidFill>
                <a:latin typeface="Times New Roman"/>
                <a:cs typeface="Times New Roman"/>
              </a:rPr>
              <a:t> </a:t>
            </a:r>
            <a:r>
              <a:rPr sz="2800" b="1" dirty="0">
                <a:latin typeface="Calibri"/>
                <a:cs typeface="Calibri"/>
              </a:rPr>
              <a:t>(En</a:t>
            </a:r>
            <a:r>
              <a:rPr sz="2800" b="1" spc="-45" dirty="0">
                <a:latin typeface="Calibri"/>
                <a:cs typeface="Calibri"/>
              </a:rPr>
              <a:t> </a:t>
            </a:r>
            <a:r>
              <a:rPr sz="2800" b="1" dirty="0">
                <a:latin typeface="Calibri"/>
                <a:cs typeface="Calibri"/>
              </a:rPr>
              <a:t>az</a:t>
            </a:r>
            <a:r>
              <a:rPr sz="2800" b="1" spc="-45" dirty="0">
                <a:latin typeface="Calibri"/>
                <a:cs typeface="Calibri"/>
              </a:rPr>
              <a:t> </a:t>
            </a:r>
            <a:r>
              <a:rPr sz="2800" b="1" dirty="0">
                <a:latin typeface="Calibri"/>
                <a:cs typeface="Calibri"/>
              </a:rPr>
              <a:t>2</a:t>
            </a:r>
            <a:r>
              <a:rPr sz="2800" b="1" spc="-35" dirty="0">
                <a:latin typeface="Calibri"/>
                <a:cs typeface="Calibri"/>
              </a:rPr>
              <a:t> </a:t>
            </a:r>
            <a:r>
              <a:rPr sz="2800" b="1" dirty="0">
                <a:latin typeface="Calibri"/>
                <a:cs typeface="Calibri"/>
              </a:rPr>
              <a:t>kişi)</a:t>
            </a:r>
            <a:r>
              <a:rPr sz="2800" dirty="0">
                <a:latin typeface="Calibri"/>
                <a:cs typeface="Calibri"/>
              </a:rPr>
              <a:t>;</a:t>
            </a:r>
            <a:r>
              <a:rPr sz="2800" spc="-110" dirty="0">
                <a:latin typeface="Times New Roman"/>
                <a:cs typeface="Times New Roman"/>
              </a:rPr>
              <a:t> </a:t>
            </a:r>
            <a:r>
              <a:rPr sz="2800" spc="-10" dirty="0">
                <a:latin typeface="Calibri"/>
                <a:cs typeface="Calibri"/>
              </a:rPr>
              <a:t>kurtarma</a:t>
            </a:r>
            <a:r>
              <a:rPr sz="2800" spc="-10" dirty="0">
                <a:latin typeface="Times New Roman"/>
                <a:cs typeface="Times New Roman"/>
              </a:rPr>
              <a:t> </a:t>
            </a:r>
            <a:r>
              <a:rPr sz="2800" dirty="0">
                <a:latin typeface="Calibri"/>
                <a:cs typeface="Calibri"/>
              </a:rPr>
              <a:t>ekibince</a:t>
            </a:r>
            <a:r>
              <a:rPr sz="2800" spc="-70" dirty="0">
                <a:latin typeface="Calibri"/>
                <a:cs typeface="Calibri"/>
              </a:rPr>
              <a:t> </a:t>
            </a:r>
            <a:r>
              <a:rPr sz="2800" spc="-10" dirty="0">
                <a:latin typeface="Calibri"/>
                <a:cs typeface="Calibri"/>
              </a:rPr>
              <a:t>kurtarılan</a:t>
            </a:r>
            <a:r>
              <a:rPr sz="2800" spc="-70" dirty="0">
                <a:latin typeface="Calibri"/>
                <a:cs typeface="Calibri"/>
              </a:rPr>
              <a:t> </a:t>
            </a:r>
            <a:r>
              <a:rPr sz="2800" dirty="0">
                <a:latin typeface="Calibri"/>
                <a:cs typeface="Calibri"/>
              </a:rPr>
              <a:t>insan,</a:t>
            </a:r>
            <a:r>
              <a:rPr sz="2800" spc="-75" dirty="0">
                <a:latin typeface="Calibri"/>
                <a:cs typeface="Calibri"/>
              </a:rPr>
              <a:t> </a:t>
            </a:r>
            <a:r>
              <a:rPr sz="2800" dirty="0">
                <a:latin typeface="Calibri"/>
                <a:cs typeface="Calibri"/>
              </a:rPr>
              <a:t>eşya</a:t>
            </a:r>
            <a:r>
              <a:rPr sz="2800" spc="-80" dirty="0">
                <a:latin typeface="Calibri"/>
                <a:cs typeface="Calibri"/>
              </a:rPr>
              <a:t> </a:t>
            </a:r>
            <a:r>
              <a:rPr sz="2800" dirty="0">
                <a:latin typeface="Calibri"/>
                <a:cs typeface="Calibri"/>
              </a:rPr>
              <a:t>ve</a:t>
            </a:r>
            <a:r>
              <a:rPr sz="2800" spc="-90" dirty="0">
                <a:latin typeface="Calibri"/>
                <a:cs typeface="Calibri"/>
              </a:rPr>
              <a:t> </a:t>
            </a:r>
            <a:r>
              <a:rPr sz="2800" dirty="0">
                <a:latin typeface="Calibri"/>
                <a:cs typeface="Calibri"/>
              </a:rPr>
              <a:t>evrakı</a:t>
            </a:r>
            <a:r>
              <a:rPr sz="2800" spc="-80" dirty="0">
                <a:latin typeface="Calibri"/>
                <a:cs typeface="Calibri"/>
              </a:rPr>
              <a:t> </a:t>
            </a:r>
            <a:r>
              <a:rPr sz="2800" spc="-10" dirty="0">
                <a:latin typeface="Calibri"/>
                <a:cs typeface="Calibri"/>
              </a:rPr>
              <a:t>korumak,</a:t>
            </a:r>
            <a:r>
              <a:rPr sz="2800" spc="-80" dirty="0">
                <a:latin typeface="Calibri"/>
                <a:cs typeface="Calibri"/>
              </a:rPr>
              <a:t> </a:t>
            </a:r>
            <a:r>
              <a:rPr sz="2800" spc="-10" dirty="0">
                <a:latin typeface="Calibri"/>
                <a:cs typeface="Calibri"/>
              </a:rPr>
              <a:t>yangın </a:t>
            </a:r>
            <a:r>
              <a:rPr sz="2800" dirty="0">
                <a:latin typeface="Calibri"/>
                <a:cs typeface="Calibri"/>
              </a:rPr>
              <a:t>nedeniyle</a:t>
            </a:r>
            <a:r>
              <a:rPr sz="2800" spc="-80" dirty="0">
                <a:latin typeface="Calibri"/>
                <a:cs typeface="Calibri"/>
              </a:rPr>
              <a:t> </a:t>
            </a:r>
            <a:r>
              <a:rPr sz="2800" spc="-10" dirty="0">
                <a:latin typeface="Calibri"/>
                <a:cs typeface="Calibri"/>
              </a:rPr>
              <a:t>ortaya</a:t>
            </a:r>
            <a:r>
              <a:rPr sz="2800" spc="-105" dirty="0">
                <a:latin typeface="Calibri"/>
                <a:cs typeface="Calibri"/>
              </a:rPr>
              <a:t> </a:t>
            </a:r>
            <a:r>
              <a:rPr sz="2800" dirty="0">
                <a:latin typeface="Calibri"/>
                <a:cs typeface="Calibri"/>
              </a:rPr>
              <a:t>çıkması</a:t>
            </a:r>
            <a:r>
              <a:rPr sz="2800" spc="-95" dirty="0">
                <a:latin typeface="Calibri"/>
                <a:cs typeface="Calibri"/>
              </a:rPr>
              <a:t> </a:t>
            </a:r>
            <a:r>
              <a:rPr sz="2800" dirty="0">
                <a:latin typeface="Calibri"/>
                <a:cs typeface="Calibri"/>
              </a:rPr>
              <a:t>muhtemel</a:t>
            </a:r>
            <a:r>
              <a:rPr sz="2800" spc="-90" dirty="0">
                <a:latin typeface="Calibri"/>
                <a:cs typeface="Calibri"/>
              </a:rPr>
              <a:t> </a:t>
            </a:r>
            <a:r>
              <a:rPr sz="2800" dirty="0">
                <a:latin typeface="Calibri"/>
                <a:cs typeface="Calibri"/>
              </a:rPr>
              <a:t>panik</a:t>
            </a:r>
            <a:r>
              <a:rPr sz="2800" spc="-80" dirty="0">
                <a:latin typeface="Calibri"/>
                <a:cs typeface="Calibri"/>
              </a:rPr>
              <a:t> </a:t>
            </a:r>
            <a:r>
              <a:rPr sz="2800" dirty="0">
                <a:latin typeface="Calibri"/>
                <a:cs typeface="Calibri"/>
              </a:rPr>
              <a:t>ve</a:t>
            </a:r>
            <a:r>
              <a:rPr sz="2800" spc="-100" dirty="0">
                <a:latin typeface="Calibri"/>
                <a:cs typeface="Calibri"/>
              </a:rPr>
              <a:t> </a:t>
            </a:r>
            <a:r>
              <a:rPr sz="2800" spc="-10" dirty="0">
                <a:latin typeface="Calibri"/>
                <a:cs typeface="Calibri"/>
              </a:rPr>
              <a:t>kargaşayı önlemek,</a:t>
            </a:r>
            <a:endParaRPr sz="2800" dirty="0">
              <a:latin typeface="Calibri"/>
              <a:cs typeface="Calibri"/>
            </a:endParaRPr>
          </a:p>
          <a:p>
            <a:pPr marL="12700">
              <a:lnSpc>
                <a:spcPct val="100000"/>
              </a:lnSpc>
              <a:spcBef>
                <a:spcPts val="3365"/>
              </a:spcBef>
            </a:pPr>
            <a:r>
              <a:rPr sz="2800" b="1" dirty="0">
                <a:solidFill>
                  <a:srgbClr val="C00000"/>
                </a:solidFill>
                <a:latin typeface="Calibri"/>
                <a:cs typeface="Calibri"/>
              </a:rPr>
              <a:t>İlk</a:t>
            </a:r>
            <a:r>
              <a:rPr sz="2800" b="1" spc="-60" dirty="0">
                <a:solidFill>
                  <a:srgbClr val="C00000"/>
                </a:solidFill>
                <a:latin typeface="Calibri"/>
                <a:cs typeface="Calibri"/>
              </a:rPr>
              <a:t> </a:t>
            </a:r>
            <a:r>
              <a:rPr sz="2800" b="1" spc="-30" dirty="0">
                <a:solidFill>
                  <a:srgbClr val="C00000"/>
                </a:solidFill>
                <a:latin typeface="Calibri"/>
                <a:cs typeface="Calibri"/>
              </a:rPr>
              <a:t>Yardım</a:t>
            </a:r>
            <a:r>
              <a:rPr sz="2800" b="1" spc="-50" dirty="0">
                <a:solidFill>
                  <a:srgbClr val="C00000"/>
                </a:solidFill>
                <a:latin typeface="Calibri"/>
                <a:cs typeface="Calibri"/>
              </a:rPr>
              <a:t> </a:t>
            </a:r>
            <a:r>
              <a:rPr sz="2800" b="1" dirty="0">
                <a:solidFill>
                  <a:srgbClr val="C00000"/>
                </a:solidFill>
                <a:latin typeface="Calibri"/>
                <a:cs typeface="Calibri"/>
              </a:rPr>
              <a:t>ekibi</a:t>
            </a:r>
            <a:r>
              <a:rPr sz="2800" b="1" spc="-35" dirty="0">
                <a:solidFill>
                  <a:srgbClr val="C00000"/>
                </a:solidFill>
                <a:latin typeface="Calibri"/>
                <a:cs typeface="Calibri"/>
              </a:rPr>
              <a:t> </a:t>
            </a:r>
            <a:r>
              <a:rPr sz="2800" b="1" dirty="0">
                <a:latin typeface="Calibri"/>
                <a:cs typeface="Calibri"/>
              </a:rPr>
              <a:t>(En</a:t>
            </a:r>
            <a:r>
              <a:rPr sz="2800" b="1" spc="-55" dirty="0">
                <a:latin typeface="Calibri"/>
                <a:cs typeface="Calibri"/>
              </a:rPr>
              <a:t> </a:t>
            </a:r>
            <a:r>
              <a:rPr sz="2800" b="1" dirty="0">
                <a:latin typeface="Calibri"/>
                <a:cs typeface="Calibri"/>
              </a:rPr>
              <a:t>az</a:t>
            </a:r>
            <a:r>
              <a:rPr sz="2800" b="1" spc="-60" dirty="0">
                <a:latin typeface="Calibri"/>
                <a:cs typeface="Calibri"/>
              </a:rPr>
              <a:t> </a:t>
            </a:r>
            <a:r>
              <a:rPr sz="2800" b="1" dirty="0">
                <a:latin typeface="Calibri"/>
                <a:cs typeface="Calibri"/>
              </a:rPr>
              <a:t>2</a:t>
            </a:r>
            <a:r>
              <a:rPr sz="2800" b="1" spc="-50" dirty="0">
                <a:latin typeface="Calibri"/>
                <a:cs typeface="Calibri"/>
              </a:rPr>
              <a:t> </a:t>
            </a:r>
            <a:r>
              <a:rPr sz="2800" b="1" dirty="0">
                <a:latin typeface="Calibri"/>
                <a:cs typeface="Calibri"/>
              </a:rPr>
              <a:t>kişi)</a:t>
            </a:r>
            <a:r>
              <a:rPr sz="2800" dirty="0">
                <a:latin typeface="Calibri"/>
                <a:cs typeface="Calibri"/>
              </a:rPr>
              <a:t>;</a:t>
            </a:r>
            <a:r>
              <a:rPr sz="2800" spc="-45" dirty="0">
                <a:latin typeface="Calibri"/>
                <a:cs typeface="Calibri"/>
              </a:rPr>
              <a:t> </a:t>
            </a:r>
            <a:r>
              <a:rPr sz="2800" dirty="0">
                <a:latin typeface="Calibri"/>
                <a:cs typeface="Calibri"/>
              </a:rPr>
              <a:t>yangın</a:t>
            </a:r>
            <a:r>
              <a:rPr sz="2800" spc="-65" dirty="0">
                <a:latin typeface="Calibri"/>
                <a:cs typeface="Calibri"/>
              </a:rPr>
              <a:t> </a:t>
            </a:r>
            <a:r>
              <a:rPr sz="2800" dirty="0">
                <a:latin typeface="Calibri"/>
                <a:cs typeface="Calibri"/>
              </a:rPr>
              <a:t>sebebiyle</a:t>
            </a:r>
            <a:r>
              <a:rPr sz="2800" spc="-45" dirty="0">
                <a:latin typeface="Calibri"/>
                <a:cs typeface="Calibri"/>
              </a:rPr>
              <a:t> </a:t>
            </a:r>
            <a:r>
              <a:rPr sz="2800" spc="-10" dirty="0">
                <a:latin typeface="Calibri"/>
                <a:cs typeface="Calibri"/>
              </a:rPr>
              <a:t>yaralanan</a:t>
            </a:r>
            <a:endParaRPr sz="2800" dirty="0">
              <a:latin typeface="Calibri"/>
              <a:cs typeface="Calibri"/>
            </a:endParaRPr>
          </a:p>
        </p:txBody>
      </p:sp>
      <p:sp>
        <p:nvSpPr>
          <p:cNvPr id="4" name="object 4"/>
          <p:cNvSpPr txBox="1"/>
          <p:nvPr/>
        </p:nvSpPr>
        <p:spPr>
          <a:xfrm>
            <a:off x="377037" y="6224116"/>
            <a:ext cx="906780" cy="452120"/>
          </a:xfrm>
          <a:prstGeom prst="rect">
            <a:avLst/>
          </a:prstGeom>
        </p:spPr>
        <p:txBody>
          <a:bodyPr vert="horz" wrap="square" lIns="0" tIns="12065" rIns="0" bIns="0" rtlCol="0">
            <a:spAutoFit/>
          </a:bodyPr>
          <a:lstStyle/>
          <a:p>
            <a:pPr marL="38100">
              <a:lnSpc>
                <a:spcPct val="100000"/>
              </a:lnSpc>
              <a:spcBef>
                <a:spcPts val="95"/>
              </a:spcBef>
            </a:pPr>
            <a:r>
              <a:rPr sz="4200" spc="-337" baseline="6944" dirty="0">
                <a:latin typeface="Calibri"/>
                <a:cs typeface="Calibri"/>
              </a:rPr>
              <a:t>v</a:t>
            </a:r>
            <a:r>
              <a:rPr sz="1200" spc="-440" dirty="0">
                <a:solidFill>
                  <a:srgbClr val="888888"/>
                </a:solidFill>
                <a:latin typeface="Calibri"/>
                <a:cs typeface="Calibri"/>
              </a:rPr>
              <a:t>2</a:t>
            </a:r>
            <a:r>
              <a:rPr sz="4200" spc="-1470" baseline="6944" dirty="0">
                <a:latin typeface="Calibri"/>
                <a:cs typeface="Calibri"/>
              </a:rPr>
              <a:t>e</a:t>
            </a:r>
            <a:r>
              <a:rPr lang="tr-TR" sz="1200" spc="-5" dirty="0">
                <a:solidFill>
                  <a:srgbClr val="888888"/>
                </a:solidFill>
                <a:latin typeface="Calibri"/>
                <a:cs typeface="Calibri"/>
              </a:rPr>
              <a:t>7</a:t>
            </a:r>
            <a:r>
              <a:rPr lang="tr-TR" sz="1200" spc="-10" dirty="0">
                <a:solidFill>
                  <a:srgbClr val="888888"/>
                </a:solidFill>
                <a:latin typeface="Calibri"/>
                <a:cs typeface="Calibri"/>
              </a:rPr>
              <a:t>.</a:t>
            </a:r>
            <a:r>
              <a:rPr lang="tr-TR" sz="1200" spc="-590" dirty="0">
                <a:solidFill>
                  <a:srgbClr val="888888"/>
                </a:solidFill>
                <a:latin typeface="Calibri"/>
                <a:cs typeface="Calibri"/>
              </a:rPr>
              <a:t>0</a:t>
            </a:r>
            <a:r>
              <a:rPr lang="tr-TR" sz="4200" spc="-1064" baseline="6944" dirty="0">
                <a:latin typeface="Calibri"/>
                <a:cs typeface="Calibri"/>
              </a:rPr>
              <a:t>y</a:t>
            </a:r>
            <a:r>
              <a:rPr lang="tr-TR" sz="1200" spc="-10" dirty="0">
                <a:solidFill>
                  <a:srgbClr val="888888"/>
                </a:solidFill>
                <a:latin typeface="Calibri"/>
                <a:cs typeface="Calibri"/>
              </a:rPr>
              <a:t>5</a:t>
            </a:r>
            <a:r>
              <a:rPr lang="tr-TR" sz="1200" spc="-285" dirty="0">
                <a:solidFill>
                  <a:srgbClr val="888888"/>
                </a:solidFill>
                <a:latin typeface="Calibri"/>
                <a:cs typeface="Calibri"/>
              </a:rPr>
              <a:t>.</a:t>
            </a:r>
            <a:r>
              <a:rPr lang="tr-TR" sz="4200" spc="-1620" baseline="6944" dirty="0">
                <a:latin typeface="Calibri"/>
                <a:cs typeface="Calibri"/>
              </a:rPr>
              <a:t>a</a:t>
            </a:r>
            <a:r>
              <a:rPr lang="tr-TR" sz="1200" spc="-10" dirty="0">
                <a:solidFill>
                  <a:srgbClr val="888888"/>
                </a:solidFill>
                <a:latin typeface="Calibri"/>
                <a:cs typeface="Calibri"/>
              </a:rPr>
              <a:t>20</a:t>
            </a:r>
            <a:r>
              <a:rPr lang="tr-TR" sz="1200" spc="-145" dirty="0">
                <a:solidFill>
                  <a:srgbClr val="888888"/>
                </a:solidFill>
                <a:latin typeface="Calibri"/>
                <a:cs typeface="Calibri"/>
              </a:rPr>
              <a:t>2</a:t>
            </a:r>
            <a:r>
              <a:rPr lang="tr-TR" sz="4200" spc="-2054" baseline="6944" dirty="0">
                <a:latin typeface="Calibri"/>
                <a:cs typeface="Calibri"/>
              </a:rPr>
              <a:t>h</a:t>
            </a:r>
            <a:r>
              <a:rPr lang="tr-TR" sz="1200" spc="-10" dirty="0">
                <a:solidFill>
                  <a:srgbClr val="888888"/>
                </a:solidFill>
                <a:latin typeface="Calibri"/>
                <a:cs typeface="Calibri"/>
              </a:rPr>
              <a:t>2</a:t>
            </a:r>
            <a:endParaRPr sz="1200" dirty="0">
              <a:latin typeface="Calibri"/>
              <a:cs typeface="Calibri"/>
            </a:endParaRPr>
          </a:p>
        </p:txBody>
      </p:sp>
      <p:sp>
        <p:nvSpPr>
          <p:cNvPr id="5" name="object 5"/>
          <p:cNvSpPr txBox="1"/>
          <p:nvPr/>
        </p:nvSpPr>
        <p:spPr>
          <a:xfrm>
            <a:off x="1324336" y="6179313"/>
            <a:ext cx="5198110"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astalanan</a:t>
            </a:r>
            <a:r>
              <a:rPr sz="2800" spc="-85" dirty="0">
                <a:latin typeface="Calibri"/>
                <a:cs typeface="Calibri"/>
              </a:rPr>
              <a:t> </a:t>
            </a:r>
            <a:r>
              <a:rPr sz="2800" dirty="0">
                <a:latin typeface="Calibri"/>
                <a:cs typeface="Calibri"/>
              </a:rPr>
              <a:t>kişilere</a:t>
            </a:r>
            <a:r>
              <a:rPr sz="2800" spc="-85" dirty="0">
                <a:latin typeface="Calibri"/>
                <a:cs typeface="Calibri"/>
              </a:rPr>
              <a:t> </a:t>
            </a:r>
            <a:r>
              <a:rPr sz="2800" dirty="0">
                <a:latin typeface="Calibri"/>
                <a:cs typeface="Calibri"/>
              </a:rPr>
              <a:t>ilk</a:t>
            </a:r>
            <a:r>
              <a:rPr sz="2800" spc="-90" dirty="0">
                <a:latin typeface="Calibri"/>
                <a:cs typeface="Calibri"/>
              </a:rPr>
              <a:t> </a:t>
            </a:r>
            <a:r>
              <a:rPr sz="2800" dirty="0">
                <a:latin typeface="Calibri"/>
                <a:cs typeface="Calibri"/>
              </a:rPr>
              <a:t>yardım</a:t>
            </a:r>
            <a:r>
              <a:rPr sz="2800" spc="-80" dirty="0">
                <a:latin typeface="Calibri"/>
                <a:cs typeface="Calibri"/>
              </a:rPr>
              <a:t> </a:t>
            </a:r>
            <a:r>
              <a:rPr sz="2800" spc="-10" dirty="0">
                <a:latin typeface="Calibri"/>
                <a:cs typeface="Calibri"/>
              </a:rPr>
              <a:t>yapmak</a:t>
            </a:r>
            <a:endParaRPr sz="2800" dirty="0">
              <a:latin typeface="Calibri"/>
              <a:cs typeface="Calibri"/>
            </a:endParaRPr>
          </a:p>
        </p:txBody>
      </p:sp>
      <p:sp>
        <p:nvSpPr>
          <p:cNvPr id="6" name="object 6"/>
          <p:cNvSpPr txBox="1">
            <a:spLocks noGrp="1"/>
          </p:cNvSpPr>
          <p:nvPr>
            <p:ph type="title"/>
          </p:nvPr>
        </p:nvSpPr>
        <p:spPr>
          <a:xfrm>
            <a:off x="2687573" y="232409"/>
            <a:ext cx="3770629" cy="513715"/>
          </a:xfrm>
          <a:prstGeom prst="rect">
            <a:avLst/>
          </a:prstGeom>
        </p:spPr>
        <p:txBody>
          <a:bodyPr vert="horz" wrap="square" lIns="0" tIns="12700" rIns="0" bIns="0" rtlCol="0">
            <a:spAutoFit/>
          </a:bodyPr>
          <a:lstStyle/>
          <a:p>
            <a:pPr marL="12700">
              <a:lnSpc>
                <a:spcPct val="100000"/>
              </a:lnSpc>
              <a:spcBef>
                <a:spcPts val="100"/>
              </a:spcBef>
            </a:pPr>
            <a:r>
              <a:rPr sz="3200" dirty="0"/>
              <a:t>ACİL</a:t>
            </a:r>
            <a:r>
              <a:rPr sz="3200" spc="-50" dirty="0"/>
              <a:t> </a:t>
            </a:r>
            <a:r>
              <a:rPr sz="3200" dirty="0"/>
              <a:t>DURUM</a:t>
            </a:r>
            <a:r>
              <a:rPr sz="3200" spc="-35" dirty="0"/>
              <a:t> </a:t>
            </a:r>
            <a:r>
              <a:rPr sz="3200" spc="-10" dirty="0"/>
              <a:t>EKİPLERİ</a:t>
            </a:r>
            <a:endParaRPr sz="32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8265" y="880110"/>
            <a:ext cx="8442325" cy="1732280"/>
          </a:xfrm>
          <a:prstGeom prst="rect">
            <a:avLst/>
          </a:prstGeom>
        </p:spPr>
        <p:txBody>
          <a:bodyPr vert="horz" wrap="square" lIns="0" tIns="12065" rIns="0" bIns="0" rtlCol="0">
            <a:spAutoFit/>
          </a:bodyPr>
          <a:lstStyle/>
          <a:p>
            <a:pPr marL="12700" marR="5080">
              <a:lnSpc>
                <a:spcPct val="100000"/>
              </a:lnSpc>
              <a:spcBef>
                <a:spcPts val="95"/>
              </a:spcBef>
            </a:pPr>
            <a:r>
              <a:rPr sz="2800" dirty="0">
                <a:latin typeface="Calibri"/>
                <a:cs typeface="Calibri"/>
              </a:rPr>
              <a:t>Acil</a:t>
            </a:r>
            <a:r>
              <a:rPr sz="2800" spc="-95" dirty="0">
                <a:latin typeface="Calibri"/>
                <a:cs typeface="Calibri"/>
              </a:rPr>
              <a:t> </a:t>
            </a:r>
            <a:r>
              <a:rPr sz="2800" dirty="0">
                <a:latin typeface="Calibri"/>
                <a:cs typeface="Calibri"/>
              </a:rPr>
              <a:t>durum</a:t>
            </a:r>
            <a:r>
              <a:rPr sz="2800" spc="-55" dirty="0">
                <a:latin typeface="Calibri"/>
                <a:cs typeface="Calibri"/>
              </a:rPr>
              <a:t> </a:t>
            </a:r>
            <a:r>
              <a:rPr sz="2800" dirty="0">
                <a:latin typeface="Calibri"/>
                <a:cs typeface="Calibri"/>
              </a:rPr>
              <a:t>planı</a:t>
            </a:r>
            <a:r>
              <a:rPr sz="2800" spc="-80" dirty="0">
                <a:latin typeface="Calibri"/>
                <a:cs typeface="Calibri"/>
              </a:rPr>
              <a:t> </a:t>
            </a:r>
            <a:r>
              <a:rPr sz="2800" spc="-10" dirty="0">
                <a:latin typeface="Calibri"/>
                <a:cs typeface="Calibri"/>
              </a:rPr>
              <a:t>kapsamında</a:t>
            </a:r>
            <a:r>
              <a:rPr sz="2800" spc="-35" dirty="0">
                <a:latin typeface="Calibri"/>
                <a:cs typeface="Calibri"/>
              </a:rPr>
              <a:t> </a:t>
            </a:r>
            <a:r>
              <a:rPr sz="2800" b="1" dirty="0">
                <a:solidFill>
                  <a:srgbClr val="C00000"/>
                </a:solidFill>
                <a:latin typeface="Calibri"/>
                <a:cs typeface="Calibri"/>
              </a:rPr>
              <a:t>yıllık</a:t>
            </a:r>
            <a:r>
              <a:rPr sz="2800" b="1" spc="-60" dirty="0">
                <a:solidFill>
                  <a:srgbClr val="C00000"/>
                </a:solidFill>
                <a:latin typeface="Calibri"/>
                <a:cs typeface="Calibri"/>
              </a:rPr>
              <a:t> </a:t>
            </a:r>
            <a:r>
              <a:rPr sz="2800" b="1" spc="-10" dirty="0">
                <a:solidFill>
                  <a:srgbClr val="C00000"/>
                </a:solidFill>
                <a:latin typeface="Calibri"/>
                <a:cs typeface="Calibri"/>
              </a:rPr>
              <a:t>tatbikatlar</a:t>
            </a:r>
            <a:r>
              <a:rPr sz="2800" spc="-10" dirty="0">
                <a:latin typeface="Calibri"/>
                <a:cs typeface="Calibri"/>
              </a:rPr>
              <a:t>,</a:t>
            </a:r>
            <a:r>
              <a:rPr sz="2800" spc="-105" dirty="0">
                <a:latin typeface="Times New Roman"/>
                <a:cs typeface="Times New Roman"/>
              </a:rPr>
              <a:t> </a:t>
            </a:r>
            <a:r>
              <a:rPr sz="2800" dirty="0">
                <a:latin typeface="Calibri"/>
                <a:cs typeface="Calibri"/>
              </a:rPr>
              <a:t>bir</a:t>
            </a:r>
            <a:r>
              <a:rPr sz="2800" spc="-140" dirty="0">
                <a:latin typeface="Times New Roman"/>
                <a:cs typeface="Times New Roman"/>
              </a:rPr>
              <a:t> </a:t>
            </a:r>
            <a:r>
              <a:rPr sz="2800" spc="-10" dirty="0">
                <a:latin typeface="Calibri"/>
                <a:cs typeface="Calibri"/>
              </a:rPr>
              <a:t>senaryo</a:t>
            </a:r>
            <a:r>
              <a:rPr sz="2800" spc="-10" dirty="0">
                <a:latin typeface="Times New Roman"/>
                <a:cs typeface="Times New Roman"/>
              </a:rPr>
              <a:t> </a:t>
            </a:r>
            <a:r>
              <a:rPr sz="2800" dirty="0">
                <a:latin typeface="Calibri"/>
                <a:cs typeface="Calibri"/>
              </a:rPr>
              <a:t>ile</a:t>
            </a:r>
            <a:r>
              <a:rPr sz="2800" spc="-140" dirty="0">
                <a:latin typeface="Times New Roman"/>
                <a:cs typeface="Times New Roman"/>
              </a:rPr>
              <a:t> </a:t>
            </a:r>
            <a:r>
              <a:rPr sz="2800" b="1" dirty="0">
                <a:latin typeface="Calibri"/>
                <a:cs typeface="Calibri"/>
              </a:rPr>
              <a:t>binada</a:t>
            </a:r>
            <a:r>
              <a:rPr sz="2800" b="1" spc="-55" dirty="0">
                <a:latin typeface="Calibri"/>
                <a:cs typeface="Calibri"/>
              </a:rPr>
              <a:t> </a:t>
            </a:r>
            <a:r>
              <a:rPr sz="2800" b="1" dirty="0">
                <a:latin typeface="Calibri"/>
                <a:cs typeface="Calibri"/>
              </a:rPr>
              <a:t>bulunan</a:t>
            </a:r>
            <a:r>
              <a:rPr sz="2800" b="1" spc="-65" dirty="0">
                <a:latin typeface="Calibri"/>
                <a:cs typeface="Calibri"/>
              </a:rPr>
              <a:t> </a:t>
            </a:r>
            <a:r>
              <a:rPr sz="2800" b="1" dirty="0">
                <a:latin typeface="Calibri"/>
                <a:cs typeface="Calibri"/>
              </a:rPr>
              <a:t>tüm</a:t>
            </a:r>
            <a:r>
              <a:rPr sz="2800" b="1" spc="-75" dirty="0">
                <a:latin typeface="Calibri"/>
                <a:cs typeface="Calibri"/>
              </a:rPr>
              <a:t> </a:t>
            </a:r>
            <a:r>
              <a:rPr sz="2800" b="1" dirty="0">
                <a:latin typeface="Calibri"/>
                <a:cs typeface="Calibri"/>
              </a:rPr>
              <a:t>insanların</a:t>
            </a:r>
            <a:r>
              <a:rPr sz="2800" b="1" spc="-50" dirty="0">
                <a:latin typeface="Calibri"/>
                <a:cs typeface="Calibri"/>
              </a:rPr>
              <a:t> </a:t>
            </a:r>
            <a:r>
              <a:rPr sz="2800" b="1" dirty="0">
                <a:latin typeface="Calibri"/>
                <a:cs typeface="Calibri"/>
              </a:rPr>
              <a:t>katılımıyla</a:t>
            </a:r>
            <a:r>
              <a:rPr sz="2800" b="1" spc="-5" dirty="0">
                <a:latin typeface="Calibri"/>
                <a:cs typeface="Calibri"/>
              </a:rPr>
              <a:t> </a:t>
            </a:r>
            <a:r>
              <a:rPr sz="2800" b="1" dirty="0">
                <a:latin typeface="Calibri"/>
                <a:cs typeface="Calibri"/>
              </a:rPr>
              <a:t>ihbarlı</a:t>
            </a:r>
            <a:r>
              <a:rPr sz="2800" b="1" spc="-55" dirty="0">
                <a:latin typeface="Calibri"/>
                <a:cs typeface="Calibri"/>
              </a:rPr>
              <a:t> </a:t>
            </a:r>
            <a:r>
              <a:rPr sz="2800" b="1" spc="-25" dirty="0">
                <a:latin typeface="Calibri"/>
                <a:cs typeface="Calibri"/>
              </a:rPr>
              <a:t>ve </a:t>
            </a:r>
            <a:r>
              <a:rPr sz="2800" b="1" dirty="0">
                <a:latin typeface="Calibri"/>
                <a:cs typeface="Calibri"/>
              </a:rPr>
              <a:t>ihbarsız</a:t>
            </a:r>
            <a:r>
              <a:rPr sz="2800" b="1" spc="-105" dirty="0">
                <a:latin typeface="Calibri"/>
                <a:cs typeface="Calibri"/>
              </a:rPr>
              <a:t> </a:t>
            </a:r>
            <a:r>
              <a:rPr sz="2800" b="1" dirty="0">
                <a:latin typeface="Calibri"/>
                <a:cs typeface="Calibri"/>
              </a:rPr>
              <a:t>olarak</a:t>
            </a:r>
            <a:r>
              <a:rPr sz="2800" b="1" spc="-80" dirty="0">
                <a:latin typeface="Calibri"/>
                <a:cs typeface="Calibri"/>
              </a:rPr>
              <a:t> </a:t>
            </a:r>
            <a:r>
              <a:rPr sz="2800" b="1" dirty="0">
                <a:latin typeface="Calibri"/>
                <a:cs typeface="Calibri"/>
              </a:rPr>
              <a:t>yapılmalı</a:t>
            </a:r>
            <a:r>
              <a:rPr sz="2800" dirty="0">
                <a:latin typeface="Calibri"/>
                <a:cs typeface="Calibri"/>
              </a:rPr>
              <a:t>,</a:t>
            </a:r>
            <a:r>
              <a:rPr sz="2800" spc="-85" dirty="0">
                <a:latin typeface="Calibri"/>
                <a:cs typeface="Calibri"/>
              </a:rPr>
              <a:t> </a:t>
            </a:r>
            <a:r>
              <a:rPr sz="2800" dirty="0">
                <a:latin typeface="Calibri"/>
                <a:cs typeface="Calibri"/>
              </a:rPr>
              <a:t>yazılı</a:t>
            </a:r>
            <a:r>
              <a:rPr sz="2800" spc="-105" dirty="0">
                <a:latin typeface="Calibri"/>
                <a:cs typeface="Calibri"/>
              </a:rPr>
              <a:t> </a:t>
            </a:r>
            <a:r>
              <a:rPr sz="2800" dirty="0">
                <a:latin typeface="Calibri"/>
                <a:cs typeface="Calibri"/>
              </a:rPr>
              <a:t>ve</a:t>
            </a:r>
            <a:r>
              <a:rPr sz="2800" spc="-110" dirty="0">
                <a:latin typeface="Calibri"/>
                <a:cs typeface="Calibri"/>
              </a:rPr>
              <a:t> </a:t>
            </a:r>
            <a:r>
              <a:rPr sz="2800" dirty="0">
                <a:latin typeface="Calibri"/>
                <a:cs typeface="Calibri"/>
              </a:rPr>
              <a:t>görsel</a:t>
            </a:r>
            <a:r>
              <a:rPr sz="2800" spc="-120" dirty="0">
                <a:latin typeface="Calibri"/>
                <a:cs typeface="Calibri"/>
              </a:rPr>
              <a:t> </a:t>
            </a:r>
            <a:r>
              <a:rPr sz="2800" dirty="0">
                <a:latin typeface="Calibri"/>
                <a:cs typeface="Calibri"/>
              </a:rPr>
              <a:t>olarak</a:t>
            </a:r>
            <a:r>
              <a:rPr sz="2800" spc="-105" dirty="0">
                <a:latin typeface="Calibri"/>
                <a:cs typeface="Calibri"/>
              </a:rPr>
              <a:t> </a:t>
            </a:r>
            <a:r>
              <a:rPr sz="2800" dirty="0">
                <a:latin typeface="Calibri"/>
                <a:cs typeface="Calibri"/>
              </a:rPr>
              <a:t>kayıt</a:t>
            </a:r>
            <a:r>
              <a:rPr sz="2800" spc="-110" dirty="0">
                <a:latin typeface="Calibri"/>
                <a:cs typeface="Calibri"/>
              </a:rPr>
              <a:t> </a:t>
            </a:r>
            <a:r>
              <a:rPr sz="2800" spc="-10" dirty="0">
                <a:latin typeface="Calibri"/>
                <a:cs typeface="Calibri"/>
              </a:rPr>
              <a:t>altına alınmalıdır.</a:t>
            </a:r>
            <a:endParaRPr sz="2800" dirty="0">
              <a:latin typeface="Calibri"/>
              <a:cs typeface="Calibri"/>
            </a:endParaRPr>
          </a:p>
        </p:txBody>
      </p:sp>
      <p:sp>
        <p:nvSpPr>
          <p:cNvPr id="4" name="object 4"/>
          <p:cNvSpPr txBox="1"/>
          <p:nvPr/>
        </p:nvSpPr>
        <p:spPr>
          <a:xfrm>
            <a:off x="8349233" y="6427113"/>
            <a:ext cx="2597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132</a:t>
            </a:r>
            <a:endParaRPr sz="1200">
              <a:latin typeface="Calibri"/>
              <a:cs typeface="Calibri"/>
            </a:endParaRPr>
          </a:p>
        </p:txBody>
      </p:sp>
      <p:pic>
        <p:nvPicPr>
          <p:cNvPr id="5" name="object 5"/>
          <p:cNvPicPr/>
          <p:nvPr/>
        </p:nvPicPr>
        <p:blipFill>
          <a:blip r:embed="rId2" cstate="print"/>
          <a:stretch>
            <a:fillRect/>
          </a:stretch>
        </p:blipFill>
        <p:spPr>
          <a:xfrm>
            <a:off x="6012179" y="2493265"/>
            <a:ext cx="2508503" cy="3959351"/>
          </a:xfrm>
          <a:prstGeom prst="rect">
            <a:avLst/>
          </a:prstGeom>
        </p:spPr>
      </p:pic>
      <p:sp>
        <p:nvSpPr>
          <p:cNvPr id="6" name="object 6"/>
          <p:cNvSpPr txBox="1">
            <a:spLocks noGrp="1"/>
          </p:cNvSpPr>
          <p:nvPr>
            <p:ph type="title"/>
          </p:nvPr>
        </p:nvSpPr>
        <p:spPr>
          <a:xfrm>
            <a:off x="2256282" y="232409"/>
            <a:ext cx="4634230" cy="513715"/>
          </a:xfrm>
          <a:prstGeom prst="rect">
            <a:avLst/>
          </a:prstGeom>
        </p:spPr>
        <p:txBody>
          <a:bodyPr vert="horz" wrap="square" lIns="0" tIns="12700" rIns="0" bIns="0" rtlCol="0">
            <a:spAutoFit/>
          </a:bodyPr>
          <a:lstStyle/>
          <a:p>
            <a:pPr marL="12700">
              <a:lnSpc>
                <a:spcPct val="100000"/>
              </a:lnSpc>
              <a:spcBef>
                <a:spcPts val="100"/>
              </a:spcBef>
            </a:pPr>
            <a:r>
              <a:rPr sz="3200" dirty="0"/>
              <a:t>ACİL</a:t>
            </a:r>
            <a:r>
              <a:rPr sz="3200" spc="-40" dirty="0"/>
              <a:t> </a:t>
            </a:r>
            <a:r>
              <a:rPr sz="3200" dirty="0"/>
              <a:t>DURUM</a:t>
            </a:r>
            <a:r>
              <a:rPr sz="3200" spc="-35" dirty="0"/>
              <a:t> </a:t>
            </a:r>
            <a:r>
              <a:rPr sz="3200" spc="-60" dirty="0"/>
              <a:t>TATBİKATLARI</a:t>
            </a:r>
            <a:endParaRPr sz="3200"/>
          </a:p>
        </p:txBody>
      </p:sp>
      <p:pic>
        <p:nvPicPr>
          <p:cNvPr id="7" name="object 7"/>
          <p:cNvPicPr/>
          <p:nvPr/>
        </p:nvPicPr>
        <p:blipFill>
          <a:blip r:embed="rId3" cstate="print"/>
          <a:stretch>
            <a:fillRect/>
          </a:stretch>
        </p:blipFill>
        <p:spPr>
          <a:xfrm>
            <a:off x="684277" y="2759964"/>
            <a:ext cx="4869178" cy="3621021"/>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36980" y="195529"/>
            <a:ext cx="6673850" cy="514350"/>
          </a:xfrm>
          <a:prstGeom prst="rect">
            <a:avLst/>
          </a:prstGeom>
        </p:spPr>
        <p:txBody>
          <a:bodyPr vert="horz" wrap="square" lIns="0" tIns="13335" rIns="0" bIns="0" rtlCol="0">
            <a:spAutoFit/>
          </a:bodyPr>
          <a:lstStyle/>
          <a:p>
            <a:pPr marL="12700">
              <a:lnSpc>
                <a:spcPct val="100000"/>
              </a:lnSpc>
              <a:spcBef>
                <a:spcPts val="105"/>
              </a:spcBef>
            </a:pPr>
            <a:r>
              <a:rPr sz="3200" dirty="0"/>
              <a:t>ACİL</a:t>
            </a:r>
            <a:r>
              <a:rPr sz="3200" spc="-85" dirty="0"/>
              <a:t> </a:t>
            </a:r>
            <a:r>
              <a:rPr sz="3200" dirty="0"/>
              <a:t>ÇIKIŞLAR</a:t>
            </a:r>
            <a:r>
              <a:rPr sz="3200" spc="-80" dirty="0"/>
              <a:t> </a:t>
            </a:r>
            <a:r>
              <a:rPr sz="3200" spc="-25" dirty="0"/>
              <a:t>(YANGIN</a:t>
            </a:r>
            <a:r>
              <a:rPr sz="3200" spc="-70" dirty="0"/>
              <a:t> </a:t>
            </a:r>
            <a:r>
              <a:rPr sz="3200" spc="-10" dirty="0"/>
              <a:t>MERDİVENLERİ)</a:t>
            </a:r>
            <a:endParaRPr sz="3200"/>
          </a:p>
        </p:txBody>
      </p:sp>
      <p:sp>
        <p:nvSpPr>
          <p:cNvPr id="3" name="object 3"/>
          <p:cNvSpPr txBox="1"/>
          <p:nvPr/>
        </p:nvSpPr>
        <p:spPr>
          <a:xfrm>
            <a:off x="330200" y="631062"/>
            <a:ext cx="8065134" cy="3013075"/>
          </a:xfrm>
          <a:prstGeom prst="rect">
            <a:avLst/>
          </a:prstGeom>
        </p:spPr>
        <p:txBody>
          <a:bodyPr vert="horz" wrap="square" lIns="0" tIns="12065" rIns="0" bIns="0" rtlCol="0">
            <a:spAutoFit/>
          </a:bodyPr>
          <a:lstStyle/>
          <a:p>
            <a:pPr marL="189230" marR="5080" indent="-177165">
              <a:lnSpc>
                <a:spcPct val="100000"/>
              </a:lnSpc>
              <a:spcBef>
                <a:spcPts val="95"/>
              </a:spcBef>
              <a:buFont typeface="Arial"/>
              <a:buChar char="•"/>
              <a:tabLst>
                <a:tab pos="191135" algn="l"/>
              </a:tabLst>
            </a:pPr>
            <a:r>
              <a:rPr sz="2800" dirty="0">
                <a:latin typeface="Calibri"/>
                <a:cs typeface="Calibri"/>
              </a:rPr>
              <a:t>Acil</a:t>
            </a:r>
            <a:r>
              <a:rPr sz="2800" spc="-75" dirty="0">
                <a:latin typeface="Calibri"/>
                <a:cs typeface="Calibri"/>
              </a:rPr>
              <a:t> </a:t>
            </a:r>
            <a:r>
              <a:rPr sz="2800" dirty="0">
                <a:latin typeface="Calibri"/>
                <a:cs typeface="Calibri"/>
              </a:rPr>
              <a:t>çıkış</a:t>
            </a:r>
            <a:r>
              <a:rPr sz="2800" spc="-65" dirty="0">
                <a:latin typeface="Calibri"/>
                <a:cs typeface="Calibri"/>
              </a:rPr>
              <a:t> </a:t>
            </a:r>
            <a:r>
              <a:rPr sz="2800" dirty="0">
                <a:latin typeface="Calibri"/>
                <a:cs typeface="Calibri"/>
              </a:rPr>
              <a:t>kapıları,</a:t>
            </a:r>
            <a:r>
              <a:rPr sz="2800" spc="-65" dirty="0">
                <a:latin typeface="Calibri"/>
                <a:cs typeface="Calibri"/>
              </a:rPr>
              <a:t> </a:t>
            </a:r>
            <a:r>
              <a:rPr sz="2800" spc="-10" dirty="0">
                <a:latin typeface="Calibri"/>
                <a:cs typeface="Calibri"/>
              </a:rPr>
              <a:t>merdivenleri</a:t>
            </a:r>
            <a:r>
              <a:rPr sz="2800" spc="-65" dirty="0">
                <a:latin typeface="Calibri"/>
                <a:cs typeface="Calibri"/>
              </a:rPr>
              <a:t> </a:t>
            </a:r>
            <a:r>
              <a:rPr sz="2800" dirty="0">
                <a:latin typeface="Calibri"/>
                <a:cs typeface="Calibri"/>
              </a:rPr>
              <a:t>ve</a:t>
            </a:r>
            <a:r>
              <a:rPr sz="2800" spc="-70" dirty="0">
                <a:latin typeface="Calibri"/>
                <a:cs typeface="Calibri"/>
              </a:rPr>
              <a:t> </a:t>
            </a:r>
            <a:r>
              <a:rPr sz="2800" dirty="0">
                <a:latin typeface="Calibri"/>
                <a:cs typeface="Calibri"/>
              </a:rPr>
              <a:t>yollarında</a:t>
            </a:r>
            <a:r>
              <a:rPr sz="2800" spc="-15" dirty="0">
                <a:latin typeface="Calibri"/>
                <a:cs typeface="Calibri"/>
              </a:rPr>
              <a:t> </a:t>
            </a:r>
            <a:r>
              <a:rPr sz="2800" b="1" spc="-10" dirty="0">
                <a:latin typeface="Calibri"/>
                <a:cs typeface="Calibri"/>
              </a:rPr>
              <a:t>malzeme</a:t>
            </a:r>
            <a:r>
              <a:rPr sz="2800" spc="-10" dirty="0">
                <a:latin typeface="Times New Roman"/>
                <a:cs typeface="Times New Roman"/>
              </a:rPr>
              <a:t> 	</a:t>
            </a:r>
            <a:r>
              <a:rPr sz="2800" b="1" spc="-10" dirty="0">
                <a:latin typeface="Calibri"/>
                <a:cs typeface="Calibri"/>
              </a:rPr>
              <a:t>depolanmamalı</a:t>
            </a:r>
            <a:r>
              <a:rPr sz="2800" b="1" spc="-40" dirty="0">
                <a:latin typeface="Calibri"/>
                <a:cs typeface="Calibri"/>
              </a:rPr>
              <a:t> </a:t>
            </a:r>
            <a:r>
              <a:rPr sz="2800" b="1" dirty="0">
                <a:latin typeface="Calibri"/>
                <a:cs typeface="Calibri"/>
              </a:rPr>
              <a:t>ve</a:t>
            </a:r>
            <a:r>
              <a:rPr sz="2800" b="1" spc="-55" dirty="0">
                <a:latin typeface="Calibri"/>
                <a:cs typeface="Calibri"/>
              </a:rPr>
              <a:t> </a:t>
            </a:r>
            <a:r>
              <a:rPr sz="2800" b="1" spc="-10" dirty="0">
                <a:latin typeface="Calibri"/>
                <a:cs typeface="Calibri"/>
              </a:rPr>
              <a:t>bırakılmamalı,</a:t>
            </a:r>
            <a:r>
              <a:rPr sz="2800" b="1" spc="-25" dirty="0">
                <a:latin typeface="Calibri"/>
                <a:cs typeface="Calibri"/>
              </a:rPr>
              <a:t> </a:t>
            </a:r>
            <a:r>
              <a:rPr sz="2800" b="1" dirty="0">
                <a:latin typeface="Calibri"/>
                <a:cs typeface="Calibri"/>
              </a:rPr>
              <a:t>her</a:t>
            </a:r>
            <a:r>
              <a:rPr sz="2800" b="1" spc="-60" dirty="0">
                <a:latin typeface="Calibri"/>
                <a:cs typeface="Calibri"/>
              </a:rPr>
              <a:t> </a:t>
            </a:r>
            <a:r>
              <a:rPr sz="2800" b="1" dirty="0">
                <a:latin typeface="Calibri"/>
                <a:cs typeface="Calibri"/>
              </a:rPr>
              <a:t>an</a:t>
            </a:r>
            <a:r>
              <a:rPr sz="2800" b="1" spc="-55" dirty="0">
                <a:latin typeface="Calibri"/>
                <a:cs typeface="Calibri"/>
              </a:rPr>
              <a:t> </a:t>
            </a:r>
            <a:r>
              <a:rPr sz="2800" b="1" spc="-10" dirty="0">
                <a:latin typeface="Calibri"/>
                <a:cs typeface="Calibri"/>
              </a:rPr>
              <a:t>kullanılabilir 	</a:t>
            </a:r>
            <a:r>
              <a:rPr sz="2800" b="1" dirty="0">
                <a:latin typeface="Calibri"/>
                <a:cs typeface="Calibri"/>
              </a:rPr>
              <a:t>durumda</a:t>
            </a:r>
            <a:r>
              <a:rPr sz="2800" b="1" spc="-90" dirty="0">
                <a:latin typeface="Calibri"/>
                <a:cs typeface="Calibri"/>
              </a:rPr>
              <a:t> </a:t>
            </a:r>
            <a:r>
              <a:rPr sz="2800" b="1" dirty="0">
                <a:latin typeface="Calibri"/>
                <a:cs typeface="Calibri"/>
              </a:rPr>
              <a:t>bulundurulmalı</a:t>
            </a:r>
            <a:r>
              <a:rPr sz="2800" b="1" spc="-85" dirty="0">
                <a:latin typeface="Calibri"/>
                <a:cs typeface="Calibri"/>
              </a:rPr>
              <a:t> </a:t>
            </a:r>
            <a:r>
              <a:rPr sz="2800" dirty="0">
                <a:latin typeface="Calibri"/>
                <a:cs typeface="Calibri"/>
              </a:rPr>
              <a:t>ve</a:t>
            </a:r>
            <a:r>
              <a:rPr sz="2800" spc="-100" dirty="0">
                <a:latin typeface="Calibri"/>
                <a:cs typeface="Calibri"/>
              </a:rPr>
              <a:t> </a:t>
            </a:r>
            <a:r>
              <a:rPr sz="2800" dirty="0">
                <a:latin typeface="Calibri"/>
                <a:cs typeface="Calibri"/>
              </a:rPr>
              <a:t>düzenli</a:t>
            </a:r>
            <a:r>
              <a:rPr sz="2800" spc="-85" dirty="0">
                <a:latin typeface="Calibri"/>
                <a:cs typeface="Calibri"/>
              </a:rPr>
              <a:t> </a:t>
            </a:r>
            <a:r>
              <a:rPr sz="2800" spc="-10" dirty="0">
                <a:latin typeface="Calibri"/>
                <a:cs typeface="Calibri"/>
              </a:rPr>
              <a:t>olarak 	temizlenmelidir.</a:t>
            </a:r>
            <a:endParaRPr sz="2800">
              <a:latin typeface="Calibri"/>
              <a:cs typeface="Calibri"/>
            </a:endParaRPr>
          </a:p>
          <a:p>
            <a:pPr marL="189865" indent="-177165">
              <a:lnSpc>
                <a:spcPct val="100000"/>
              </a:lnSpc>
              <a:buFont typeface="Arial"/>
              <a:buChar char="•"/>
              <a:tabLst>
                <a:tab pos="189865" algn="l"/>
              </a:tabLst>
            </a:pPr>
            <a:r>
              <a:rPr sz="2800" dirty="0">
                <a:latin typeface="Calibri"/>
                <a:cs typeface="Calibri"/>
              </a:rPr>
              <a:t>Acil</a:t>
            </a:r>
            <a:r>
              <a:rPr sz="2800" spc="-85" dirty="0">
                <a:latin typeface="Calibri"/>
                <a:cs typeface="Calibri"/>
              </a:rPr>
              <a:t> </a:t>
            </a:r>
            <a:r>
              <a:rPr sz="2800" dirty="0">
                <a:latin typeface="Calibri"/>
                <a:cs typeface="Calibri"/>
              </a:rPr>
              <a:t>çıkış</a:t>
            </a:r>
            <a:r>
              <a:rPr sz="2800" spc="-75" dirty="0">
                <a:latin typeface="Calibri"/>
                <a:cs typeface="Calibri"/>
              </a:rPr>
              <a:t> </a:t>
            </a:r>
            <a:r>
              <a:rPr sz="2800" dirty="0">
                <a:latin typeface="Calibri"/>
                <a:cs typeface="Calibri"/>
              </a:rPr>
              <a:t>kapıları</a:t>
            </a:r>
            <a:r>
              <a:rPr sz="2800" spc="-65" dirty="0">
                <a:latin typeface="Calibri"/>
                <a:cs typeface="Calibri"/>
              </a:rPr>
              <a:t> </a:t>
            </a:r>
            <a:r>
              <a:rPr sz="2800" b="1" dirty="0">
                <a:latin typeface="Calibri"/>
                <a:cs typeface="Calibri"/>
              </a:rPr>
              <a:t>dışarıya</a:t>
            </a:r>
            <a:r>
              <a:rPr sz="2800" b="1" spc="-60" dirty="0">
                <a:latin typeface="Calibri"/>
                <a:cs typeface="Calibri"/>
              </a:rPr>
              <a:t> </a:t>
            </a:r>
            <a:r>
              <a:rPr sz="2800" b="1" dirty="0">
                <a:latin typeface="Calibri"/>
                <a:cs typeface="Calibri"/>
              </a:rPr>
              <a:t>açılmalı,</a:t>
            </a:r>
            <a:r>
              <a:rPr sz="2800" b="1" spc="-65" dirty="0">
                <a:latin typeface="Calibri"/>
                <a:cs typeface="Calibri"/>
              </a:rPr>
              <a:t> </a:t>
            </a:r>
            <a:r>
              <a:rPr sz="2800" b="1" dirty="0">
                <a:latin typeface="Calibri"/>
                <a:cs typeface="Calibri"/>
              </a:rPr>
              <a:t>kilitli</a:t>
            </a:r>
            <a:r>
              <a:rPr sz="2800" b="1" spc="-60" dirty="0">
                <a:latin typeface="Calibri"/>
                <a:cs typeface="Calibri"/>
              </a:rPr>
              <a:t> </a:t>
            </a:r>
            <a:r>
              <a:rPr sz="2800" b="1" spc="-10" dirty="0">
                <a:latin typeface="Calibri"/>
                <a:cs typeface="Calibri"/>
              </a:rPr>
              <a:t>tutulmamalı</a:t>
            </a:r>
            <a:r>
              <a:rPr sz="2800" spc="-10" dirty="0">
                <a:latin typeface="Calibri"/>
                <a:cs typeface="Calibri"/>
              </a:rPr>
              <a:t>,</a:t>
            </a:r>
            <a:endParaRPr sz="2800">
              <a:latin typeface="Calibri"/>
              <a:cs typeface="Calibri"/>
            </a:endParaRPr>
          </a:p>
          <a:p>
            <a:pPr marL="12700">
              <a:lnSpc>
                <a:spcPct val="100000"/>
              </a:lnSpc>
              <a:spcBef>
                <a:spcPts val="5"/>
              </a:spcBef>
            </a:pPr>
            <a:r>
              <a:rPr sz="2800" dirty="0">
                <a:latin typeface="Calibri"/>
                <a:cs typeface="Calibri"/>
              </a:rPr>
              <a:t>normal</a:t>
            </a:r>
            <a:r>
              <a:rPr sz="2800" spc="-70" dirty="0">
                <a:latin typeface="Calibri"/>
                <a:cs typeface="Calibri"/>
              </a:rPr>
              <a:t> </a:t>
            </a:r>
            <a:r>
              <a:rPr sz="2800" spc="-10" dirty="0">
                <a:latin typeface="Calibri"/>
                <a:cs typeface="Calibri"/>
              </a:rPr>
              <a:t>giriş-</a:t>
            </a:r>
            <a:r>
              <a:rPr sz="2800" dirty="0">
                <a:latin typeface="Calibri"/>
                <a:cs typeface="Calibri"/>
              </a:rPr>
              <a:t>çıkış</a:t>
            </a:r>
            <a:r>
              <a:rPr sz="2800" spc="-50" dirty="0">
                <a:latin typeface="Calibri"/>
                <a:cs typeface="Calibri"/>
              </a:rPr>
              <a:t> </a:t>
            </a:r>
            <a:r>
              <a:rPr sz="2800" dirty="0">
                <a:latin typeface="Calibri"/>
                <a:cs typeface="Calibri"/>
              </a:rPr>
              <a:t>olarak</a:t>
            </a:r>
            <a:r>
              <a:rPr sz="2800" spc="-75" dirty="0">
                <a:latin typeface="Calibri"/>
                <a:cs typeface="Calibri"/>
              </a:rPr>
              <a:t> </a:t>
            </a:r>
            <a:r>
              <a:rPr sz="2800" spc="-10" dirty="0">
                <a:latin typeface="Calibri"/>
                <a:cs typeface="Calibri"/>
              </a:rPr>
              <a:t>kullanılmamalıdır.</a:t>
            </a:r>
            <a:endParaRPr sz="2800">
              <a:latin typeface="Calibri"/>
              <a:cs typeface="Calibri"/>
            </a:endParaRPr>
          </a:p>
          <a:p>
            <a:pPr marL="189865" indent="-177165">
              <a:lnSpc>
                <a:spcPct val="100000"/>
              </a:lnSpc>
              <a:buFont typeface="Arial"/>
              <a:buChar char="•"/>
              <a:tabLst>
                <a:tab pos="189865" algn="l"/>
              </a:tabLst>
            </a:pPr>
            <a:r>
              <a:rPr sz="2800" dirty="0">
                <a:latin typeface="Calibri"/>
                <a:cs typeface="Calibri"/>
              </a:rPr>
              <a:t>Acil</a:t>
            </a:r>
            <a:r>
              <a:rPr sz="2800" spc="-100" dirty="0">
                <a:latin typeface="Calibri"/>
                <a:cs typeface="Calibri"/>
              </a:rPr>
              <a:t> </a:t>
            </a:r>
            <a:r>
              <a:rPr sz="2800" dirty="0">
                <a:latin typeface="Calibri"/>
                <a:cs typeface="Calibri"/>
              </a:rPr>
              <a:t>çıkış</a:t>
            </a:r>
            <a:r>
              <a:rPr sz="2800" spc="-90" dirty="0">
                <a:latin typeface="Calibri"/>
                <a:cs typeface="Calibri"/>
              </a:rPr>
              <a:t> </a:t>
            </a:r>
            <a:r>
              <a:rPr sz="2800" dirty="0">
                <a:latin typeface="Calibri"/>
                <a:cs typeface="Calibri"/>
              </a:rPr>
              <a:t>kapıları</a:t>
            </a:r>
            <a:r>
              <a:rPr sz="2800" spc="-70" dirty="0">
                <a:latin typeface="Calibri"/>
                <a:cs typeface="Calibri"/>
              </a:rPr>
              <a:t> </a:t>
            </a:r>
            <a:r>
              <a:rPr sz="2800" b="1" dirty="0">
                <a:latin typeface="Calibri"/>
                <a:cs typeface="Calibri"/>
              </a:rPr>
              <a:t>yangına</a:t>
            </a:r>
            <a:r>
              <a:rPr sz="2800" b="1" spc="-75" dirty="0">
                <a:latin typeface="Calibri"/>
                <a:cs typeface="Calibri"/>
              </a:rPr>
              <a:t> </a:t>
            </a:r>
            <a:r>
              <a:rPr sz="2800" b="1" spc="-10" dirty="0">
                <a:latin typeface="Calibri"/>
                <a:cs typeface="Calibri"/>
              </a:rPr>
              <a:t>dayanaklı</a:t>
            </a:r>
            <a:r>
              <a:rPr sz="2800" b="1" spc="-60" dirty="0">
                <a:latin typeface="Calibri"/>
                <a:cs typeface="Calibri"/>
              </a:rPr>
              <a:t> </a:t>
            </a:r>
            <a:r>
              <a:rPr sz="2800" b="1" spc="-10" dirty="0">
                <a:latin typeface="Calibri"/>
                <a:cs typeface="Calibri"/>
              </a:rPr>
              <a:t>olmalıdır.</a:t>
            </a:r>
            <a:endParaRPr sz="2800">
              <a:latin typeface="Calibri"/>
              <a:cs typeface="Calibri"/>
            </a:endParaRPr>
          </a:p>
        </p:txBody>
      </p:sp>
      <p:pic>
        <p:nvPicPr>
          <p:cNvPr id="4" name="object 4"/>
          <p:cNvPicPr/>
          <p:nvPr/>
        </p:nvPicPr>
        <p:blipFill>
          <a:blip r:embed="rId2" cstate="print"/>
          <a:stretch>
            <a:fillRect/>
          </a:stretch>
        </p:blipFill>
        <p:spPr>
          <a:xfrm>
            <a:off x="5652516" y="4075177"/>
            <a:ext cx="2951987" cy="2522218"/>
          </a:xfrm>
          <a:prstGeom prst="rect">
            <a:avLst/>
          </a:prstGeom>
        </p:spPr>
      </p:pic>
      <p:sp>
        <p:nvSpPr>
          <p:cNvPr id="5" name="object 5"/>
          <p:cNvSpPr txBox="1"/>
          <p:nvPr/>
        </p:nvSpPr>
        <p:spPr>
          <a:xfrm>
            <a:off x="8349233" y="6427113"/>
            <a:ext cx="25971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133</a:t>
            </a:r>
            <a:endParaRPr sz="1200">
              <a:latin typeface="Calibri"/>
              <a:cs typeface="Calibri"/>
            </a:endParaRPr>
          </a:p>
        </p:txBody>
      </p:sp>
      <p:pic>
        <p:nvPicPr>
          <p:cNvPr id="6" name="object 6"/>
          <p:cNvPicPr/>
          <p:nvPr/>
        </p:nvPicPr>
        <p:blipFill>
          <a:blip r:embed="rId3" cstate="print"/>
          <a:stretch>
            <a:fillRect/>
          </a:stretch>
        </p:blipFill>
        <p:spPr>
          <a:xfrm>
            <a:off x="396240" y="4075176"/>
            <a:ext cx="4823459" cy="245058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TotalTime>
  <Words>5417</Words>
  <Application>Microsoft Office PowerPoint</Application>
  <PresentationFormat>Ekran Gösterisi (4:3)</PresentationFormat>
  <Paragraphs>882</Paragraphs>
  <Slides>133</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133</vt:i4>
      </vt:variant>
    </vt:vector>
  </HeadingPairs>
  <TitlesOfParts>
    <vt:vector size="141" baseType="lpstr">
      <vt:lpstr>Arial</vt:lpstr>
      <vt:lpstr>Arial Black</vt:lpstr>
      <vt:lpstr>Calibri</vt:lpstr>
      <vt:lpstr>Tahoma</vt:lpstr>
      <vt:lpstr>Times New Roman</vt:lpstr>
      <vt:lpstr>Wingdings</vt:lpstr>
      <vt:lpstr>Wingdings 2</vt:lpstr>
      <vt:lpstr>Office Theme</vt:lpstr>
      <vt:lpstr>PowerPoint Sunusu</vt:lpstr>
      <vt:lpstr>PowerPoint Sunusu</vt:lpstr>
      <vt:lpstr>İş Sağlığı ve İş Güvenliğinin Temel Amaçları</vt:lpstr>
      <vt:lpstr>GÜVENMEK İYİ BİR ŞEYDİR,</vt:lpstr>
      <vt:lpstr>PowerPoint Sunusu</vt:lpstr>
      <vt:lpstr>6331 Sayılı İş Sağlığı ve Güvenliği Kanunu</vt:lpstr>
      <vt:lpstr>İş Yeri Tehlike Sınıfları</vt:lpstr>
      <vt:lpstr>İş Sağlığı ve Güvenliği Sorumluları</vt:lpstr>
      <vt:lpstr>Çalışanın Yükümlülükleri</vt:lpstr>
      <vt:lpstr>PowerPoint Sunusu</vt:lpstr>
      <vt:lpstr>Hukuki Süreçler</vt:lpstr>
      <vt:lpstr>PowerPoint Sunusu</vt:lpstr>
      <vt:lpstr>RAMAK KALA OLAY</vt:lpstr>
      <vt:lpstr>TEHLİKE VE RİSK</vt:lpstr>
      <vt:lpstr>TEHLİKE VE RİSK</vt:lpstr>
      <vt:lpstr>PowerPoint Sunusu</vt:lpstr>
      <vt:lpstr>Tehlike ve Riskleri Belirleyelim</vt:lpstr>
      <vt:lpstr>Risklere Karşı Alınan Önlemleri Belirleyelim.</vt:lpstr>
      <vt:lpstr>İş Kazası ve Nedenleri</vt:lpstr>
      <vt:lpstr>İŞ KAZASI NEDİR?</vt:lpstr>
      <vt:lpstr>PowerPoint Sunusu</vt:lpstr>
      <vt:lpstr>Doğal Afet 2%</vt:lpstr>
      <vt:lpstr>PowerPoint Sunusu</vt:lpstr>
      <vt:lpstr>Emniyetsiz (Güvensiz) Davranışlar</vt:lpstr>
      <vt:lpstr>Emniyetsiz (Güvensiz) Davranışlar</vt:lpstr>
      <vt:lpstr>Emniyetsiz (Güvensiz) Davranışlar</vt:lpstr>
      <vt:lpstr>Emniyetsiz (Güvensiz) Davranışlar</vt:lpstr>
      <vt:lpstr>Emniyetsiz (Güvensiz) Davranışlar</vt:lpstr>
      <vt:lpstr>PowerPoint Sunusu</vt:lpstr>
      <vt:lpstr>Emniyetsiz (Güvensiz) Ortamlar</vt:lpstr>
      <vt:lpstr>Cam Yüzeyler</vt:lpstr>
      <vt:lpstr>Cam Yüzeyler</vt:lpstr>
      <vt:lpstr>Sivri Noktalar</vt:lpstr>
      <vt:lpstr>Sivri Noktalar</vt:lpstr>
      <vt:lpstr>Düşebilecek Cisimler</vt:lpstr>
      <vt:lpstr>Düşebilecek Cisimler</vt:lpstr>
      <vt:lpstr>Rögar, Kuyu, Foseptik vb. Kapakları</vt:lpstr>
      <vt:lpstr>ÖZETLE</vt:lpstr>
      <vt:lpstr>PowerPoint Sunusu</vt:lpstr>
      <vt:lpstr>Meslek Hastalığı ve İlk Yardım</vt:lpstr>
      <vt:lpstr>Meslek Hastalığı</vt:lpstr>
      <vt:lpstr>İlk Yardım</vt:lpstr>
      <vt:lpstr>İlk Yardım</vt:lpstr>
      <vt:lpstr>İş Hijyeni ve İş Yeri Düzeni</vt:lpstr>
      <vt:lpstr>İŞ HİJYENİ</vt:lpstr>
      <vt:lpstr>İş Yeri Düzeni</vt:lpstr>
      <vt:lpstr>Biyolojik Risk Etmenleri</vt:lpstr>
      <vt:lpstr>Biyolojik Risk Etmenleri</vt:lpstr>
      <vt:lpstr>İş Sağlığı ve Güvenliği Teknik Konular</vt:lpstr>
      <vt:lpstr>Kimyasal Madde Nedir?</vt:lpstr>
      <vt:lpstr>Kimyasal maddeler kilitli saklanmalıdır. Öğrencilerin bırakılmamalıdır.</vt:lpstr>
      <vt:lpstr>Tehlikeli Evsel Kimyasal Ürünler</vt:lpstr>
      <vt:lpstr>KAZA - Asit Buharı</vt:lpstr>
      <vt:lpstr>KAZA - Kimyasal Madde Karıştırılması</vt:lpstr>
      <vt:lpstr>Kimyasallardan Etkilenme</vt:lpstr>
      <vt:lpstr>Kimyasal Etkilenme Belirtileri</vt:lpstr>
      <vt:lpstr>Fiziksel Risk Etmenleri</vt:lpstr>
      <vt:lpstr>Termal Konfor Koşulları</vt:lpstr>
      <vt:lpstr>Aydınlatma</vt:lpstr>
      <vt:lpstr>Gürültü</vt:lpstr>
      <vt:lpstr>PowerPoint Sunusu</vt:lpstr>
      <vt:lpstr>Radyasyon</vt:lpstr>
      <vt:lpstr>PowerPoint Sunusu</vt:lpstr>
      <vt:lpstr>Elle Taşıma ve Kaldırma</vt:lpstr>
      <vt:lpstr>Yük Kaldırma</vt:lpstr>
      <vt:lpstr>Aklınızı Kullanın ve Sırtınızı Koruyun!</vt:lpstr>
      <vt:lpstr>İş Sağlığı ve Güvenliği Teknik Konular</vt:lpstr>
      <vt:lpstr>Elektrik Kaynaklı Riskler</vt:lpstr>
      <vt:lpstr>Elektrikten Korunma Önlemleri</vt:lpstr>
      <vt:lpstr>Elektrikten Korunma Önlemleri</vt:lpstr>
      <vt:lpstr>Elektrik Yangını</vt:lpstr>
      <vt:lpstr>Elektrik Çarpılmasında Müdahale</vt:lpstr>
      <vt:lpstr>Elektrik Kaynaklı Yangına Müdahale</vt:lpstr>
      <vt:lpstr>Elektrik Panolarının Önü Kapatılmamalıdır.</vt:lpstr>
      <vt:lpstr>YANGIN</vt:lpstr>
      <vt:lpstr>!</vt:lpstr>
      <vt:lpstr>Koruma Önlemlerinin Alınmaması</vt:lpstr>
      <vt:lpstr>PowerPoint Sunusu</vt:lpstr>
      <vt:lpstr>YANGININ YAVAŞLATILMASI SAĞLANMALIDIR ! Pencere ve kapıların açık kalması ortama oksijen girişine ve diğer kısımlara duman ile yangının yayılmasına sebep olacaktır.</vt:lpstr>
      <vt:lpstr>DUMANIN YAYILMAMASI İÇİN KAPILAR KAPATILMALIDIR !</vt:lpstr>
      <vt:lpstr>PowerPoint Sunusu</vt:lpstr>
      <vt:lpstr>YANGIN OLMASI DURUMUNDA YAPILACAKLAR</vt:lpstr>
      <vt:lpstr>PowerPoint Sunusu</vt:lpstr>
      <vt:lpstr>PowerPoint Sunusu</vt:lpstr>
      <vt:lpstr>KURU KİMYASAL TOZ (KKT-ABC TİPİ) SÖNDÜRÜCÜ</vt:lpstr>
      <vt:lpstr>PowerPoint Sunusu</vt:lpstr>
      <vt:lpstr>KIYAFETLERİN TUTUŞMASI</vt:lpstr>
      <vt:lpstr>İş Sağlığı ve Güvenliği Teknik Konular</vt:lpstr>
      <vt:lpstr>İş Ekipmanı İş ekipmanı: İşin yapılmasında kullanılan herhangi bir makine, alet, cihaz, tesis ve tesisattır. TSE ve CE sertifikalı ekipmanlar kullanılmalıdır.</vt:lpstr>
      <vt:lpstr>ASANSÖR</vt:lpstr>
      <vt:lpstr>İş Sağlığı ve Güvenliği Teknik Konular</vt:lpstr>
      <vt:lpstr>Sağlık ve Güvenlik İşaretleri</vt:lpstr>
      <vt:lpstr>Sağlık ve Güvenlik İşaretleri</vt:lpstr>
      <vt:lpstr>PowerPoint Sunusu</vt:lpstr>
      <vt:lpstr>PowerPoint Sunusu</vt:lpstr>
      <vt:lpstr>İş Sağlığı ve Güvenliği Teknik Konular</vt:lpstr>
      <vt:lpstr>ACİL DURUM EKİPLERİ</vt:lpstr>
      <vt:lpstr>ACİL DURUM TATBİKATLARI</vt:lpstr>
      <vt:lpstr>ACİL ÇIKIŞLAR (YANGIN MERDİVENLERİ)</vt:lpstr>
      <vt:lpstr>Çıkış Yollarında Engeller</vt:lpstr>
      <vt:lpstr>Çıkış Yollarında Engeller</vt:lpstr>
      <vt:lpstr>ACİL DURUM TAHLİYE PLANLARI</vt:lpstr>
      <vt:lpstr>ACİL DURUM TOPLANMA YERİ/MERKEZİ</vt:lpstr>
      <vt:lpstr>ACİL DURUM TELEFONLARI</vt:lpstr>
      <vt:lpstr>İş Sağlığı ve Güvenliği Teknik Konular</vt:lpstr>
      <vt:lpstr>PowerPoint Sunusu</vt:lpstr>
      <vt:lpstr>OKULDA ÖĞRENCİ KAZALARI</vt:lpstr>
      <vt:lpstr>OKULDA ÖĞRENCİ KAZALARI</vt:lpstr>
      <vt:lpstr>OKUL GEÇİDİ TABELASI</vt:lpstr>
      <vt:lpstr>BAHÇE ve BİNA KAPILARI</vt:lpstr>
      <vt:lpstr>KONTROLSÜZ GİRİŞ-ÇIKIŞLAR</vt:lpstr>
      <vt:lpstr>BAHÇE DUVARI ve KORKULUKLAR</vt:lpstr>
      <vt:lpstr>RÖGAR, FOSEPTİK, SU KUYUSU VB.</vt:lpstr>
      <vt:lpstr>BAHÇEDEKİ DİREKLER ve AĞAÇLAR</vt:lpstr>
      <vt:lpstr>ELEKTRİK TRAFOLARI ve ENERJİ HATLARI</vt:lpstr>
      <vt:lpstr>OKUL BAHÇESİNDE TRAFİK</vt:lpstr>
      <vt:lpstr>BUZLU/KAYGAN/ ISLAK ZEMİNLER</vt:lpstr>
      <vt:lpstr>KAR – BUZ SARKIKLARI / CİSİM DÜŞMESİ</vt:lpstr>
      <vt:lpstr>PENCEREDEN DÜŞME ve CAM KESİKLERİ</vt:lpstr>
      <vt:lpstr>ACİL ÇIKIŞLAR</vt:lpstr>
      <vt:lpstr>YANGINLAR</vt:lpstr>
      <vt:lpstr>KAZAN DAİRELERİ</vt:lpstr>
      <vt:lpstr>MERDİVEN BOŞLUĞU, BASAMAK VE TIRABZANLARI</vt:lpstr>
      <vt:lpstr>ELEKTRİK TEHLİKLERİ</vt:lpstr>
      <vt:lpstr>SINIF ve ODA KAPILARI</vt:lpstr>
      <vt:lpstr>OKUL KANTİNİ, YEMEKHANE</vt:lpstr>
      <vt:lpstr>DEVRİLME ve CİSİM DÜŞMESİ</vt:lpstr>
      <vt:lpstr>SİVRİ KÖŞELER Sınıflarda,  oyun  alanlarında  ve  diğer  alanlarda  öğrencilere   zarar verebilecek (Kolon köşeleri, kalorifer peteği, metal direkler, dolap, sıra, masa vb.) nesneler çarpmalara karşı uygun konumlara yerleştirilmeli, bu nesnelerin delici, kesici ve keskin köşelerine karşı tedbir alınmalı, tehlikenin ciddi olduğu noktalar darbe emici izolasyon malzemeleri ile kaplanmalıdır.</vt:lpstr>
      <vt:lpstr>TEMİZ SU</vt:lpstr>
      <vt:lpstr>LABORATUVARLAR ve KİMYASAL MADDELER</vt:lpstr>
      <vt:lpstr>BAKIM-ONARIM ve YAPI İŞLERİ</vt:lpstr>
      <vt:lpstr>PARLAYICI-PATLAYICI-YANICI MADDELER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adnangokce</dc:creator>
  <cp:lastModifiedBy>sananne aaaa</cp:lastModifiedBy>
  <cp:revision>9</cp:revision>
  <dcterms:created xsi:type="dcterms:W3CDTF">2025-02-28T18:53:43Z</dcterms:created>
  <dcterms:modified xsi:type="dcterms:W3CDTF">2025-09-07T07:15:14Z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2024-12-16T00:00:00Z</vt:filetime>
  </property>
  <property fmtid="{D5CDD505-2E9C-101B-9397-08002B2CF9AE}" pid="3" name="Creator">
    <vt:lpwstr>Microsoft® PowerPoint® LTSC</vt:lpwstr>
  </property>
  <property fmtid="{D5CDD505-2E9C-101B-9397-08002B2CF9AE}" pid="4" name="LastSaved">
    <vt:filetime>2025-02-28T00:00:00Z</vt:filetime>
  </property>
  <property fmtid="{D5CDD505-2E9C-101B-9397-08002B2CF9AE}" pid="5" name="Producer">
    <vt:lpwstr>3-Heights(TM) PDF Security Shell 4.8.25.2 (http://www.pdf-tools.com)</vt:lpwstr>
  </property>
</Properties>
</file>